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Picker" userId="0811588c-16d1-44c4-8af6-d27e3d858dfc" providerId="ADAL" clId="{7C893411-82CD-4341-B8E1-350C8CC55F6E}"/>
    <pc:docChg chg="modSld">
      <pc:chgData name="Karen Picker" userId="0811588c-16d1-44c4-8af6-d27e3d858dfc" providerId="ADAL" clId="{7C893411-82CD-4341-B8E1-350C8CC55F6E}" dt="2021-12-06T16:20:04.594" v="19" actId="207"/>
      <pc:docMkLst>
        <pc:docMk/>
      </pc:docMkLst>
      <pc:sldChg chg="modSp mod">
        <pc:chgData name="Karen Picker" userId="0811588c-16d1-44c4-8af6-d27e3d858dfc" providerId="ADAL" clId="{7C893411-82CD-4341-B8E1-350C8CC55F6E}" dt="2021-12-06T16:20:04.594" v="19" actId="207"/>
        <pc:sldMkLst>
          <pc:docMk/>
          <pc:sldMk cId="3572524310" sldId="256"/>
        </pc:sldMkLst>
        <pc:spChg chg="mod">
          <ac:chgData name="Karen Picker" userId="0811588c-16d1-44c4-8af6-d27e3d858dfc" providerId="ADAL" clId="{7C893411-82CD-4341-B8E1-350C8CC55F6E}" dt="2021-12-06T16:20:04.594" v="19" actId="207"/>
          <ac:spMkLst>
            <pc:docMk/>
            <pc:sldMk cId="3572524310" sldId="256"/>
            <ac:spMk id="5" creationId="{569FAABC-70C6-43D0-8F32-6C626ABF11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176F-6378-4CC9-B32A-135C021B3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70883-D3D5-4CDE-9385-F604BF9A3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1761F-EB6E-4E36-A80C-F8F523B9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76B21-181D-4545-9BAC-F8275E9F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3A65A-8C21-4393-812B-49FA1E5F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8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0A37-0333-4597-A907-82B08A0E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A2289-4D79-418D-92F1-74078C58B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B98CB-537F-4451-9DAC-F62353F9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8964-3DA4-4391-AF71-F0FD0FF2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094B1-CB42-440E-890D-BC83FB2D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EAAD3-BFEC-4807-816C-8C2A4322E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6933E-B8DB-4880-B0EF-E9A63CFAF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A1C4D-892B-408E-A6A7-8CFFAE03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CD87-FD2D-4AF6-AF89-AA600D8A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EBA11-E90E-4204-AE38-20EEF6074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3266-9A13-42EA-89A1-9C12217F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FBF7D-C57E-4938-B2E2-98F75EEB7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73AFD-760F-44E0-8762-AB0628C4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077F5-51E7-4D9F-8198-872FF7B5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BFCB8-A898-44F5-B2CD-DD80499D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2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911F-7F91-4CC6-BE73-F5D43619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6D93-F906-40C5-90BC-A2D396EBE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A9EC3-A2D4-49B4-AC6E-8B192EE5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6B121-9358-4A40-B4BF-72918529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F03A0-8A36-4960-AAC0-E68100BB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1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C165-489F-4BF3-BCBF-6F4E2D39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06C33-630C-4B1C-856F-321E1DB11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5567C-F9F9-40B0-970F-2906F75A1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78BA6-411B-4146-B882-EA89F041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159CD-C6A7-4524-BD1E-C0E29367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11CDE-21B1-47A9-9456-0171A0AE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2979-1641-4627-9D3F-E4C328D2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447A5-650E-4730-980B-F6A5BA2EF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F1ADE-A874-49E8-9E45-65A44EE4F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F47FB-723D-4BAF-A680-3A6E64B7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013E5-92FE-4015-AA18-C396A5694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DD4803-6926-4073-B8F7-BC985946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C74B0-D09F-481A-AD59-C32F9AFC6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20CE6-7193-4BF1-872F-9B4DFB10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7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3665-DA1F-4FA7-9424-A70F212D7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654E3-1AA9-4A1F-94E9-D265BE65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E8F4C-B2F3-4CB7-AD2C-3261B051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8AD88-DA78-4353-B5E1-A138473DE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3E6CC-4C72-4A6D-8D4B-3F7802A2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C97A5-580A-40A7-A1E9-D9F52AD2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6F593-63F7-46DD-BC2B-39B6108C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8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1380-9248-48A5-882A-09BBB8757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93CBC-A400-4BEC-859B-6A0234CA1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7C419-EEEC-4F64-B49D-765DD1567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AFD1F-EF6A-4AAA-8356-889E59CC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BB369-1C61-4390-9677-2C17100F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2D46D-20D6-40DC-A6C6-F7BBD2BA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0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2FFA9-011B-482C-B44C-0B360941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4163E-6143-4E55-84F5-5EAAF619E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A82D7-8A52-43D2-BB67-7376C1D42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C5363-BB15-4EEF-A150-41466705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2FD7A-6999-4A2B-BEFA-7CE725D9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7C6C-3293-47CE-9F90-CFB9B712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1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2DE2F-4E75-4DF7-88E8-FF66E891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B6AEF-7275-4E02-842D-BC848BDD9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535A8-83F6-4795-B959-235A6EFC1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0D42-9BF2-4BF5-9645-C3FEA4B5886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EB794-8087-465F-A5A9-86C578929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B345C-FCBB-4433-A2C3-C1B9F95FE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A07E-CB2A-465B-96B6-DFFCBBE7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9FAABC-70C6-43D0-8F32-6C626ABF1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98" y="582452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Discussion/ feasibility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Nova Chem - George Donald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BASF - Meghan Oaks  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Eastman - Huddle, Curtis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Dupont - Cui, Fushuang (Frank) 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</a:rPr>
              <a:t>Advansix</a:t>
            </a:r>
            <a:r>
              <a:rPr lang="en-US" dirty="0">
                <a:solidFill>
                  <a:schemeClr val="accent6"/>
                </a:solidFill>
              </a:rPr>
              <a:t> - Tiffany New-Courtney </a:t>
            </a:r>
          </a:p>
          <a:p>
            <a:pPr lvl="1"/>
            <a:r>
              <a:rPr lang="en-US" dirty="0"/>
              <a:t>Syncrude - Anderson, Michael </a:t>
            </a:r>
          </a:p>
          <a:p>
            <a:pPr lvl="1"/>
            <a:r>
              <a:rPr lang="en-US" dirty="0" err="1"/>
              <a:t>Exxonmobil</a:t>
            </a:r>
            <a:r>
              <a:rPr lang="en-US" dirty="0"/>
              <a:t> - Sven </a:t>
            </a:r>
            <a:r>
              <a:rPr lang="en-US" dirty="0" err="1"/>
              <a:t>lahme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Chevron -  David leach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Nouryon</a:t>
            </a:r>
            <a:r>
              <a:rPr lang="en-US" dirty="0">
                <a:solidFill>
                  <a:schemeClr val="accent2"/>
                </a:solidFill>
              </a:rPr>
              <a:t> - Naylor, E. (Ed)</a:t>
            </a:r>
          </a:p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Order one rack to figure out stagnant conditions design</a:t>
            </a:r>
          </a:p>
          <a:p>
            <a:pPr lvl="1"/>
            <a:r>
              <a:rPr lang="en-US" dirty="0"/>
              <a:t>Select metallurgy via survey</a:t>
            </a:r>
          </a:p>
          <a:p>
            <a:pPr lvl="1"/>
            <a:r>
              <a:rPr lang="en-US" dirty="0"/>
              <a:t>Gather post test microbial analysis proposals</a:t>
            </a:r>
          </a:p>
          <a:p>
            <a:pPr lvl="2"/>
            <a:r>
              <a:rPr lang="en-US" dirty="0"/>
              <a:t>SES submitted a proposal $2500/coupon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University of Oklahoma - </a:t>
            </a:r>
            <a: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Dr. Bradley Stevenson</a:t>
            </a:r>
            <a:b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2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Picker</dc:creator>
  <cp:lastModifiedBy>Karen Picker</cp:lastModifiedBy>
  <cp:revision>2</cp:revision>
  <dcterms:created xsi:type="dcterms:W3CDTF">2021-12-06T15:34:54Z</dcterms:created>
  <dcterms:modified xsi:type="dcterms:W3CDTF">2021-12-06T16:20:10Z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8707db-cea7-4907-92d1-cf323291762b_Enabled">
    <vt:lpwstr>true</vt:lpwstr>
  </property>
  <property fmtid="{D5CDD505-2E9C-101B-9397-08002B2CF9AE}" pid="3" name="MSIP_Label_e58707db-cea7-4907-92d1-cf323291762b_SetDate">
    <vt:lpwstr>2021-12-06T15:34:58Z</vt:lpwstr>
  </property>
  <property fmtid="{D5CDD505-2E9C-101B-9397-08002B2CF9AE}" pid="4" name="MSIP_Label_e58707db-cea7-4907-92d1-cf323291762b_Method">
    <vt:lpwstr>Standard</vt:lpwstr>
  </property>
  <property fmtid="{D5CDD505-2E9C-101B-9397-08002B2CF9AE}" pid="5" name="MSIP_Label_e58707db-cea7-4907-92d1-cf323291762b_Name">
    <vt:lpwstr>General</vt:lpwstr>
  </property>
  <property fmtid="{D5CDD505-2E9C-101B-9397-08002B2CF9AE}" pid="6" name="MSIP_Label_e58707db-cea7-4907-92d1-cf323291762b_SiteId">
    <vt:lpwstr>e11cbe9c-f680-44b9-9d42-d705f740b888</vt:lpwstr>
  </property>
  <property fmtid="{D5CDD505-2E9C-101B-9397-08002B2CF9AE}" pid="7" name="MSIP_Label_e58707db-cea7-4907-92d1-cf323291762b_ActionId">
    <vt:lpwstr>95315364-e526-4531-b9ca-c0c973929b60</vt:lpwstr>
  </property>
  <property fmtid="{D5CDD505-2E9C-101B-9397-08002B2CF9AE}" pid="8" name="MSIP_Label_e58707db-cea7-4907-92d1-cf323291762b_ContentBits">
    <vt:lpwstr>0</vt:lpwstr>
  </property>
</Properties>
</file>