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sldIdLst>
    <p:sldId id="256" r:id="rId5"/>
    <p:sldId id="272" r:id="rId6"/>
    <p:sldId id="260" r:id="rId7"/>
    <p:sldId id="270" r:id="rId8"/>
    <p:sldId id="283" r:id="rId9"/>
    <p:sldId id="282" r:id="rId10"/>
    <p:sldId id="273" r:id="rId11"/>
    <p:sldId id="277" r:id="rId12"/>
    <p:sldId id="278" r:id="rId13"/>
    <p:sldId id="284" r:id="rId14"/>
    <p:sldId id="279" r:id="rId15"/>
    <p:sldId id="28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D43E96-8A33-B413-D312-36AAAF6BA90E}" v="19" dt="2019-08-20T20:27:26.7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Whitcraft" userId="S::pwhitcraft@mti-global.org::380bdead-e024-4619-8eba-9e46b4769528" providerId="AD" clId="Web-{B2E6FFE5-789F-47D6-463E-37D223AC7F8F}"/>
    <pc:docChg chg="addSld delSld modSld">
      <pc:chgData name="Paul Whitcraft" userId="S::pwhitcraft@mti-global.org::380bdead-e024-4619-8eba-9e46b4769528" providerId="AD" clId="Web-{B2E6FFE5-789F-47D6-463E-37D223AC7F8F}" dt="2019-08-15T14:41:26.087" v="10" actId="20577"/>
      <pc:docMkLst>
        <pc:docMk/>
      </pc:docMkLst>
      <pc:sldChg chg="del">
        <pc:chgData name="Paul Whitcraft" userId="S::pwhitcraft@mti-global.org::380bdead-e024-4619-8eba-9e46b4769528" providerId="AD" clId="Web-{B2E6FFE5-789F-47D6-463E-37D223AC7F8F}" dt="2019-08-15T14:41:14.693" v="1"/>
        <pc:sldMkLst>
          <pc:docMk/>
          <pc:sldMk cId="0" sldId="276"/>
        </pc:sldMkLst>
      </pc:sldChg>
      <pc:sldChg chg="modSp add">
        <pc:chgData name="Paul Whitcraft" userId="S::pwhitcraft@mti-global.org::380bdead-e024-4619-8eba-9e46b4769528" providerId="AD" clId="Web-{B2E6FFE5-789F-47D6-463E-37D223AC7F8F}" dt="2019-08-15T14:41:26.087" v="10" actId="20577"/>
        <pc:sldMkLst>
          <pc:docMk/>
          <pc:sldMk cId="4036537274" sldId="284"/>
        </pc:sldMkLst>
        <pc:spChg chg="mod">
          <ac:chgData name="Paul Whitcraft" userId="S::pwhitcraft@mti-global.org::380bdead-e024-4619-8eba-9e46b4769528" providerId="AD" clId="Web-{B2E6FFE5-789F-47D6-463E-37D223AC7F8F}" dt="2019-08-15T14:41:26.087" v="10" actId="20577"/>
          <ac:spMkLst>
            <pc:docMk/>
            <pc:sldMk cId="4036537274" sldId="284"/>
            <ac:spMk id="3" creationId="{00000000-0000-0000-0000-000000000000}"/>
          </ac:spMkLst>
        </pc:spChg>
      </pc:sldChg>
    </pc:docChg>
  </pc:docChgLst>
  <pc:docChgLst>
    <pc:chgData name="Paul Whitcraft" userId="S::pwhitcraft@mti-global.org::380bdead-e024-4619-8eba-9e46b4769528" providerId="AD" clId="Web-{95357A06-5C6D-2C7D-F59D-C9BAB4343654}"/>
    <pc:docChg chg="modSld">
      <pc:chgData name="Paul Whitcraft" userId="S::pwhitcraft@mti-global.org::380bdead-e024-4619-8eba-9e46b4769528" providerId="AD" clId="Web-{95357A06-5C6D-2C7D-F59D-C9BAB4343654}" dt="2019-08-20T20:07:26.330" v="10" actId="20577"/>
      <pc:docMkLst>
        <pc:docMk/>
      </pc:docMkLst>
      <pc:sldChg chg="modSp">
        <pc:chgData name="Paul Whitcraft" userId="S::pwhitcraft@mti-global.org::380bdead-e024-4619-8eba-9e46b4769528" providerId="AD" clId="Web-{95357A06-5C6D-2C7D-F59D-C9BAB4343654}" dt="2019-08-20T20:06:11.390" v="3" actId="20577"/>
        <pc:sldMkLst>
          <pc:docMk/>
          <pc:sldMk cId="0" sldId="272"/>
        </pc:sldMkLst>
        <pc:spChg chg="mod">
          <ac:chgData name="Paul Whitcraft" userId="S::pwhitcraft@mti-global.org::380bdead-e024-4619-8eba-9e46b4769528" providerId="AD" clId="Web-{95357A06-5C6D-2C7D-F59D-C9BAB4343654}" dt="2019-08-20T20:06:11.390" v="3" actId="20577"/>
          <ac:spMkLst>
            <pc:docMk/>
            <pc:sldMk cId="0" sldId="272"/>
            <ac:spMk id="3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95357A06-5C6D-2C7D-F59D-C9BAB4343654}" dt="2019-08-20T20:06:58.532" v="6" actId="1076"/>
        <pc:sldMkLst>
          <pc:docMk/>
          <pc:sldMk cId="0" sldId="273"/>
        </pc:sldMkLst>
        <pc:picChg chg="mod">
          <ac:chgData name="Paul Whitcraft" userId="S::pwhitcraft@mti-global.org::380bdead-e024-4619-8eba-9e46b4769528" providerId="AD" clId="Web-{95357A06-5C6D-2C7D-F59D-C9BAB4343654}" dt="2019-08-20T20:06:53.298" v="4" actId="1076"/>
          <ac:picMkLst>
            <pc:docMk/>
            <pc:sldMk cId="0" sldId="273"/>
            <ac:picMk id="28" creationId="{00000000-0000-0000-0000-000000000000}"/>
          </ac:picMkLst>
        </pc:picChg>
        <pc:picChg chg="mod">
          <ac:chgData name="Paul Whitcraft" userId="S::pwhitcraft@mti-global.org::380bdead-e024-4619-8eba-9e46b4769528" providerId="AD" clId="Web-{95357A06-5C6D-2C7D-F59D-C9BAB4343654}" dt="2019-08-20T20:06:55.939" v="5" actId="1076"/>
          <ac:picMkLst>
            <pc:docMk/>
            <pc:sldMk cId="0" sldId="273"/>
            <ac:picMk id="29" creationId="{00000000-0000-0000-0000-000000000000}"/>
          </ac:picMkLst>
        </pc:picChg>
        <pc:picChg chg="mod">
          <ac:chgData name="Paul Whitcraft" userId="S::pwhitcraft@mti-global.org::380bdead-e024-4619-8eba-9e46b4769528" providerId="AD" clId="Web-{95357A06-5C6D-2C7D-F59D-C9BAB4343654}" dt="2019-08-20T20:06:58.532" v="6" actId="1076"/>
          <ac:picMkLst>
            <pc:docMk/>
            <pc:sldMk cId="0" sldId="273"/>
            <ac:picMk id="30" creationId="{00000000-0000-0000-0000-000000000000}"/>
          </ac:picMkLst>
        </pc:picChg>
      </pc:sldChg>
      <pc:sldChg chg="modSp">
        <pc:chgData name="Paul Whitcraft" userId="S::pwhitcraft@mti-global.org::380bdead-e024-4619-8eba-9e46b4769528" providerId="AD" clId="Web-{95357A06-5C6D-2C7D-F59D-C9BAB4343654}" dt="2019-08-20T20:07:26.330" v="9" actId="20577"/>
        <pc:sldMkLst>
          <pc:docMk/>
          <pc:sldMk cId="0" sldId="277"/>
        </pc:sldMkLst>
        <pc:spChg chg="mod">
          <ac:chgData name="Paul Whitcraft" userId="S::pwhitcraft@mti-global.org::380bdead-e024-4619-8eba-9e46b4769528" providerId="AD" clId="Web-{95357A06-5C6D-2C7D-F59D-C9BAB4343654}" dt="2019-08-20T20:07:26.330" v="9" actId="20577"/>
          <ac:spMkLst>
            <pc:docMk/>
            <pc:sldMk cId="0" sldId="277"/>
            <ac:spMk id="2" creationId="{00000000-0000-0000-0000-000000000000}"/>
          </ac:spMkLst>
        </pc:spChg>
        <pc:picChg chg="mod">
          <ac:chgData name="Paul Whitcraft" userId="S::pwhitcraft@mti-global.org::380bdead-e024-4619-8eba-9e46b4769528" providerId="AD" clId="Web-{95357A06-5C6D-2C7D-F59D-C9BAB4343654}" dt="2019-08-20T20:07:14.658" v="8" actId="1076"/>
          <ac:picMkLst>
            <pc:docMk/>
            <pc:sldMk cId="0" sldId="277"/>
            <ac:picMk id="21" creationId="{00000000-0000-0000-0000-000000000000}"/>
          </ac:picMkLst>
        </pc:picChg>
        <pc:picChg chg="mod">
          <ac:chgData name="Paul Whitcraft" userId="S::pwhitcraft@mti-global.org::380bdead-e024-4619-8eba-9e46b4769528" providerId="AD" clId="Web-{95357A06-5C6D-2C7D-F59D-C9BAB4343654}" dt="2019-08-20T20:07:11.392" v="7" actId="1076"/>
          <ac:picMkLst>
            <pc:docMk/>
            <pc:sldMk cId="0" sldId="277"/>
            <ac:picMk id="22" creationId="{00000000-0000-0000-0000-000000000000}"/>
          </ac:picMkLst>
        </pc:picChg>
      </pc:sldChg>
    </pc:docChg>
  </pc:docChgLst>
  <pc:docChgLst>
    <pc:chgData name="Paul Whitcraft" userId="S::pwhitcraft@mti-global.org::380bdead-e024-4619-8eba-9e46b4769528" providerId="AD" clId="Web-{87957B45-BBC4-8AB5-280D-E3053D72EB66}"/>
    <pc:docChg chg="addSld delSld modSld sldOrd">
      <pc:chgData name="Paul Whitcraft" userId="S::pwhitcraft@mti-global.org::380bdead-e024-4619-8eba-9e46b4769528" providerId="AD" clId="Web-{87957B45-BBC4-8AB5-280D-E3053D72EB66}" dt="2019-08-14T19:15:26.933" v="361"/>
      <pc:docMkLst>
        <pc:docMk/>
      </pc:docMkLst>
      <pc:sldChg chg="del">
        <pc:chgData name="Paul Whitcraft" userId="S::pwhitcraft@mti-global.org::380bdead-e024-4619-8eba-9e46b4769528" providerId="AD" clId="Web-{87957B45-BBC4-8AB5-280D-E3053D72EB66}" dt="2019-08-14T19:15:26.933" v="361"/>
        <pc:sldMkLst>
          <pc:docMk/>
          <pc:sldMk cId="0" sldId="268"/>
        </pc:sldMkLst>
      </pc:sldChg>
      <pc:sldChg chg="del">
        <pc:chgData name="Paul Whitcraft" userId="S::pwhitcraft@mti-global.org::380bdead-e024-4619-8eba-9e46b4769528" providerId="AD" clId="Web-{87957B45-BBC4-8AB5-280D-E3053D72EB66}" dt="2019-08-14T18:56:10.014" v="5"/>
        <pc:sldMkLst>
          <pc:docMk/>
          <pc:sldMk cId="0" sldId="271"/>
        </pc:sldMkLst>
      </pc:sldChg>
      <pc:sldChg chg="del">
        <pc:chgData name="Paul Whitcraft" userId="S::pwhitcraft@mti-global.org::380bdead-e024-4619-8eba-9e46b4769528" providerId="AD" clId="Web-{87957B45-BBC4-8AB5-280D-E3053D72EB66}" dt="2019-08-14T18:56:36.218" v="7"/>
        <pc:sldMkLst>
          <pc:docMk/>
          <pc:sldMk cId="0" sldId="274"/>
        </pc:sldMkLst>
      </pc:sldChg>
      <pc:sldChg chg="modSp">
        <pc:chgData name="Paul Whitcraft" userId="S::pwhitcraft@mti-global.org::380bdead-e024-4619-8eba-9e46b4769528" providerId="AD" clId="Web-{87957B45-BBC4-8AB5-280D-E3053D72EB66}" dt="2019-08-14T19:08:41.048" v="191" actId="20577"/>
        <pc:sldMkLst>
          <pc:docMk/>
          <pc:sldMk cId="0" sldId="277"/>
        </pc:sldMkLst>
        <pc:spChg chg="mod">
          <ac:chgData name="Paul Whitcraft" userId="S::pwhitcraft@mti-global.org::380bdead-e024-4619-8eba-9e46b4769528" providerId="AD" clId="Web-{87957B45-BBC4-8AB5-280D-E3053D72EB66}" dt="2019-08-14T19:08:41.048" v="191" actId="20577"/>
          <ac:spMkLst>
            <pc:docMk/>
            <pc:sldMk cId="0" sldId="277"/>
            <ac:spMk id="3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87957B45-BBC4-8AB5-280D-E3053D72EB66}" dt="2019-08-14T19:15:01.230" v="360" actId="20577"/>
        <pc:sldMkLst>
          <pc:docMk/>
          <pc:sldMk cId="0" sldId="278"/>
        </pc:sldMkLst>
        <pc:spChg chg="mod">
          <ac:chgData name="Paul Whitcraft" userId="S::pwhitcraft@mti-global.org::380bdead-e024-4619-8eba-9e46b4769528" providerId="AD" clId="Web-{87957B45-BBC4-8AB5-280D-E3053D72EB66}" dt="2019-08-14T19:15:01.230" v="360" actId="20577"/>
          <ac:spMkLst>
            <pc:docMk/>
            <pc:sldMk cId="0" sldId="278"/>
            <ac:spMk id="3" creationId="{00000000-0000-0000-0000-000000000000}"/>
          </ac:spMkLst>
        </pc:spChg>
      </pc:sldChg>
      <pc:sldChg chg="new del">
        <pc:chgData name="Paul Whitcraft" userId="S::pwhitcraft@mti-global.org::380bdead-e024-4619-8eba-9e46b4769528" providerId="AD" clId="Web-{87957B45-BBC4-8AB5-280D-E3053D72EB66}" dt="2019-08-14T18:55:50.904" v="2"/>
        <pc:sldMkLst>
          <pc:docMk/>
          <pc:sldMk cId="2019111068" sldId="281"/>
        </pc:sldMkLst>
      </pc:sldChg>
      <pc:sldChg chg="modSp add ord">
        <pc:chgData name="Paul Whitcraft" userId="S::pwhitcraft@mti-global.org::380bdead-e024-4619-8eba-9e46b4769528" providerId="AD" clId="Web-{87957B45-BBC4-8AB5-280D-E3053D72EB66}" dt="2019-08-14T18:57:03.453" v="9" actId="14100"/>
        <pc:sldMkLst>
          <pc:docMk/>
          <pc:sldMk cId="3397616451" sldId="282"/>
        </pc:sldMkLst>
        <pc:picChg chg="mod">
          <ac:chgData name="Paul Whitcraft" userId="S::pwhitcraft@mti-global.org::380bdead-e024-4619-8eba-9e46b4769528" providerId="AD" clId="Web-{87957B45-BBC4-8AB5-280D-E3053D72EB66}" dt="2019-08-14T18:57:03.453" v="9" actId="14100"/>
          <ac:picMkLst>
            <pc:docMk/>
            <pc:sldMk cId="3397616451" sldId="282"/>
            <ac:picMk id="38" creationId="{8D87C838-7BAF-4FA8-979A-AE548066111D}"/>
          </ac:picMkLst>
        </pc:picChg>
      </pc:sldChg>
      <pc:sldChg chg="add">
        <pc:chgData name="Paul Whitcraft" userId="S::pwhitcraft@mti-global.org::380bdead-e024-4619-8eba-9e46b4769528" providerId="AD" clId="Web-{87957B45-BBC4-8AB5-280D-E3053D72EB66}" dt="2019-08-14T18:56:30.421" v="6"/>
        <pc:sldMkLst>
          <pc:docMk/>
          <pc:sldMk cId="4039658425" sldId="283"/>
        </pc:sldMkLst>
      </pc:sldChg>
      <pc:sldMasterChg chg="addSldLayout">
        <pc:chgData name="Paul Whitcraft" userId="S::pwhitcraft@mti-global.org::380bdead-e024-4619-8eba-9e46b4769528" providerId="AD" clId="Web-{87957B45-BBC4-8AB5-280D-E3053D72EB66}" dt="2019-08-14T18:55:46.435" v="1"/>
        <pc:sldMasterMkLst>
          <pc:docMk/>
          <pc:sldMasterMk cId="474124256" sldId="2147483666"/>
        </pc:sldMasterMkLst>
        <pc:sldLayoutChg chg="add">
          <pc:chgData name="Paul Whitcraft" userId="S::pwhitcraft@mti-global.org::380bdead-e024-4619-8eba-9e46b4769528" providerId="AD" clId="Web-{87957B45-BBC4-8AB5-280D-E3053D72EB66}" dt="2019-08-14T18:55:46.435" v="1"/>
          <pc:sldLayoutMkLst>
            <pc:docMk/>
            <pc:sldMasterMk cId="474124256" sldId="2147483666"/>
            <pc:sldLayoutMk cId="3916630268" sldId="2147483672"/>
          </pc:sldLayoutMkLst>
        </pc:sldLayoutChg>
      </pc:sldMasterChg>
    </pc:docChg>
  </pc:docChgLst>
  <pc:docChgLst>
    <pc:chgData name="Paul Whitcraft" userId="S::pwhitcraft@mti-global.org::380bdead-e024-4619-8eba-9e46b4769528" providerId="AD" clId="Web-{660A92D8-EEB8-A1B4-1BAF-850CC13F53E2}"/>
    <pc:docChg chg="addSld delSld modSld">
      <pc:chgData name="Paul Whitcraft" userId="S::pwhitcraft@mti-global.org::380bdead-e024-4619-8eba-9e46b4769528" providerId="AD" clId="Web-{660A92D8-EEB8-A1B4-1BAF-850CC13F53E2}" dt="2019-08-14T18:46:01.598" v="3"/>
      <pc:docMkLst>
        <pc:docMk/>
      </pc:docMkLst>
      <pc:sldChg chg="modSp">
        <pc:chgData name="Paul Whitcraft" userId="S::pwhitcraft@mti-global.org::380bdead-e024-4619-8eba-9e46b4769528" providerId="AD" clId="Web-{660A92D8-EEB8-A1B4-1BAF-850CC13F53E2}" dt="2019-08-14T18:43:48.050" v="1" actId="20577"/>
        <pc:sldMkLst>
          <pc:docMk/>
          <pc:sldMk cId="0" sldId="272"/>
        </pc:sldMkLst>
        <pc:spChg chg="mod">
          <ac:chgData name="Paul Whitcraft" userId="S::pwhitcraft@mti-global.org::380bdead-e024-4619-8eba-9e46b4769528" providerId="AD" clId="Web-{660A92D8-EEB8-A1B4-1BAF-850CC13F53E2}" dt="2019-08-14T18:43:48.050" v="1" actId="20577"/>
          <ac:spMkLst>
            <pc:docMk/>
            <pc:sldMk cId="0" sldId="272"/>
            <ac:spMk id="3" creationId="{00000000-0000-0000-0000-000000000000}"/>
          </ac:spMkLst>
        </pc:spChg>
      </pc:sldChg>
      <pc:sldChg chg="new del">
        <pc:chgData name="Paul Whitcraft" userId="S::pwhitcraft@mti-global.org::380bdead-e024-4619-8eba-9e46b4769528" providerId="AD" clId="Web-{660A92D8-EEB8-A1B4-1BAF-850CC13F53E2}" dt="2019-08-14T18:46:01.598" v="3"/>
        <pc:sldMkLst>
          <pc:docMk/>
          <pc:sldMk cId="2088686003" sldId="281"/>
        </pc:sldMkLst>
      </pc:sldChg>
    </pc:docChg>
  </pc:docChgLst>
  <pc:docChgLst>
    <pc:chgData name="Paul Whitcraft" userId="S::pwhitcraft@mti-global.org::380bdead-e024-4619-8eba-9e46b4769528" providerId="AD" clId="Web-{ADD43E96-8A33-B413-D312-36AAAF6BA90E}"/>
    <pc:docChg chg="modSld">
      <pc:chgData name="Paul Whitcraft" userId="S::pwhitcraft@mti-global.org::380bdead-e024-4619-8eba-9e46b4769528" providerId="AD" clId="Web-{ADD43E96-8A33-B413-D312-36AAAF6BA90E}" dt="2019-08-20T20:27:26.768" v="39" actId="20577"/>
      <pc:docMkLst>
        <pc:docMk/>
      </pc:docMkLst>
      <pc:sldChg chg="modSp">
        <pc:chgData name="Paul Whitcraft" userId="S::pwhitcraft@mti-global.org::380bdead-e024-4619-8eba-9e46b4769528" providerId="AD" clId="Web-{ADD43E96-8A33-B413-D312-36AAAF6BA90E}" dt="2019-08-20T20:24:26.750" v="3" actId="20577"/>
        <pc:sldMkLst>
          <pc:docMk/>
          <pc:sldMk cId="0" sldId="260"/>
        </pc:sldMkLst>
        <pc:spChg chg="mod">
          <ac:chgData name="Paul Whitcraft" userId="S::pwhitcraft@mti-global.org::380bdead-e024-4619-8eba-9e46b4769528" providerId="AD" clId="Web-{ADD43E96-8A33-B413-D312-36AAAF6BA90E}" dt="2019-08-20T20:24:26.750" v="3" actId="20577"/>
          <ac:spMkLst>
            <pc:docMk/>
            <pc:sldMk cId="0" sldId="260"/>
            <ac:spMk id="2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4:15.438" v="0" actId="20577"/>
        <pc:sldMkLst>
          <pc:docMk/>
          <pc:sldMk cId="0" sldId="270"/>
        </pc:sldMkLst>
        <pc:spChg chg="mod">
          <ac:chgData name="Paul Whitcraft" userId="S::pwhitcraft@mti-global.org::380bdead-e024-4619-8eba-9e46b4769528" providerId="AD" clId="Web-{ADD43E96-8A33-B413-D312-36AAAF6BA90E}" dt="2019-08-20T20:24:15.438" v="0" actId="20577"/>
          <ac:spMkLst>
            <pc:docMk/>
            <pc:sldMk cId="0" sldId="270"/>
            <ac:spMk id="2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4:36.094" v="6" actId="20577"/>
        <pc:sldMkLst>
          <pc:docMk/>
          <pc:sldMk cId="0" sldId="272"/>
        </pc:sldMkLst>
        <pc:spChg chg="mod">
          <ac:chgData name="Paul Whitcraft" userId="S::pwhitcraft@mti-global.org::380bdead-e024-4619-8eba-9e46b4769528" providerId="AD" clId="Web-{ADD43E96-8A33-B413-D312-36AAAF6BA90E}" dt="2019-08-20T20:24:36.094" v="6" actId="20577"/>
          <ac:spMkLst>
            <pc:docMk/>
            <pc:sldMk cId="0" sldId="272"/>
            <ac:spMk id="2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5:18.470" v="12" actId="20577"/>
        <pc:sldMkLst>
          <pc:docMk/>
          <pc:sldMk cId="0" sldId="273"/>
        </pc:sldMkLst>
        <pc:spChg chg="mod">
          <ac:chgData name="Paul Whitcraft" userId="S::pwhitcraft@mti-global.org::380bdead-e024-4619-8eba-9e46b4769528" providerId="AD" clId="Web-{ADD43E96-8A33-B413-D312-36AAAF6BA90E}" dt="2019-08-20T20:25:18.470" v="12" actId="20577"/>
          <ac:spMkLst>
            <pc:docMk/>
            <pc:sldMk cId="0" sldId="273"/>
            <ac:spMk id="2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5:29.736" v="15" actId="20577"/>
        <pc:sldMkLst>
          <pc:docMk/>
          <pc:sldMk cId="0" sldId="277"/>
        </pc:sldMkLst>
        <pc:spChg chg="mod">
          <ac:chgData name="Paul Whitcraft" userId="S::pwhitcraft@mti-global.org::380bdead-e024-4619-8eba-9e46b4769528" providerId="AD" clId="Web-{ADD43E96-8A33-B413-D312-36AAAF6BA90E}" dt="2019-08-20T20:25:29.736" v="15" actId="20577"/>
          <ac:spMkLst>
            <pc:docMk/>
            <pc:sldMk cId="0" sldId="277"/>
            <ac:spMk id="2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5:38.064" v="18" actId="20577"/>
        <pc:sldMkLst>
          <pc:docMk/>
          <pc:sldMk cId="0" sldId="278"/>
        </pc:sldMkLst>
        <pc:spChg chg="mod">
          <ac:chgData name="Paul Whitcraft" userId="S::pwhitcraft@mti-global.org::380bdead-e024-4619-8eba-9e46b4769528" providerId="AD" clId="Web-{ADD43E96-8A33-B413-D312-36AAAF6BA90E}" dt="2019-08-20T20:25:38.064" v="18" actId="20577"/>
          <ac:spMkLst>
            <pc:docMk/>
            <pc:sldMk cId="0" sldId="278"/>
            <ac:spMk id="2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6:05.283" v="24" actId="20577"/>
        <pc:sldMkLst>
          <pc:docMk/>
          <pc:sldMk cId="0" sldId="279"/>
        </pc:sldMkLst>
        <pc:spChg chg="mod">
          <ac:chgData name="Paul Whitcraft" userId="S::pwhitcraft@mti-global.org::380bdead-e024-4619-8eba-9e46b4769528" providerId="AD" clId="Web-{ADD43E96-8A33-B413-D312-36AAAF6BA90E}" dt="2019-08-20T20:26:05.283" v="24" actId="20577"/>
          <ac:spMkLst>
            <pc:docMk/>
            <pc:sldMk cId="0" sldId="279"/>
            <ac:spMk id="2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6:13.549" v="27" actId="20577"/>
        <pc:sldMkLst>
          <pc:docMk/>
          <pc:sldMk cId="0" sldId="280"/>
        </pc:sldMkLst>
        <pc:spChg chg="mod">
          <ac:chgData name="Paul Whitcraft" userId="S::pwhitcraft@mti-global.org::380bdead-e024-4619-8eba-9e46b4769528" providerId="AD" clId="Web-{ADD43E96-8A33-B413-D312-36AAAF6BA90E}" dt="2019-08-20T20:26:13.549" v="27" actId="20577"/>
          <ac:spMkLst>
            <pc:docMk/>
            <pc:sldMk cId="0" sldId="280"/>
            <ac:spMk id="2" creationId="{00000000-0000-0000-0000-000000000000}"/>
          </ac:spMkLst>
        </pc:spChg>
      </pc:sldChg>
      <pc:sldChg chg="addSp modSp">
        <pc:chgData name="Paul Whitcraft" userId="S::pwhitcraft@mti-global.org::380bdead-e024-4619-8eba-9e46b4769528" providerId="AD" clId="Web-{ADD43E96-8A33-B413-D312-36AAAF6BA90E}" dt="2019-08-20T20:27:26.768" v="39" actId="20577"/>
        <pc:sldMkLst>
          <pc:docMk/>
          <pc:sldMk cId="3397616451" sldId="282"/>
        </pc:sldMkLst>
        <pc:spChg chg="add mod">
          <ac:chgData name="Paul Whitcraft" userId="S::pwhitcraft@mti-global.org::380bdead-e024-4619-8eba-9e46b4769528" providerId="AD" clId="Web-{ADD43E96-8A33-B413-D312-36AAAF6BA90E}" dt="2019-08-20T20:27:26.768" v="39" actId="20577"/>
          <ac:spMkLst>
            <pc:docMk/>
            <pc:sldMk cId="3397616451" sldId="282"/>
            <ac:spMk id="2" creationId="{5BD13C3B-5DF7-4B17-A36F-D9D6C5848419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4:49.657" v="9" actId="20577"/>
        <pc:sldMkLst>
          <pc:docMk/>
          <pc:sldMk cId="4039658425" sldId="283"/>
        </pc:sldMkLst>
        <pc:spChg chg="mod">
          <ac:chgData name="Paul Whitcraft" userId="S::pwhitcraft@mti-global.org::380bdead-e024-4619-8eba-9e46b4769528" providerId="AD" clId="Web-{ADD43E96-8A33-B413-D312-36AAAF6BA90E}" dt="2019-08-20T20:24:49.657" v="9" actId="20577"/>
          <ac:spMkLst>
            <pc:docMk/>
            <pc:sldMk cId="4039658425" sldId="283"/>
            <ac:spMk id="3" creationId="{00000000-0000-0000-0000-000000000000}"/>
          </ac:spMkLst>
        </pc:spChg>
      </pc:sldChg>
      <pc:sldChg chg="modSp">
        <pc:chgData name="Paul Whitcraft" userId="S::pwhitcraft@mti-global.org::380bdead-e024-4619-8eba-9e46b4769528" providerId="AD" clId="Web-{ADD43E96-8A33-B413-D312-36AAAF6BA90E}" dt="2019-08-20T20:25:57.267" v="21" actId="20577"/>
        <pc:sldMkLst>
          <pc:docMk/>
          <pc:sldMk cId="4036537274" sldId="284"/>
        </pc:sldMkLst>
        <pc:spChg chg="mod">
          <ac:chgData name="Paul Whitcraft" userId="S::pwhitcraft@mti-global.org::380bdead-e024-4619-8eba-9e46b4769528" providerId="AD" clId="Web-{ADD43E96-8A33-B413-D312-36AAAF6BA90E}" dt="2019-08-20T20:25:57.267" v="21" actId="20577"/>
          <ac:spMkLst>
            <pc:docMk/>
            <pc:sldMk cId="4036537274" sldId="284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05000"/>
            <a:ext cx="7772400" cy="3591560"/>
          </a:xfrm>
        </p:spPr>
        <p:txBody>
          <a:bodyPr tIns="0" bIns="0" anchor="ctr" anchorCtr="0">
            <a:noAutofit/>
          </a:bodyPr>
          <a:lstStyle>
            <a:lvl1pPr>
              <a:lnSpc>
                <a:spcPts val="38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364480"/>
            <a:ext cx="6400800" cy="426720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Date style</a:t>
            </a:r>
          </a:p>
        </p:txBody>
      </p:sp>
    </p:spTree>
    <p:extLst>
      <p:ext uri="{BB962C8B-B14F-4D97-AF65-F5344CB8AC3E}">
        <p14:creationId xmlns:p14="http://schemas.microsoft.com/office/powerpoint/2010/main" val="192970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 baseline="0">
                <a:latin typeface="+mj-lt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1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80085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882C0-1630-794F-B3EE-176E1189E2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508000"/>
            <a:ext cx="8229600" cy="8890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97000"/>
            <a:ext cx="8229600" cy="812800"/>
          </a:xfrm>
        </p:spPr>
        <p:txBody>
          <a:bodyPr lIns="91440" tIns="0" bIns="0"/>
          <a:lstStyle>
            <a:lvl1pPr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edit Master Subhead style</a:t>
            </a:r>
          </a:p>
        </p:txBody>
      </p:sp>
    </p:spTree>
    <p:extLst>
      <p:ext uri="{BB962C8B-B14F-4D97-AF65-F5344CB8AC3E}">
        <p14:creationId xmlns:p14="http://schemas.microsoft.com/office/powerpoint/2010/main" val="2747590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74565" y="0"/>
            <a:ext cx="7886700" cy="653677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028957"/>
            <a:ext cx="7886700" cy="5566396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40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76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78424-5771-4E8E-998A-427F439FD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6C758-B890-44CC-87C5-FD0D1ADFCA5A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E795E-54A8-4E01-992F-38560B74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763223-1224-4C08-8C9F-D5EA1AB9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02649-1748-4E6E-9070-01DED694F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486656"/>
          </a:xfrm>
          <a:prstGeom prst="rect">
            <a:avLst/>
          </a:prstGeom>
        </p:spPr>
        <p:txBody>
          <a:bodyPr vert="horz" lIns="18288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76999"/>
            <a:ext cx="609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Helvetica"/>
              </a:defRPr>
            </a:lvl1pPr>
          </a:lstStyle>
          <a:p>
            <a:fld id="{7F1882C0-1630-794F-B3EE-176E1189E2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2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AMERITAC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0" y="5933546"/>
            <a:ext cx="9144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CULTURE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18288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76BF"/>
                </a:solidFill>
              </a:rPr>
              <a:t>TAC Voting</a:t>
            </a:r>
            <a:endParaRPr lang="en-US">
              <a:solidFill>
                <a:srgbClr val="0076BF"/>
              </a:solidFill>
            </a:endParaRPr>
          </a:p>
          <a:p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4722032-95B3-4A0A-B8D8-5F62D9741C5B}"/>
              </a:ext>
            </a:extLst>
          </p:cNvPr>
          <p:cNvGraphicFramePr>
            <a:graphicFrameLocks noGrp="1"/>
          </p:cNvGraphicFramePr>
          <p:nvPr/>
        </p:nvGraphicFramePr>
        <p:xfrm>
          <a:off x="694178" y="1747413"/>
          <a:ext cx="7939117" cy="2936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49428">
                  <a:extLst>
                    <a:ext uri="{9D8B030D-6E8A-4147-A177-3AD203B41FA5}">
                      <a16:colId xmlns:a16="http://schemas.microsoft.com/office/drawing/2014/main" val="4031905646"/>
                    </a:ext>
                  </a:extLst>
                </a:gridCol>
                <a:gridCol w="5489689">
                  <a:extLst>
                    <a:ext uri="{9D8B030D-6E8A-4147-A177-3AD203B41FA5}">
                      <a16:colId xmlns:a16="http://schemas.microsoft.com/office/drawing/2014/main" val="2961505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In Favor...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if you believe that it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furthers the MTI Mission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has probable value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has a sufficient probability of success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68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Against...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if you believe it does not meet the above criteria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372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Abstain...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if you cannot adequately evaluate the project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624613"/>
                  </a:ext>
                </a:extLst>
              </a:tr>
              <a:tr h="191497">
                <a:tc>
                  <a:txBody>
                    <a:bodyPr/>
                    <a:lstStyle/>
                    <a:p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Recuse...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if you have a direct and significant conflict of interest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670198"/>
                  </a:ext>
                </a:extLst>
              </a:tr>
              <a:tr h="1914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Remember...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always disclose non-obvious conflicts of interest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>
                          <a:ln>
                            <a:solidFill>
                              <a:schemeClr val="accent1"/>
                            </a:solidFill>
                          </a:ln>
                        </a:rPr>
                        <a:t>one vote per Member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94329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53ED758-EF1E-438D-9187-DB8BBB5D9948}"/>
              </a:ext>
            </a:extLst>
          </p:cNvPr>
          <p:cNvSpPr txBox="1"/>
          <p:nvPr/>
        </p:nvSpPr>
        <p:spPr>
          <a:xfrm>
            <a:off x="3333750" y="102895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814DB-47E5-4F46-8566-B33C171F98CD}"/>
              </a:ext>
            </a:extLst>
          </p:cNvPr>
          <p:cNvSpPr txBox="1"/>
          <p:nvPr/>
        </p:nvSpPr>
        <p:spPr>
          <a:xfrm>
            <a:off x="694179" y="1747413"/>
            <a:ext cx="7939116" cy="2936239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vert="horz" wrap="none" lIns="91440" tIns="45720" rIns="91440" bIns="45720" rtlCol="0" anchor="ctr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24BAE7-0777-44D1-A9A6-4021B932D5C9}"/>
              </a:ext>
            </a:extLst>
          </p:cNvPr>
          <p:cNvCxnSpPr/>
          <p:nvPr/>
        </p:nvCxnSpPr>
        <p:spPr>
          <a:xfrm>
            <a:off x="3136739" y="1747413"/>
            <a:ext cx="0" cy="2936240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B3082B-6121-4843-85A3-0BEE67D92574}"/>
              </a:ext>
            </a:extLst>
          </p:cNvPr>
          <p:cNvCxnSpPr>
            <a:cxnSpLocks/>
          </p:cNvCxnSpPr>
          <p:nvPr/>
        </p:nvCxnSpPr>
        <p:spPr>
          <a:xfrm>
            <a:off x="722149" y="2916820"/>
            <a:ext cx="7898921" cy="0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E38EE0-73DB-457E-99F5-DFF271D76A29}"/>
              </a:ext>
            </a:extLst>
          </p:cNvPr>
          <p:cNvCxnSpPr>
            <a:cxnSpLocks/>
          </p:cNvCxnSpPr>
          <p:nvPr/>
        </p:nvCxnSpPr>
        <p:spPr>
          <a:xfrm flipV="1">
            <a:off x="722149" y="3306541"/>
            <a:ext cx="7911146" cy="1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C991C5-6FFC-476C-88D7-E94532C941F5}"/>
              </a:ext>
            </a:extLst>
          </p:cNvPr>
          <p:cNvCxnSpPr>
            <a:cxnSpLocks/>
          </p:cNvCxnSpPr>
          <p:nvPr/>
        </p:nvCxnSpPr>
        <p:spPr>
          <a:xfrm>
            <a:off x="722149" y="3661458"/>
            <a:ext cx="7911146" cy="0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25755E-F4B2-49D7-9313-CF369D8E7D0D}"/>
              </a:ext>
            </a:extLst>
          </p:cNvPr>
          <p:cNvCxnSpPr>
            <a:cxnSpLocks/>
          </p:cNvCxnSpPr>
          <p:nvPr/>
        </p:nvCxnSpPr>
        <p:spPr>
          <a:xfrm>
            <a:off x="722149" y="4033777"/>
            <a:ext cx="7898921" cy="0"/>
          </a:xfrm>
          <a:prstGeom prst="line">
            <a:avLst/>
          </a:prstGeom>
          <a:ln w="349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537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hoenix.tif"/>
          <p:cNvPicPr>
            <a:picLocks noChangeAspect="1"/>
          </p:cNvPicPr>
          <p:nvPr/>
        </p:nvPicPr>
        <p:blipFill>
          <a:blip r:embed="rId2"/>
          <a:srcRect r="24398"/>
          <a:stretch>
            <a:fillRect/>
          </a:stretch>
        </p:blipFill>
        <p:spPr>
          <a:xfrm>
            <a:off x="6294972" y="926043"/>
            <a:ext cx="2849028" cy="2512315"/>
          </a:xfrm>
          <a:prstGeom prst="rect">
            <a:avLst/>
          </a:prstGeom>
        </p:spPr>
      </p:pic>
      <p:pic>
        <p:nvPicPr>
          <p:cNvPr id="21" name="Picture 20" descr="pittsburgh 2.tif"/>
          <p:cNvPicPr>
            <a:picLocks noChangeAspect="1"/>
          </p:cNvPicPr>
          <p:nvPr/>
        </p:nvPicPr>
        <p:blipFill>
          <a:blip r:embed="rId3"/>
          <a:srcRect t="12364"/>
          <a:stretch>
            <a:fillRect/>
          </a:stretch>
        </p:blipFill>
        <p:spPr>
          <a:xfrm>
            <a:off x="6294972" y="3438358"/>
            <a:ext cx="2849028" cy="249677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296560" y="3436770"/>
            <a:ext cx="284744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AMERITAC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6038850" cy="5566396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76BF"/>
                </a:solidFill>
              </a:rPr>
              <a:t>Thursday</a:t>
            </a:r>
            <a:br>
              <a:rPr lang="en-US">
                <a:solidFill>
                  <a:srgbClr val="0076BF"/>
                </a:solidFill>
              </a:rPr>
            </a:br>
            <a:r>
              <a:rPr lang="en-US"/>
              <a:t>•BOD Meeting</a:t>
            </a:r>
            <a:br>
              <a:rPr lang="en-US"/>
            </a:br>
            <a:r>
              <a:rPr lang="en-US"/>
              <a:t>•Members are welcome to attend</a:t>
            </a:r>
            <a:br>
              <a:rPr lang="en-US"/>
            </a:br>
            <a:r>
              <a:rPr lang="en-US"/>
              <a:t>•BOD approves funding of projects approved by TACs </a:t>
            </a:r>
            <a:br>
              <a:rPr lang="en-US"/>
            </a:br>
            <a:r>
              <a:rPr lang="en-US"/>
              <a:t>	•</a:t>
            </a:r>
            <a:r>
              <a:rPr lang="en-US" err="1"/>
              <a:t>AmeriTAC</a:t>
            </a:r>
            <a:br>
              <a:rPr lang="en-US"/>
            </a:br>
            <a:r>
              <a:rPr lang="en-US"/>
              <a:t>	•</a:t>
            </a:r>
            <a:r>
              <a:rPr lang="en-US" err="1"/>
              <a:t>AsiaTAC</a:t>
            </a:r>
            <a:r>
              <a:rPr lang="en-US"/>
              <a:t> </a:t>
            </a:r>
            <a:br>
              <a:rPr lang="en-US"/>
            </a:br>
            <a:r>
              <a:rPr lang="en-US"/>
              <a:t>	•</a:t>
            </a:r>
            <a:r>
              <a:rPr lang="en-US" err="1"/>
              <a:t>EuroTAC</a:t>
            </a:r>
            <a:br>
              <a:rPr lang="en-US"/>
            </a:br>
            <a:r>
              <a:rPr lang="en-US"/>
              <a:t>•Business Meeting</a:t>
            </a:r>
            <a:br>
              <a:rPr lang="en-US"/>
            </a:br>
            <a:r>
              <a:rPr lang="en-US"/>
              <a:t>•Committee Reports</a:t>
            </a:r>
            <a:br>
              <a:rPr lang="en-US"/>
            </a:br>
            <a:r>
              <a:rPr lang="en-US"/>
              <a:t>•Strategic Planning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t petersburg.tif"/>
          <p:cNvPicPr>
            <a:picLocks noChangeAspect="1"/>
          </p:cNvPicPr>
          <p:nvPr/>
        </p:nvPicPr>
        <p:blipFill>
          <a:blip r:embed="rId2"/>
          <a:srcRect r="24988"/>
          <a:stretch>
            <a:fillRect/>
          </a:stretch>
        </p:blipFill>
        <p:spPr>
          <a:xfrm>
            <a:off x="6296560" y="922867"/>
            <a:ext cx="2847440" cy="2513903"/>
          </a:xfrm>
          <a:prstGeom prst="rect">
            <a:avLst/>
          </a:prstGeom>
        </p:spPr>
      </p:pic>
      <p:pic>
        <p:nvPicPr>
          <p:cNvPr id="21" name="Picture 20" descr="tampa.tif"/>
          <p:cNvPicPr>
            <a:picLocks noChangeAspect="1"/>
          </p:cNvPicPr>
          <p:nvPr/>
        </p:nvPicPr>
        <p:blipFill>
          <a:blip r:embed="rId3"/>
          <a:srcRect l="23696"/>
          <a:stretch>
            <a:fillRect/>
          </a:stretch>
        </p:blipFill>
        <p:spPr>
          <a:xfrm>
            <a:off x="6294972" y="3445933"/>
            <a:ext cx="2849028" cy="24892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296560" y="3436770"/>
            <a:ext cx="284744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>
                <a:solidFill>
                  <a:srgbClr val="000000"/>
                </a:solidFill>
              </a:rPr>
              <a:t>Any questions?</a:t>
            </a:r>
          </a:p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>
                <a:solidFill>
                  <a:srgbClr val="000000"/>
                </a:solidFill>
              </a:rPr>
              <a:t>Any comments</a:t>
            </a:r>
          </a:p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>
                <a:solidFill>
                  <a:srgbClr val="000000"/>
                </a:solidFill>
              </a:rPr>
              <a:t>Future questions or comments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•TAC Chairman and Vice Chairman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•BOD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•Staff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OUR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1026" y="1322727"/>
            <a:ext cx="6414564" cy="3402366"/>
          </a:xfrm>
        </p:spPr>
        <p:txBody>
          <a:bodyPr vert="horz" lIns="18288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0076BF"/>
                </a:solidFill>
              </a:rPr>
              <a:t>MTI maximizes member asset performance by providing global leadership in materials technology for industrial processing companies to improve safety, sustainability, reliability and profitability.</a:t>
            </a:r>
            <a:endParaRPr lang="en-US" sz="2400">
              <a:cs typeface="Arial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ACRONYMS YOU SHOULD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tabLst>
                <a:tab pos="287338" algn="l"/>
              </a:tabLst>
            </a:pPr>
            <a:r>
              <a:rPr lang="en-US"/>
              <a:t>Designated Representative (DR)</a:t>
            </a:r>
            <a:br>
              <a:rPr lang="en-US"/>
            </a:br>
            <a:r>
              <a:rPr lang="en-US"/>
              <a:t>	•Votes at October Business Meeting</a:t>
            </a:r>
          </a:p>
          <a:p>
            <a:pPr>
              <a:spcAft>
                <a:spcPts val="1200"/>
              </a:spcAft>
              <a:tabLst>
                <a:tab pos="287338" algn="l"/>
              </a:tabLst>
            </a:pPr>
            <a:r>
              <a:rPr lang="en-US"/>
              <a:t>TAC Representative (TR) </a:t>
            </a:r>
            <a:br>
              <a:rPr lang="en-US"/>
            </a:br>
            <a:r>
              <a:rPr lang="en-US"/>
              <a:t>	•Votes on project funding</a:t>
            </a:r>
          </a:p>
          <a:p>
            <a:pPr>
              <a:spcAft>
                <a:spcPts val="1200"/>
              </a:spcAft>
              <a:tabLst>
                <a:tab pos="287338" algn="l"/>
              </a:tabLst>
            </a:pPr>
            <a:r>
              <a:rPr lang="en-US"/>
              <a:t>Project Development Committee (PDC) </a:t>
            </a:r>
            <a:br>
              <a:rPr lang="en-US"/>
            </a:br>
            <a:r>
              <a:rPr lang="en-US"/>
              <a:t>	•Identify new projects</a:t>
            </a:r>
          </a:p>
          <a:p>
            <a:pPr>
              <a:spcAft>
                <a:spcPts val="1200"/>
              </a:spcAft>
              <a:tabLst>
                <a:tab pos="287338" algn="l"/>
              </a:tabLst>
            </a:pPr>
            <a:r>
              <a:rPr lang="en-US"/>
              <a:t>Project Team (PT) </a:t>
            </a:r>
            <a:br>
              <a:rPr lang="en-US"/>
            </a:br>
            <a:r>
              <a:rPr lang="en-US"/>
              <a:t>	•Develops and monitors project</a:t>
            </a:r>
          </a:p>
          <a:p>
            <a:pPr>
              <a:spcAft>
                <a:spcPts val="1200"/>
              </a:spcAft>
              <a:tabLst>
                <a:tab pos="287338" algn="l"/>
              </a:tabLst>
            </a:pPr>
            <a:r>
              <a:rPr lang="en-US"/>
              <a:t>Board of Director (BOD)</a:t>
            </a:r>
            <a:br>
              <a:rPr lang="en-US"/>
            </a:br>
            <a:r>
              <a:rPr lang="en-US"/>
              <a:t>	•Management of MTI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MTI IS MEMBER DRIVEN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>
                <a:solidFill>
                  <a:srgbClr val="000000"/>
                </a:solidFill>
              </a:rPr>
              <a:t>Project Champion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 From member company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 Leads PDC or PT</a:t>
            </a:r>
          </a:p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>
                <a:solidFill>
                  <a:srgbClr val="000000"/>
                </a:solidFill>
              </a:rPr>
              <a:t>BOD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 Comprised of member company representatives</a:t>
            </a:r>
          </a:p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>
                <a:solidFill>
                  <a:srgbClr val="000000"/>
                </a:solidFill>
              </a:rPr>
              <a:t>MTI Staff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 One for each PDC or PT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 Assists and supports Project Champion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	• Assists BOD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/>
        </p:nvCxnSpPr>
        <p:spPr>
          <a:xfrm>
            <a:off x="0" y="5933546"/>
            <a:ext cx="9144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4565" y="0"/>
            <a:ext cx="7886700" cy="653677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MTI STAFF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3557116" y="1256044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/>
          <p:cNvSpPr/>
          <p:nvPr/>
        </p:nvSpPr>
        <p:spPr>
          <a:xfrm>
            <a:off x="993111" y="2131925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Terminator 22"/>
          <p:cNvSpPr/>
          <p:nvPr/>
        </p:nvSpPr>
        <p:spPr>
          <a:xfrm>
            <a:off x="3557116" y="2131925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Terminator 23"/>
          <p:cNvSpPr/>
          <p:nvPr/>
        </p:nvSpPr>
        <p:spPr>
          <a:xfrm>
            <a:off x="6121121" y="2136949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Terminator 24"/>
          <p:cNvSpPr/>
          <p:nvPr/>
        </p:nvSpPr>
        <p:spPr>
          <a:xfrm>
            <a:off x="993110" y="3067523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Terminator 25"/>
          <p:cNvSpPr/>
          <p:nvPr/>
        </p:nvSpPr>
        <p:spPr>
          <a:xfrm>
            <a:off x="3557116" y="3062500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Terminator 26"/>
          <p:cNvSpPr/>
          <p:nvPr/>
        </p:nvSpPr>
        <p:spPr>
          <a:xfrm>
            <a:off x="6121121" y="3068193"/>
            <a:ext cx="2029767" cy="446781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Terminator 27"/>
          <p:cNvSpPr/>
          <p:nvPr/>
        </p:nvSpPr>
        <p:spPr>
          <a:xfrm>
            <a:off x="993111" y="3998098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Terminator 28"/>
          <p:cNvSpPr/>
          <p:nvPr/>
        </p:nvSpPr>
        <p:spPr>
          <a:xfrm>
            <a:off x="3557116" y="3998098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Terminator 29"/>
          <p:cNvSpPr/>
          <p:nvPr/>
        </p:nvSpPr>
        <p:spPr>
          <a:xfrm>
            <a:off x="6121121" y="3993623"/>
            <a:ext cx="2029767" cy="452176"/>
          </a:xfrm>
          <a:prstGeom prst="flowChartTermina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12" idx="2"/>
          </p:cNvCxnSpPr>
          <p:nvPr/>
        </p:nvCxnSpPr>
        <p:spPr>
          <a:xfrm flipH="1">
            <a:off x="4571999" y="1708220"/>
            <a:ext cx="1" cy="2009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572000" y="1909187"/>
            <a:ext cx="2518506" cy="10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295859" y="1909187"/>
            <a:ext cx="12761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821836" y="2362071"/>
            <a:ext cx="11968" cy="19174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24" idx="1"/>
          </p:cNvCxnSpPr>
          <p:nvPr/>
        </p:nvCxnSpPr>
        <p:spPr>
          <a:xfrm>
            <a:off x="5797899" y="2358013"/>
            <a:ext cx="323222" cy="5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endCxn id="27" idx="1"/>
          </p:cNvCxnSpPr>
          <p:nvPr/>
        </p:nvCxnSpPr>
        <p:spPr>
          <a:xfrm>
            <a:off x="5797899" y="3281939"/>
            <a:ext cx="323222" cy="9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30" idx="1"/>
          </p:cNvCxnSpPr>
          <p:nvPr/>
        </p:nvCxnSpPr>
        <p:spPr>
          <a:xfrm>
            <a:off x="5797899" y="4219711"/>
            <a:ext cx="323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271922" y="1909187"/>
            <a:ext cx="23935" cy="2374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7" idx="3"/>
            <a:endCxn id="23" idx="1"/>
          </p:cNvCxnSpPr>
          <p:nvPr/>
        </p:nvCxnSpPr>
        <p:spPr>
          <a:xfrm>
            <a:off x="3022878" y="2358013"/>
            <a:ext cx="534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5" idx="3"/>
          </p:cNvCxnSpPr>
          <p:nvPr/>
        </p:nvCxnSpPr>
        <p:spPr>
          <a:xfrm>
            <a:off x="3022877" y="3293611"/>
            <a:ext cx="5342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8" idx="3"/>
            <a:endCxn id="29" idx="1"/>
          </p:cNvCxnSpPr>
          <p:nvPr/>
        </p:nvCxnSpPr>
        <p:spPr>
          <a:xfrm>
            <a:off x="3022878" y="4224186"/>
            <a:ext cx="534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758083" y="1234236"/>
            <a:ext cx="16278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</a:rPr>
              <a:t>Paul Whitcraft</a:t>
            </a: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</a:rPr>
              <a:t>Executive Director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184029" y="2121289"/>
            <a:ext cx="1627833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  <a:cs typeface="Arial"/>
              </a:rPr>
              <a:t>Patrice </a:t>
            </a:r>
            <a:r>
              <a:rPr lang="en-US" sz="1400" b="1" err="1">
                <a:solidFill>
                  <a:schemeClr val="accent5">
                    <a:lumMod val="50000"/>
                  </a:schemeClr>
                </a:solidFill>
                <a:cs typeface="Arial"/>
              </a:rPr>
              <a:t>Houlle</a:t>
            </a:r>
            <a:endParaRPr lang="en-US" sz="1400" b="1" err="1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</a:rPr>
              <a:t>Associate Director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557115" y="2110152"/>
            <a:ext cx="2029767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  <a:cs typeface="Arial"/>
              </a:rPr>
              <a:t>Heather Stine</a:t>
            </a:r>
            <a:endParaRPr lang="en-US" sz="1400" b="1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  <a:cs typeface="Arial"/>
              </a:rPr>
              <a:t>Associate Director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322088" y="2141424"/>
            <a:ext cx="16278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</a:rPr>
              <a:t>Byron Keelin</a:t>
            </a: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</a:rPr>
              <a:t>Operations Director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37341" y="3031869"/>
            <a:ext cx="2293075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</a:rPr>
              <a:t>Lindsey Skinner</a:t>
            </a: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</a:rPr>
              <a:t>Dir. Comm.&amp; Bus. Dev.</a:t>
            </a:r>
            <a:endParaRPr lang="en-US" sz="1200" i="1">
              <a:solidFill>
                <a:schemeClr val="accent5">
                  <a:lumMod val="50000"/>
                </a:schemeClr>
              </a:solidFill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96804" y="3964293"/>
            <a:ext cx="1627833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</a:rPr>
              <a:t>Robert Freed</a:t>
            </a:r>
            <a:endParaRPr lang="en-US" sz="1400" b="1">
              <a:solidFill>
                <a:schemeClr val="accent5">
                  <a:lumMod val="50000"/>
                </a:schemeClr>
              </a:solidFill>
              <a:cs typeface="Arial"/>
            </a:endParaRP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</a:rPr>
              <a:t>Associate Director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184029" y="3045069"/>
            <a:ext cx="1627833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</a:rPr>
              <a:t>Paul Liu</a:t>
            </a: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</a:rPr>
              <a:t>Associate Director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685465" y="3036802"/>
            <a:ext cx="1771455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  <a:cs typeface="Arial"/>
              </a:rPr>
              <a:t>Pradip </a:t>
            </a:r>
            <a:r>
              <a:rPr lang="en-US" sz="1400" b="1" err="1">
                <a:solidFill>
                  <a:schemeClr val="accent5">
                    <a:lumMod val="50000"/>
                  </a:schemeClr>
                </a:solidFill>
                <a:cs typeface="Arial"/>
              </a:rPr>
              <a:t>Khaladkar</a:t>
            </a: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</a:rPr>
              <a:t>Associate Director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173832" y="3971382"/>
            <a:ext cx="1948282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  <a:cs typeface="Arial"/>
              </a:rPr>
              <a:t>Christine </a:t>
            </a:r>
            <a:r>
              <a:rPr lang="en-US" sz="1400" b="1" err="1">
                <a:solidFill>
                  <a:schemeClr val="accent5">
                    <a:lumMod val="50000"/>
                  </a:schemeClr>
                </a:solidFill>
                <a:cs typeface="Arial"/>
              </a:rPr>
              <a:t>Matthes</a:t>
            </a:r>
            <a:endParaRPr lang="en-US" sz="1400" b="1" err="1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1200" i="1" err="1">
                <a:solidFill>
                  <a:schemeClr val="accent5">
                    <a:lumMod val="50000"/>
                  </a:schemeClr>
                </a:solidFill>
              </a:rPr>
              <a:t>Acctg</a:t>
            </a:r>
            <a:r>
              <a:rPr lang="en-US" sz="1200" i="1">
                <a:solidFill>
                  <a:schemeClr val="accent5">
                    <a:lumMod val="50000"/>
                  </a:schemeClr>
                </a:solidFill>
              </a:rPr>
              <a:t>. and Admin. Coord.</a:t>
            </a:r>
            <a:endParaRPr lang="en-US" sz="1200" i="1">
              <a:solidFill>
                <a:schemeClr val="accent5">
                  <a:lumMod val="50000"/>
                </a:schemeClr>
              </a:solidFill>
              <a:cs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04D6AC1-059A-4CC7-A592-0FF3F898F345}"/>
              </a:ext>
            </a:extLst>
          </p:cNvPr>
          <p:cNvSpPr txBox="1"/>
          <p:nvPr/>
        </p:nvSpPr>
        <p:spPr>
          <a:xfrm>
            <a:off x="3636492" y="3983350"/>
            <a:ext cx="1756785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accent5">
                    <a:lumMod val="50000"/>
                  </a:schemeClr>
                </a:solidFill>
                <a:cs typeface="Arial"/>
              </a:rPr>
              <a:t>Kirk Richardson</a:t>
            </a:r>
          </a:p>
          <a:p>
            <a:pPr algn="ctr"/>
            <a:r>
              <a:rPr lang="en-US" sz="1200" i="1">
                <a:solidFill>
                  <a:schemeClr val="accent5">
                    <a:lumMod val="50000"/>
                  </a:schemeClr>
                </a:solidFill>
                <a:cs typeface="Arial"/>
              </a:rPr>
              <a:t>Dir. Mktg. &amp; Sales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E3E867-9752-4EA3-A55C-522F91F59FF5}"/>
              </a:ext>
            </a:extLst>
          </p:cNvPr>
          <p:cNvCxnSpPr>
            <a:cxnSpLocks/>
          </p:cNvCxnSpPr>
          <p:nvPr/>
        </p:nvCxnSpPr>
        <p:spPr>
          <a:xfrm flipH="1">
            <a:off x="7090506" y="1847423"/>
            <a:ext cx="0" cy="253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658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D87C838-7BAF-4FA8-979A-AE5480661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457" y="380588"/>
            <a:ext cx="6781118" cy="5450519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5BD13C3B-5DF7-4B17-A36F-D9D6C5848419}"/>
              </a:ext>
            </a:extLst>
          </p:cNvPr>
          <p:cNvSpPr txBox="1">
            <a:spLocks/>
          </p:cNvSpPr>
          <p:nvPr/>
        </p:nvSpPr>
        <p:spPr>
          <a:xfrm>
            <a:off x="774565" y="119686"/>
            <a:ext cx="7886700" cy="653677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</a:rPr>
              <a:t>MTI STRUCTURE</a:t>
            </a:r>
          </a:p>
        </p:txBody>
      </p:sp>
    </p:spTree>
    <p:extLst>
      <p:ext uri="{BB962C8B-B14F-4D97-AF65-F5344CB8AC3E}">
        <p14:creationId xmlns:p14="http://schemas.microsoft.com/office/powerpoint/2010/main" val="3397616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hanghai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696" y="2593976"/>
            <a:ext cx="2849027" cy="1899351"/>
          </a:xfrm>
          <a:prstGeom prst="rect">
            <a:avLst/>
          </a:prstGeom>
        </p:spPr>
      </p:pic>
      <p:pic>
        <p:nvPicPr>
          <p:cNvPr id="28" name="Picture 27" descr="houston.tif"/>
          <p:cNvPicPr>
            <a:picLocks noChangeAspect="1"/>
          </p:cNvPicPr>
          <p:nvPr/>
        </p:nvPicPr>
        <p:blipFill>
          <a:blip r:embed="rId3"/>
          <a:srcRect l="1058" t="1334" r="-271" b="10730"/>
          <a:stretch>
            <a:fillRect/>
          </a:stretch>
        </p:blipFill>
        <p:spPr>
          <a:xfrm>
            <a:off x="5482696" y="756632"/>
            <a:ext cx="2847440" cy="1682534"/>
          </a:xfrm>
          <a:prstGeom prst="rect">
            <a:avLst/>
          </a:prstGeom>
        </p:spPr>
      </p:pic>
      <p:pic>
        <p:nvPicPr>
          <p:cNvPr id="30" name="Picture 29" descr="frankfurt germany.jpg"/>
          <p:cNvPicPr>
            <a:picLocks noChangeAspect="1"/>
          </p:cNvPicPr>
          <p:nvPr/>
        </p:nvPicPr>
        <p:blipFill>
          <a:blip r:embed="rId4"/>
          <a:srcRect t="9040"/>
          <a:stretch>
            <a:fillRect/>
          </a:stretch>
        </p:blipFill>
        <p:spPr>
          <a:xfrm>
            <a:off x="5481108" y="4554758"/>
            <a:ext cx="2849028" cy="171748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294972" y="2592388"/>
            <a:ext cx="2849028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94972" y="4207933"/>
            <a:ext cx="2849028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TAC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8957"/>
            <a:ext cx="5448300" cy="556639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 err="1">
                <a:solidFill>
                  <a:srgbClr val="0076BF"/>
                </a:solidFill>
              </a:rPr>
              <a:t>AmeriTAC</a:t>
            </a:r>
            <a:r>
              <a:rPr lang="en-US">
                <a:solidFill>
                  <a:srgbClr val="0076BF"/>
                </a:solidFill>
              </a:rPr>
              <a:t> Meetings</a:t>
            </a:r>
            <a:endParaRPr lang="en-US"/>
          </a:p>
          <a:p>
            <a:pPr lvl="1">
              <a:lnSpc>
                <a:spcPct val="110000"/>
              </a:lnSpc>
              <a:tabLst>
                <a:tab pos="287338" algn="l"/>
                <a:tab pos="576263" algn="l"/>
              </a:tabLst>
            </a:pPr>
            <a:r>
              <a:rPr lang="en-US"/>
              <a:t>Three Meetings per year </a:t>
            </a:r>
          </a:p>
          <a:p>
            <a:pPr lvl="2">
              <a:lnSpc>
                <a:spcPct val="110000"/>
              </a:lnSpc>
              <a:tabLst>
                <a:tab pos="287338" algn="l"/>
                <a:tab pos="576263" algn="l"/>
              </a:tabLst>
            </a:pPr>
            <a:r>
              <a:rPr lang="en-US"/>
              <a:t>February</a:t>
            </a:r>
          </a:p>
          <a:p>
            <a:pPr lvl="2">
              <a:lnSpc>
                <a:spcPct val="110000"/>
              </a:lnSpc>
              <a:tabLst>
                <a:tab pos="287338" algn="l"/>
                <a:tab pos="576263" algn="l"/>
              </a:tabLst>
            </a:pPr>
            <a:r>
              <a:rPr lang="en-US"/>
              <a:t>June </a:t>
            </a:r>
          </a:p>
          <a:p>
            <a:pPr lvl="2">
              <a:lnSpc>
                <a:spcPct val="110000"/>
              </a:lnSpc>
              <a:tabLst>
                <a:tab pos="287338" algn="l"/>
                <a:tab pos="576263" algn="l"/>
              </a:tabLst>
            </a:pPr>
            <a:r>
              <a:rPr lang="en-US"/>
              <a:t>October</a:t>
            </a:r>
          </a:p>
          <a:p>
            <a:pPr lvl="3">
              <a:lnSpc>
                <a:spcPct val="110000"/>
              </a:lnSpc>
              <a:tabLst>
                <a:tab pos="287338" algn="l"/>
                <a:tab pos="576263" algn="l"/>
              </a:tabLst>
            </a:pPr>
            <a:r>
              <a:rPr lang="en-US"/>
              <a:t>Usually 2 or 3 days</a:t>
            </a:r>
          </a:p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 err="1">
                <a:solidFill>
                  <a:srgbClr val="0076BF"/>
                </a:solidFill>
              </a:rPr>
              <a:t>AsiaTAC</a:t>
            </a:r>
            <a:r>
              <a:rPr lang="en-US">
                <a:solidFill>
                  <a:srgbClr val="0076BF"/>
                </a:solidFill>
              </a:rPr>
              <a:t> Meetings </a:t>
            </a:r>
            <a:endParaRPr lang="en-US"/>
          </a:p>
          <a:p>
            <a:pPr lvl="1"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/>
              <a:t>Two per year, typically Spring &amp; Fall</a:t>
            </a:r>
          </a:p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 err="1">
                <a:solidFill>
                  <a:srgbClr val="0076BF"/>
                </a:solidFill>
              </a:rPr>
              <a:t>EuroTAC</a:t>
            </a:r>
            <a:r>
              <a:rPr lang="en-US">
                <a:solidFill>
                  <a:srgbClr val="0076BF"/>
                </a:solidFill>
              </a:rPr>
              <a:t> Meetings </a:t>
            </a:r>
            <a:endParaRPr lang="en-US"/>
          </a:p>
          <a:p>
            <a:pPr lvl="1"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/>
              <a:t>Two per year, typically Spring &amp; Fall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allas 2.tif"/>
          <p:cNvPicPr>
            <a:picLocks noChangeAspect="1"/>
          </p:cNvPicPr>
          <p:nvPr/>
        </p:nvPicPr>
        <p:blipFill>
          <a:blip r:embed="rId2"/>
          <a:srcRect l="18155" t="15275" r="27328" b="13084"/>
          <a:stretch>
            <a:fillRect/>
          </a:stretch>
        </p:blipFill>
        <p:spPr>
          <a:xfrm>
            <a:off x="5621940" y="3520642"/>
            <a:ext cx="2851819" cy="2498363"/>
          </a:xfrm>
          <a:prstGeom prst="rect">
            <a:avLst/>
          </a:prstGeom>
        </p:spPr>
      </p:pic>
      <p:pic>
        <p:nvPicPr>
          <p:cNvPr id="22" name="Picture 21" descr="baltimore.tif"/>
          <p:cNvPicPr>
            <a:picLocks noChangeAspect="1"/>
          </p:cNvPicPr>
          <p:nvPr/>
        </p:nvPicPr>
        <p:blipFill>
          <a:blip r:embed="rId3"/>
          <a:srcRect r="24372"/>
          <a:stretch>
            <a:fillRect/>
          </a:stretch>
        </p:blipFill>
        <p:spPr>
          <a:xfrm>
            <a:off x="5621940" y="753811"/>
            <a:ext cx="2851819" cy="2513903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296560" y="3714259"/>
            <a:ext cx="284744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AMERITAC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59" y="549654"/>
            <a:ext cx="6048375" cy="5566396"/>
          </a:xfrm>
        </p:spPr>
        <p:txBody>
          <a:bodyPr vert="horz" lIns="182880" tIns="45720" rIns="91440" bIns="45720" rtlCol="0" anchor="t">
            <a:noAutofit/>
          </a:bodyPr>
          <a:lstStyle/>
          <a:p>
            <a:pPr marL="0" indent="0">
              <a:spcAft>
                <a:spcPts val="1200"/>
              </a:spcAft>
              <a:buNone/>
              <a:tabLst>
                <a:tab pos="287338" algn="l"/>
                <a:tab pos="576263" algn="l"/>
              </a:tabLst>
            </a:pPr>
            <a:r>
              <a:rPr lang="en-US" b="1">
                <a:solidFill>
                  <a:srgbClr val="0076BF"/>
                </a:solidFill>
              </a:rPr>
              <a:t>Monday</a:t>
            </a:r>
            <a:r>
              <a:rPr lang="en-US" b="1"/>
              <a:t> </a:t>
            </a:r>
            <a:r>
              <a:rPr lang="en-US"/>
              <a:t>(optional)</a:t>
            </a:r>
            <a:br>
              <a:rPr lang="en-US"/>
            </a:br>
            <a:r>
              <a:rPr lang="en-US"/>
              <a:t>•Plant tours </a:t>
            </a:r>
            <a:br>
              <a:rPr lang="en-US"/>
            </a:br>
            <a:r>
              <a:rPr lang="en-US"/>
              <a:t>•Extended training sessions </a:t>
            </a:r>
            <a:br>
              <a:rPr lang="en-US"/>
            </a:br>
            <a:r>
              <a:rPr lang="en-US"/>
              <a:t>•Extended PDC or PT meetings</a:t>
            </a:r>
          </a:p>
          <a:p>
            <a:pPr marL="0" indent="0">
              <a:spcAft>
                <a:spcPts val="1200"/>
              </a:spcAft>
              <a:buNone/>
              <a:tabLst>
                <a:tab pos="287338" algn="l"/>
                <a:tab pos="576263" algn="l"/>
              </a:tabLst>
            </a:pPr>
            <a:r>
              <a:rPr lang="en-US" b="1">
                <a:solidFill>
                  <a:srgbClr val="0076BF"/>
                </a:solidFill>
              </a:rPr>
              <a:t>Tuesday</a:t>
            </a:r>
            <a:endParaRPr lang="en-US">
              <a:cs typeface="Arial"/>
            </a:endParaRPr>
          </a:p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Morning session - TAC Meeting</a:t>
            </a:r>
          </a:p>
          <a:p>
            <a:pPr lvl="1">
              <a:spcBef>
                <a:spcPts val="0"/>
              </a:spcBef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Chair/ED report</a:t>
            </a:r>
          </a:p>
          <a:p>
            <a:pPr lvl="1">
              <a:spcBef>
                <a:spcPts val="0"/>
              </a:spcBef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Structured Forums</a:t>
            </a:r>
          </a:p>
          <a:p>
            <a:pPr lvl="1">
              <a:spcBef>
                <a:spcPts val="0"/>
              </a:spcBef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TAC Forum</a:t>
            </a:r>
          </a:p>
          <a:p>
            <a:pPr>
              <a:spcAft>
                <a:spcPts val="1200"/>
              </a:spcAft>
              <a:tabLst>
                <a:tab pos="287338" algn="l"/>
                <a:tab pos="576263" algn="l"/>
              </a:tabLst>
            </a:pPr>
            <a:r>
              <a:rPr lang="en-US"/>
              <a:t>Afternoon session - PDC or PT meetings</a:t>
            </a:r>
            <a:endParaRPr lang="en-US">
              <a:cs typeface="Arial"/>
            </a:endParaRPr>
          </a:p>
          <a:p>
            <a:pPr marL="731520" lvl="1">
              <a:spcBef>
                <a:spcPts val="0"/>
              </a:spcBef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Review progress</a:t>
            </a:r>
          </a:p>
          <a:p>
            <a:pPr marL="731520" lvl="1">
              <a:spcBef>
                <a:spcPts val="0"/>
              </a:spcBef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Update </a:t>
            </a:r>
          </a:p>
          <a:p>
            <a:pPr marL="731520" lvl="1">
              <a:spcBef>
                <a:spcPts val="0"/>
              </a:spcBef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Presentations</a:t>
            </a:r>
          </a:p>
          <a:p>
            <a:pPr marL="731520" lvl="1">
              <a:spcBef>
                <a:spcPts val="0"/>
              </a:spcBef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Much of work is between meetings </a:t>
            </a:r>
          </a:p>
          <a:p>
            <a:pPr marL="731520" lvl="1">
              <a:spcBef>
                <a:spcPts val="0"/>
              </a:spcBef>
              <a:tabLst>
                <a:tab pos="287338" algn="l"/>
                <a:tab pos="576263" algn="l"/>
              </a:tabLst>
            </a:pPr>
            <a:r>
              <a:rPr lang="en-US">
                <a:ea typeface="+mn-lt"/>
                <a:cs typeface="+mn-lt"/>
              </a:rPr>
              <a:t>Conference calls or GoToMeetings</a:t>
            </a:r>
            <a:endParaRPr lang="en-US"/>
          </a:p>
          <a:p>
            <a:pPr lvl="1">
              <a:spcAft>
                <a:spcPts val="1200"/>
              </a:spcAft>
              <a:tabLst>
                <a:tab pos="287338" algn="l"/>
                <a:tab pos="576263" algn="l"/>
              </a:tabLst>
            </a:pPr>
            <a:endParaRPr lang="en-US">
              <a:cs typeface="Arial"/>
            </a:endParaRPr>
          </a:p>
          <a:p>
            <a:pPr lvl="1">
              <a:spcAft>
                <a:spcPts val="1200"/>
              </a:spcAft>
            </a:pPr>
            <a:endParaRPr lang="en-US">
              <a:cs typeface="Arial"/>
            </a:endParaRPr>
          </a:p>
          <a:p>
            <a:pPr marL="731520" lvl="1">
              <a:spcBef>
                <a:spcPts val="0"/>
              </a:spcBef>
            </a:pPr>
            <a:endParaRPr lang="en-US">
              <a:cs typeface="Arial"/>
            </a:endParaRPr>
          </a:p>
          <a:p>
            <a:pPr marL="731520" lvl="1">
              <a:spcBef>
                <a:spcPts val="0"/>
              </a:spcBef>
            </a:pPr>
            <a:endParaRPr lang="en-US">
              <a:cs typeface="Arial"/>
            </a:endParaRPr>
          </a:p>
          <a:p>
            <a:pPr marL="731520" lvl="1">
              <a:spcBef>
                <a:spcPts val="0"/>
              </a:spcBef>
            </a:pP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minneapolis.tif"/>
          <p:cNvPicPr>
            <a:picLocks noChangeAspect="1"/>
          </p:cNvPicPr>
          <p:nvPr/>
        </p:nvPicPr>
        <p:blipFill>
          <a:blip r:embed="rId2"/>
          <a:srcRect r="23970"/>
          <a:stretch>
            <a:fillRect/>
          </a:stretch>
        </p:blipFill>
        <p:spPr>
          <a:xfrm>
            <a:off x="6296560" y="3436770"/>
            <a:ext cx="2847440" cy="2496774"/>
          </a:xfrm>
          <a:prstGeom prst="rect">
            <a:avLst/>
          </a:prstGeom>
        </p:spPr>
      </p:pic>
      <p:pic>
        <p:nvPicPr>
          <p:cNvPr id="22" name="Picture 21" descr="san antonio.tif"/>
          <p:cNvPicPr>
            <a:picLocks noChangeAspect="1"/>
          </p:cNvPicPr>
          <p:nvPr/>
        </p:nvPicPr>
        <p:blipFill>
          <a:blip r:embed="rId3"/>
          <a:srcRect b="28973"/>
          <a:stretch>
            <a:fillRect/>
          </a:stretch>
        </p:blipFill>
        <p:spPr>
          <a:xfrm>
            <a:off x="6296560" y="922867"/>
            <a:ext cx="2847439" cy="251549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296560" y="3436770"/>
            <a:ext cx="284744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AMERITAC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27762"/>
            <a:ext cx="5915560" cy="4118197"/>
          </a:xfrm>
        </p:spPr>
        <p:txBody>
          <a:bodyPr vert="horz" lIns="18288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76BF"/>
                </a:solidFill>
              </a:rPr>
              <a:t>Wednesday</a:t>
            </a:r>
            <a:endParaRPr lang="en-US">
              <a:solidFill>
                <a:srgbClr val="000000"/>
              </a:solidFill>
            </a:endParaRPr>
          </a:p>
          <a:p>
            <a:r>
              <a:rPr lang="en-US"/>
              <a:t>Morning Session – PDC and Project Teams</a:t>
            </a:r>
            <a:endParaRPr lang="en-US">
              <a:cs typeface="Arial"/>
            </a:endParaRPr>
          </a:p>
          <a:p>
            <a:endParaRPr lang="en-US"/>
          </a:p>
          <a:p>
            <a:r>
              <a:rPr lang="en-US"/>
              <a:t>Afternoon Session – TAC Meeting</a:t>
            </a:r>
            <a:endParaRPr lang="en-US">
              <a:cs typeface="Arial"/>
            </a:endParaRPr>
          </a:p>
          <a:p>
            <a:pPr lvl="1" indent="0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Arial"/>
              </a:rPr>
              <a:t> Annual Members Meeting (October)</a:t>
            </a:r>
          </a:p>
          <a:p>
            <a:pPr lvl="1" indent="0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 TAC Forum questions discussed </a:t>
            </a:r>
            <a:endParaRPr lang="en-US">
              <a:cs typeface="Arial"/>
            </a:endParaRPr>
          </a:p>
          <a:p>
            <a:pPr lvl="1" indent="0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 Training Presentations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lvl="1" indent="0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 PT Final Reports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lvl="1" indent="0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 Requests for Funding by PT Champions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lvl="1" indent="0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 Voting of TAC Representatives</a:t>
            </a:r>
            <a:endParaRPr lang="en-US">
              <a:cs typeface="Arial"/>
            </a:endParaRPr>
          </a:p>
          <a:p>
            <a:pPr marL="0" indent="0">
              <a:buNone/>
            </a:pPr>
            <a:r>
              <a:rPr lang="en-US" b="1">
                <a:solidFill>
                  <a:srgbClr val="0076BF"/>
                </a:solidFill>
                <a:ea typeface="+mn-lt"/>
                <a:cs typeface="+mn-lt"/>
              </a:rPr>
              <a:t>Thursday</a:t>
            </a:r>
          </a:p>
          <a:p>
            <a:r>
              <a:rPr lang="en-US">
                <a:cs typeface="Arial"/>
              </a:rPr>
              <a:t>Board of Directors Meeting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TIstandard">
  <a:themeElements>
    <a:clrScheme name="MTI">
      <a:dk1>
        <a:sysClr val="windowText" lastClr="000000"/>
      </a:dk1>
      <a:lt1>
        <a:sysClr val="window" lastClr="FFFFFF"/>
      </a:lt1>
      <a:dk2>
        <a:srgbClr val="254089"/>
      </a:dk2>
      <a:lt2>
        <a:srgbClr val="D1CFD0"/>
      </a:lt2>
      <a:accent1>
        <a:srgbClr val="005599"/>
      </a:accent1>
      <a:accent2>
        <a:srgbClr val="254089"/>
      </a:accent2>
      <a:accent3>
        <a:srgbClr val="00AEE4"/>
      </a:accent3>
      <a:accent4>
        <a:srgbClr val="8DC600"/>
      </a:accent4>
      <a:accent5>
        <a:srgbClr val="F5A853"/>
      </a:accent5>
      <a:accent6>
        <a:srgbClr val="E6E4E4"/>
      </a:accent6>
      <a:hlink>
        <a:srgbClr val="00ACE4"/>
      </a:hlink>
      <a:folHlink>
        <a:srgbClr val="0055E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Autofit/>
      </a:bodyPr>
      <a:lstStyle>
        <a:defPPr marL="0" marR="0" indent="0" algn="ctr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TIstandard" id="{5F9F79C5-4850-4A74-8410-D1799B221210}" vid="{CB947BAB-76DE-49AD-B0C8-7A48EAB59A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Membership Training Module" ma:contentTypeID="0x01010012D7D0FEE2C6AF46A4291F2C374FDE390600E052DCB92DF5824DB6B385B354EC6406" ma:contentTypeVersion="9" ma:contentTypeDescription="" ma:contentTypeScope="" ma:versionID="4f4ce0ed7d33136c8e7d6fa5c4593ee3">
  <xsd:schema xmlns:xsd="http://www.w3.org/2001/XMLSchema" xmlns:xs="http://www.w3.org/2001/XMLSchema" xmlns:p="http://schemas.microsoft.com/office/2006/metadata/properties" xmlns:ns1="http://schemas.microsoft.com/sharepoint/v3" xmlns:ns2="abee77be-8b3b-4df2-8b2a-5c93aa842183" xmlns:ns3="d1997763-5eca-4dd9-9f4e-d72dd336a6e8" xmlns:ns4="ce9da3e4-c39a-4101-ad52-8338e2f999ab" targetNamespace="http://schemas.microsoft.com/office/2006/metadata/properties" ma:root="true" ma:fieldsID="b4212117d6fdb1a02a423d3263f60793" ns1:_="" ns2:_="" ns3:_="" ns4:_="">
    <xsd:import namespace="http://schemas.microsoft.com/sharepoint/v3"/>
    <xsd:import namespace="abee77be-8b3b-4df2-8b2a-5c93aa842183"/>
    <xsd:import namespace="d1997763-5eca-4dd9-9f4e-d72dd336a6e8"/>
    <xsd:import namespace="ce9da3e4-c39a-4101-ad52-8338e2f999ab"/>
    <xsd:element name="properties">
      <xsd:complexType>
        <xsd:sequence>
          <xsd:element name="documentManagement">
            <xsd:complexType>
              <xsd:all>
                <xsd:element ref="ns2:ModuleNumber" minOccurs="0"/>
                <xsd:element ref="ns1:Language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9" nillable="true" ma:displayName="Language" ma:default="English" ma:internalName="Language">
      <xsd:simpleType>
        <xsd:union memberTypes="dms:Text">
          <xsd:simpleType>
            <xsd:restriction base="dms:Choice">
              <xsd:enumeration value="Arabic (Saudi Arabia)"/>
              <xsd:enumeration value="Bulgarian (Bulgaria)"/>
              <xsd:enumeration value="Chinese (Hong Kong S.A.R.)"/>
              <xsd:enumeration value="Chinese (People's Republic of China)"/>
              <xsd:enumeration value="Chinese (Taiwan)"/>
              <xsd:enumeration value="Croatian (Croatia)"/>
              <xsd:enumeration value="Czech (Czech Republic)"/>
              <xsd:enumeration value="Danish (Denmark)"/>
              <xsd:enumeration value="Dutch (Netherlands)"/>
              <xsd:enumeration value="English"/>
              <xsd:enumeration value="Estonian (Estonia)"/>
              <xsd:enumeration value="Finnish (Finland)"/>
              <xsd:enumeration value="French (France)"/>
              <xsd:enumeration value="German (Germany)"/>
              <xsd:enumeration value="Greek (Greece)"/>
              <xsd:enumeration value="Hebrew (Israel)"/>
              <xsd:enumeration value="Hindi (India)"/>
              <xsd:enumeration value="Hungarian (Hungary)"/>
              <xsd:enumeration value="Indonesian (Indonesia)"/>
              <xsd:enumeration value="Italian (Italy)"/>
              <xsd:enumeration value="Japanese (Japan)"/>
              <xsd:enumeration value="Korean (Korea)"/>
              <xsd:enumeration value="Latvian (Latvia)"/>
              <xsd:enumeration value="Lithuanian (Lithuania)"/>
              <xsd:enumeration value="Malay (Malaysia)"/>
              <xsd:enumeration value="Norwegian (Bokmal) (Norway)"/>
              <xsd:enumeration value="Polish (Poland)"/>
              <xsd:enumeration value="Portuguese (Brazil)"/>
              <xsd:enumeration value="Portuguese (Portugal)"/>
              <xsd:enumeration value="Romanian (Romania)"/>
              <xsd:enumeration value="Russian (Russia)"/>
              <xsd:enumeration value="Serbian (Latin) (Serbia)"/>
              <xsd:enumeration value="Slovak (Slovakia)"/>
              <xsd:enumeration value="Slovenian (Slovenia)"/>
              <xsd:enumeration value="Spanish (Spain)"/>
              <xsd:enumeration value="Swedish (Sweden)"/>
              <xsd:enumeration value="Thai (Thailand)"/>
              <xsd:enumeration value="Turkish (Turkey)"/>
              <xsd:enumeration value="Ukrainian (Ukraine)"/>
              <xsd:enumeration value="Urdu (Islamic Republic of Pakistan)"/>
              <xsd:enumeration value="Vietnamese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ee77be-8b3b-4df2-8b2a-5c93aa842183" elementFormDefault="qualified">
    <xsd:import namespace="http://schemas.microsoft.com/office/2006/documentManagement/types"/>
    <xsd:import namespace="http://schemas.microsoft.com/office/infopath/2007/PartnerControls"/>
    <xsd:element name="ModuleNumber" ma:index="8" nillable="true" ma:displayName="Module Number" ma:decimals="0" ma:internalName="ModuleNumber" ma:readOnly="false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997763-5eca-4dd9-9f4e-d72dd336a6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9da3e4-c39a-4101-ad52-8338e2f999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ModuleNumber xmlns="abee77be-8b3b-4df2-8b2a-5c93aa842183" xsi:nil="true"/>
    <SharedWithUsers xmlns="d1997763-5eca-4dd9-9f4e-d72dd336a6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6B5C91C-947B-42F0-8DB2-91E3E44172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C0C274-7584-44EF-9568-53CA9714A913}">
  <ds:schemaRefs>
    <ds:schemaRef ds:uri="abee77be-8b3b-4df2-8b2a-5c93aa842183"/>
    <ds:schemaRef ds:uri="ce9da3e4-c39a-4101-ad52-8338e2f999ab"/>
    <ds:schemaRef ds:uri="d1997763-5eca-4dd9-9f4e-d72dd336a6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734B3A-1CF2-4EEF-A378-D890CD157305}">
  <ds:schemaRefs>
    <ds:schemaRef ds:uri="abee77be-8b3b-4df2-8b2a-5c93aa842183"/>
    <ds:schemaRef ds:uri="ce9da3e4-c39a-4101-ad52-8338e2f999ab"/>
    <ds:schemaRef ds:uri="d1997763-5eca-4dd9-9f4e-d72dd336a6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MTIstandard</Template>
  <Application>Microsoft Office PowerPoint</Application>
  <PresentationFormat>On-screen Show (4:3)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MTIstandard</vt:lpstr>
      <vt:lpstr>AMERITAC</vt:lpstr>
      <vt:lpstr>OUR MISSION</vt:lpstr>
      <vt:lpstr>ACRONYMS YOU SHOULD KNOW</vt:lpstr>
      <vt:lpstr>MTI IS MEMBER DRIVEN</vt:lpstr>
      <vt:lpstr>MTI STAFF</vt:lpstr>
      <vt:lpstr>PowerPoint Presentation</vt:lpstr>
      <vt:lpstr>TAC MEETINGS</vt:lpstr>
      <vt:lpstr>AMERITAC MEETINGS</vt:lpstr>
      <vt:lpstr>AMERITAC MEETINGS</vt:lpstr>
      <vt:lpstr>CULTURE ELEMENTS</vt:lpstr>
      <vt:lpstr>AMERITAC MEETINGS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ONeal</dc:creator>
  <cp:revision>1</cp:revision>
  <dcterms:created xsi:type="dcterms:W3CDTF">2016-01-22T15:27:59Z</dcterms:created>
  <dcterms:modified xsi:type="dcterms:W3CDTF">2019-08-20T20:27:56Z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0x01010012D7D0FEE2C6AF46A4291F2C374FDE390600E052DCB92DF5824DB6B385B354EC6406</vt:lpwstr>
  </property>
  <property fmtid="{D5CDD505-2E9C-101B-9397-08002B2CF9AE}" pid="3" name="Order">
    <vt:r8>5300</vt:r8>
  </property>
  <property fmtid="{D5CDD505-2E9C-101B-9397-08002B2CF9AE}" pid="4" name="TemplateUrl">
    <vt:lpwstr/>
  </property>
  <property fmtid="{D5CDD505-2E9C-101B-9397-08002B2CF9AE}" pid="5" name="ComplianceAssetId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