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73" r:id="rId5"/>
    <p:sldId id="384" r:id="rId6"/>
    <p:sldId id="391" r:id="rId7"/>
    <p:sldId id="392" r:id="rId8"/>
    <p:sldId id="385" r:id="rId9"/>
    <p:sldId id="394" r:id="rId10"/>
    <p:sldId id="2374" r:id="rId11"/>
    <p:sldId id="2712" r:id="rId12"/>
    <p:sldId id="393" r:id="rId13"/>
    <p:sldId id="388" r:id="rId14"/>
    <p:sldId id="389" r:id="rId15"/>
    <p:sldId id="2145705295" r:id="rId16"/>
    <p:sldId id="2145705297" r:id="rId17"/>
    <p:sldId id="2145705311" r:id="rId18"/>
    <p:sldId id="2145705320" r:id="rId19"/>
    <p:sldId id="390" r:id="rId20"/>
    <p:sldId id="397" r:id="rId21"/>
    <p:sldId id="274" r:id="rId22"/>
    <p:sldId id="275" r:id="rId23"/>
    <p:sldId id="2377" r:id="rId24"/>
    <p:sldId id="2375" r:id="rId25"/>
    <p:sldId id="373" r:id="rId26"/>
    <p:sldId id="395" r:id="rId27"/>
    <p:sldId id="359" r:id="rId28"/>
    <p:sldId id="383" r:id="rId29"/>
    <p:sldId id="276" r:id="rId30"/>
    <p:sldId id="398" r:id="rId31"/>
    <p:sldId id="39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BAE17"/>
    <a:srgbClr val="F79C15"/>
    <a:srgbClr val="F4AF2C"/>
    <a:srgbClr val="DB8725"/>
    <a:srgbClr val="E99722"/>
    <a:srgbClr val="FBAD16"/>
    <a:srgbClr val="EA9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73" autoAdjust="0"/>
  </p:normalViewPr>
  <p:slideViewPr>
    <p:cSldViewPr snapToObjects="1">
      <p:cViewPr varScale="1">
        <p:scale>
          <a:sx n="145" d="100"/>
          <a:sy n="145" d="100"/>
        </p:scale>
        <p:origin x="624"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BMBD Credit</a:t>
            </a:r>
            <a:r>
              <a:rPr lang="en-US" sz="2400" b="1" baseline="0" dirty="0"/>
              <a:t> Value ($), 2011-2020</a:t>
            </a:r>
            <a:endParaRPr lang="en-US" sz="2400" b="1" dirty="0"/>
          </a:p>
        </c:rich>
      </c:tx>
      <c:layout>
        <c:manualLayout>
          <c:xMode val="edge"/>
          <c:yMode val="edge"/>
          <c:x val="0.26227992525090699"/>
          <c:y val="2.91818176595952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1"/>
          <c:order val="0"/>
          <c:tx>
            <c:v>BMBD</c:v>
          </c:tx>
          <c:spPr>
            <a:solidFill>
              <a:schemeClr val="accent2"/>
            </a:solidFill>
            <a:ln w="25400">
              <a:noFill/>
            </a:ln>
            <a:effectLst/>
          </c:spPr>
          <c:cat>
            <c:numRef>
              <c:f>'Credit Values'!$A$3:$A$10</c:f>
              <c:numCache>
                <c:formatCode>General</c:formatCode>
                <c:ptCount val="8"/>
                <c:pt idx="0">
                  <c:v>2013</c:v>
                </c:pt>
                <c:pt idx="1">
                  <c:v>2014</c:v>
                </c:pt>
                <c:pt idx="2">
                  <c:v>2015</c:v>
                </c:pt>
                <c:pt idx="3">
                  <c:v>2016</c:v>
                </c:pt>
                <c:pt idx="4">
                  <c:v>2017</c:v>
                </c:pt>
                <c:pt idx="5">
                  <c:v>2018</c:v>
                </c:pt>
                <c:pt idx="6">
                  <c:v>2019</c:v>
                </c:pt>
                <c:pt idx="7">
                  <c:v>2020</c:v>
                </c:pt>
              </c:numCache>
            </c:numRef>
          </c:cat>
          <c:val>
            <c:numRef>
              <c:f>'Credit Values'!$C$3:$C$10</c:f>
              <c:numCache>
                <c:formatCode>_("$"* #,##0_);_("$"* \(#,##0\);_("$"* "-"??_);_(@_)</c:formatCode>
                <c:ptCount val="8"/>
                <c:pt idx="0">
                  <c:v>71811093.128955111</c:v>
                </c:pt>
                <c:pt idx="1">
                  <c:v>55675520.002272598</c:v>
                </c:pt>
                <c:pt idx="2">
                  <c:v>114065464.1688225</c:v>
                </c:pt>
                <c:pt idx="3">
                  <c:v>407115206.91131598</c:v>
                </c:pt>
                <c:pt idx="4">
                  <c:v>380595293.01593173</c:v>
                </c:pt>
                <c:pt idx="5">
                  <c:v>797833482.86900258</c:v>
                </c:pt>
                <c:pt idx="6">
                  <c:v>1268697087.2756071</c:v>
                </c:pt>
                <c:pt idx="7">
                  <c:v>1341468459.6983998</c:v>
                </c:pt>
              </c:numCache>
            </c:numRef>
          </c:val>
          <c:extLst>
            <c:ext xmlns:c16="http://schemas.microsoft.com/office/drawing/2014/chart" uri="{C3380CC4-5D6E-409C-BE32-E72D297353CC}">
              <c16:uniqueId val="{00000000-1E1D-4B1F-AB64-2B13D22BA828}"/>
            </c:ext>
          </c:extLst>
        </c:ser>
        <c:dLbls>
          <c:showLegendKey val="0"/>
          <c:showVal val="0"/>
          <c:showCatName val="0"/>
          <c:showSerName val="0"/>
          <c:showPercent val="0"/>
          <c:showBubbleSize val="0"/>
        </c:dLbls>
        <c:axId val="707309919"/>
        <c:axId val="1438475487"/>
      </c:areaChart>
      <c:catAx>
        <c:axId val="70730991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8475487"/>
        <c:crosses val="autoZero"/>
        <c:auto val="1"/>
        <c:lblAlgn val="ctr"/>
        <c:lblOffset val="100"/>
        <c:noMultiLvlLbl val="0"/>
      </c:catAx>
      <c:valAx>
        <c:axId val="143847548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7309919"/>
        <c:crosses val="autoZero"/>
        <c:crossBetween val="midCat"/>
      </c:valAx>
      <c:spPr>
        <a:solidFill>
          <a:sysClr val="window" lastClr="FFFFFF"/>
        </a:solid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9.3995305626549966E-2"/>
          <c:y val="0.12830068649445531"/>
          <c:w val="0.90472356701365375"/>
          <c:h val="0.71583061079974086"/>
        </c:manualLayout>
      </c:layout>
      <c:areaChart>
        <c:grouping val="stacked"/>
        <c:varyColors val="0"/>
        <c:ser>
          <c:idx val="2"/>
          <c:order val="0"/>
          <c:tx>
            <c:strRef>
              <c:f>fuelproduction_jan2022!$I$7</c:f>
              <c:strCache>
                <c:ptCount val="1"/>
                <c:pt idx="0">
                  <c:v>SAF</c:v>
                </c:pt>
              </c:strCache>
            </c:strRef>
          </c:tx>
          <c:spPr>
            <a:solidFill>
              <a:schemeClr val="accent2">
                <a:shade val="65000"/>
              </a:schemeClr>
            </a:solidFill>
            <a:ln>
              <a:noFill/>
            </a:ln>
            <a:effectLst/>
          </c:spPr>
          <c:cat>
            <c:numRef>
              <c:f>fuelproduction_jan2022!$J$1:$U$1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fuelproduction_jan2022!$J$7:$U$7</c:f>
              <c:numCache>
                <c:formatCode>General</c:formatCode>
                <c:ptCount val="12"/>
                <c:pt idx="6">
                  <c:v>1943717</c:v>
                </c:pt>
                <c:pt idx="7">
                  <c:v>1711017</c:v>
                </c:pt>
                <c:pt idx="8">
                  <c:v>1828178</c:v>
                </c:pt>
                <c:pt idx="9">
                  <c:v>2428702</c:v>
                </c:pt>
                <c:pt idx="10">
                  <c:v>4608379</c:v>
                </c:pt>
                <c:pt idx="11">
                  <c:v>5020471</c:v>
                </c:pt>
              </c:numCache>
            </c:numRef>
          </c:val>
          <c:extLst>
            <c:ext xmlns:c16="http://schemas.microsoft.com/office/drawing/2014/chart" uri="{C3380CC4-5D6E-409C-BE32-E72D297353CC}">
              <c16:uniqueId val="{00000000-7E7D-4D64-A60C-72E9079AA340}"/>
            </c:ext>
          </c:extLst>
        </c:ser>
        <c:ser>
          <c:idx val="1"/>
          <c:order val="1"/>
          <c:tx>
            <c:strRef>
              <c:f>fuelproduction_jan2022!$I$3</c:f>
              <c:strCache>
                <c:ptCount val="1"/>
                <c:pt idx="0">
                  <c:v>Renewable Diesel</c:v>
                </c:pt>
              </c:strCache>
              <c:extLst xmlns:c15="http://schemas.microsoft.com/office/drawing/2012/chart"/>
            </c:strRef>
          </c:tx>
          <c:spPr>
            <a:solidFill>
              <a:schemeClr val="accent2"/>
            </a:solidFill>
            <a:ln>
              <a:noFill/>
            </a:ln>
            <a:effectLst/>
          </c:spPr>
          <c:cat>
            <c:numRef>
              <c:f>fuelproduction_jan2022!$J$1:$U$1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fuelproduction_jan2022!$J$3:$U$3</c:f>
              <c:numCache>
                <c:formatCode>_(* #,##0_);_(* \(#,##0\);_(* "-"??_);_(@_)</c:formatCode>
                <c:ptCount val="12"/>
                <c:pt idx="0">
                  <c:v>8776593</c:v>
                </c:pt>
                <c:pt idx="1">
                  <c:v>62041290</c:v>
                </c:pt>
                <c:pt idx="2">
                  <c:v>102674024</c:v>
                </c:pt>
                <c:pt idx="3">
                  <c:v>416685400</c:v>
                </c:pt>
                <c:pt idx="4">
                  <c:v>487892696</c:v>
                </c:pt>
                <c:pt idx="5">
                  <c:v>513144574</c:v>
                </c:pt>
                <c:pt idx="6">
                  <c:v>591173471</c:v>
                </c:pt>
                <c:pt idx="7">
                  <c:v>602723820</c:v>
                </c:pt>
                <c:pt idx="8">
                  <c:v>615331084</c:v>
                </c:pt>
                <c:pt idx="9">
                  <c:v>912510286</c:v>
                </c:pt>
                <c:pt idx="10">
                  <c:v>968988239</c:v>
                </c:pt>
                <c:pt idx="11">
                  <c:v>1313309666</c:v>
                </c:pt>
              </c:numCache>
            </c:numRef>
          </c:val>
          <c:extLst xmlns:c15="http://schemas.microsoft.com/office/drawing/2012/chart">
            <c:ext xmlns:c16="http://schemas.microsoft.com/office/drawing/2014/chart" uri="{C3380CC4-5D6E-409C-BE32-E72D297353CC}">
              <c16:uniqueId val="{00000001-7E7D-4D64-A60C-72E9079AA340}"/>
            </c:ext>
          </c:extLst>
        </c:ser>
        <c:ser>
          <c:idx val="0"/>
          <c:order val="2"/>
          <c:tx>
            <c:strRef>
              <c:f>fuelproduction_jan2022!$I$2</c:f>
              <c:strCache>
                <c:ptCount val="1"/>
                <c:pt idx="0">
                  <c:v>Biodiesel</c:v>
                </c:pt>
              </c:strCache>
              <c:extLst xmlns:c15="http://schemas.microsoft.com/office/drawing/2012/chart"/>
            </c:strRef>
          </c:tx>
          <c:spPr>
            <a:solidFill>
              <a:schemeClr val="accent2">
                <a:tint val="65000"/>
              </a:schemeClr>
            </a:solidFill>
            <a:ln>
              <a:noFill/>
            </a:ln>
            <a:effectLst/>
          </c:spPr>
          <c:cat>
            <c:numRef>
              <c:f>fuelproduction_jan2022!$J$1:$U$1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fuelproduction_jan2022!$J$2:$U$2</c:f>
              <c:numCache>
                <c:formatCode>_(* #,##0_);_(* \(#,##0\);_(* "-"??_);_(@_)</c:formatCode>
                <c:ptCount val="12"/>
                <c:pt idx="0">
                  <c:v>226963003</c:v>
                </c:pt>
                <c:pt idx="1">
                  <c:v>1081549902</c:v>
                </c:pt>
                <c:pt idx="2">
                  <c:v>1057176449</c:v>
                </c:pt>
                <c:pt idx="3">
                  <c:v>1571180819</c:v>
                </c:pt>
                <c:pt idx="4">
                  <c:v>1488723198</c:v>
                </c:pt>
                <c:pt idx="5">
                  <c:v>1589937580</c:v>
                </c:pt>
                <c:pt idx="6">
                  <c:v>2307275437</c:v>
                </c:pt>
                <c:pt idx="7">
                  <c:v>2050164384</c:v>
                </c:pt>
                <c:pt idx="8">
                  <c:v>2030594071</c:v>
                </c:pt>
                <c:pt idx="9">
                  <c:v>1898515130</c:v>
                </c:pt>
                <c:pt idx="10">
                  <c:v>2034367312</c:v>
                </c:pt>
                <c:pt idx="11">
                  <c:v>1911593014</c:v>
                </c:pt>
              </c:numCache>
            </c:numRef>
          </c:val>
          <c:extLst xmlns:c15="http://schemas.microsoft.com/office/drawing/2012/chart">
            <c:ext xmlns:c16="http://schemas.microsoft.com/office/drawing/2014/chart" uri="{C3380CC4-5D6E-409C-BE32-E72D297353CC}">
              <c16:uniqueId val="{00000002-7E7D-4D64-A60C-72E9079AA340}"/>
            </c:ext>
          </c:extLst>
        </c:ser>
        <c:dLbls>
          <c:showLegendKey val="0"/>
          <c:showVal val="0"/>
          <c:showCatName val="0"/>
          <c:showSerName val="0"/>
          <c:showPercent val="0"/>
          <c:showBubbleSize val="0"/>
        </c:dLbls>
        <c:axId val="306151439"/>
        <c:axId val="306147279"/>
      </c:areaChart>
      <c:catAx>
        <c:axId val="306151439"/>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1197" b="0" i="0" u="none" strike="noStrike" kern="1200" cap="none" spc="0" normalizeH="0" baseline="0">
                <a:solidFill>
                  <a:schemeClr val="dk1">
                    <a:lumMod val="65000"/>
                    <a:lumOff val="35000"/>
                  </a:schemeClr>
                </a:solidFill>
                <a:latin typeface="+mn-lt"/>
                <a:ea typeface="+mn-ea"/>
                <a:cs typeface="+mn-cs"/>
              </a:defRPr>
            </a:pPr>
            <a:endParaRPr lang="en-US"/>
          </a:p>
        </c:txPr>
        <c:crossAx val="306147279"/>
        <c:crosses val="autoZero"/>
        <c:auto val="1"/>
        <c:lblAlgn val="ctr"/>
        <c:lblOffset val="100"/>
        <c:noMultiLvlLbl val="0"/>
      </c:catAx>
      <c:valAx>
        <c:axId val="306147279"/>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dk1">
                    <a:lumMod val="65000"/>
                    <a:lumOff val="35000"/>
                  </a:schemeClr>
                </a:solidFill>
                <a:latin typeface="+mn-lt"/>
                <a:ea typeface="+mn-ea"/>
                <a:cs typeface="+mn-cs"/>
              </a:defRPr>
            </a:pPr>
            <a:endParaRPr lang="en-US"/>
          </a:p>
        </c:txPr>
        <c:crossAx val="306151439"/>
        <c:crosses val="autoZero"/>
        <c:crossBetween val="between"/>
        <c:dispUnits>
          <c:builtInUnit val="millions"/>
          <c:dispUnitsLbl>
            <c:tx>
              <c:rich>
                <a:bodyPr rot="-5400000" spcFirstLastPara="1" vertOverflow="ellipsis" vert="horz" wrap="square" anchor="ctr" anchorCtr="1"/>
                <a:lstStyle/>
                <a:p>
                  <a:pPr>
                    <a:defRPr lang="en-US" sz="1197" b="1" i="0" u="none" strike="noStrike" kern="1200" baseline="0">
                      <a:solidFill>
                        <a:schemeClr val="dk1">
                          <a:lumMod val="65000"/>
                          <a:lumOff val="35000"/>
                        </a:schemeClr>
                      </a:solidFill>
                      <a:latin typeface="+mn-lt"/>
                      <a:ea typeface="+mn-ea"/>
                      <a:cs typeface="+mn-cs"/>
                    </a:defRPr>
                  </a:pPr>
                  <a:r>
                    <a:rPr lang="en-US"/>
                    <a:t>Million gallons</a:t>
                  </a:r>
                </a:p>
              </c:rich>
            </c:tx>
            <c:spPr>
              <a:noFill/>
              <a:ln>
                <a:noFill/>
              </a:ln>
              <a:effectLst/>
            </c:spPr>
            <c:txPr>
              <a:bodyPr rot="-5400000" spcFirstLastPara="1" vertOverflow="ellipsis" vert="horz" wrap="square" anchor="ctr" anchorCtr="1"/>
              <a:lstStyle/>
              <a:p>
                <a:pPr>
                  <a:defRPr lang="en-US" sz="1197" b="1" i="0" u="none" strike="noStrike" kern="1200" baseline="0">
                    <a:solidFill>
                      <a:schemeClr val="dk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lang="en-US"/>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66B55-DB8D-4589-BA57-62F6ED32E6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9B9F7D-E0AF-416A-91D1-63E39FF45F28}">
      <dgm:prSet phldrT="[Text]"/>
      <dgm:spPr/>
      <dgm:t>
        <a:bodyPr/>
        <a:lstStyle/>
        <a:p>
          <a:r>
            <a:rPr lang="en-US" dirty="0"/>
            <a:t>Midwest</a:t>
          </a:r>
        </a:p>
      </dgm:t>
    </dgm:pt>
    <dgm:pt modelId="{8DED5CDA-0C12-4CA9-A1E4-310DB3EC85FA}" type="parTrans" cxnId="{82B86453-6668-475B-892C-9781FF904CE1}">
      <dgm:prSet/>
      <dgm:spPr/>
      <dgm:t>
        <a:bodyPr/>
        <a:lstStyle/>
        <a:p>
          <a:endParaRPr lang="en-US"/>
        </a:p>
      </dgm:t>
    </dgm:pt>
    <dgm:pt modelId="{83C95581-C57D-4A02-A302-F6AE0F9943A7}" type="sibTrans" cxnId="{82B86453-6668-475B-892C-9781FF904CE1}">
      <dgm:prSet/>
      <dgm:spPr/>
      <dgm:t>
        <a:bodyPr/>
        <a:lstStyle/>
        <a:p>
          <a:endParaRPr lang="en-US"/>
        </a:p>
      </dgm:t>
    </dgm:pt>
    <dgm:pt modelId="{A65C5AED-85C9-4DF4-A9D6-E71813525CF8}">
      <dgm:prSet phldrT="[Text]"/>
      <dgm:spPr/>
      <dgm:t>
        <a:bodyPr/>
        <a:lstStyle/>
        <a:p>
          <a:r>
            <a:rPr lang="en-US" dirty="0"/>
            <a:t>Focused on supporting agriculture</a:t>
          </a:r>
        </a:p>
      </dgm:t>
    </dgm:pt>
    <dgm:pt modelId="{95CC5FF1-3DA5-41C2-81F9-5FE7C8A1D24B}" type="parTrans" cxnId="{DB877A45-44DF-4872-8D61-1476302D6193}">
      <dgm:prSet/>
      <dgm:spPr/>
      <dgm:t>
        <a:bodyPr/>
        <a:lstStyle/>
        <a:p>
          <a:endParaRPr lang="en-US"/>
        </a:p>
      </dgm:t>
    </dgm:pt>
    <dgm:pt modelId="{3278CB21-A52C-41A8-8C41-8E245099536C}" type="sibTrans" cxnId="{DB877A45-44DF-4872-8D61-1476302D6193}">
      <dgm:prSet/>
      <dgm:spPr/>
      <dgm:t>
        <a:bodyPr/>
        <a:lstStyle/>
        <a:p>
          <a:endParaRPr lang="en-US"/>
        </a:p>
      </dgm:t>
    </dgm:pt>
    <dgm:pt modelId="{2EE177C6-122E-4AF1-9735-1EDC3B86D814}">
      <dgm:prSet phldrT="[Text]"/>
      <dgm:spPr/>
      <dgm:t>
        <a:bodyPr/>
        <a:lstStyle/>
        <a:p>
          <a:r>
            <a:rPr lang="en-US" dirty="0"/>
            <a:t>Northeast/Mid-Atlantic</a:t>
          </a:r>
        </a:p>
      </dgm:t>
    </dgm:pt>
    <dgm:pt modelId="{380A53DA-0C40-4B37-B423-4AE03ABBAB1D}" type="parTrans" cxnId="{0985ED37-B9AA-4A9E-9471-1FE7F7FD6B48}">
      <dgm:prSet/>
      <dgm:spPr/>
      <dgm:t>
        <a:bodyPr/>
        <a:lstStyle/>
        <a:p>
          <a:endParaRPr lang="en-US"/>
        </a:p>
      </dgm:t>
    </dgm:pt>
    <dgm:pt modelId="{11D0EC29-ADA8-437A-89D0-870BCD0CA94E}" type="sibTrans" cxnId="{0985ED37-B9AA-4A9E-9471-1FE7F7FD6B48}">
      <dgm:prSet/>
      <dgm:spPr/>
      <dgm:t>
        <a:bodyPr/>
        <a:lstStyle/>
        <a:p>
          <a:endParaRPr lang="en-US"/>
        </a:p>
      </dgm:t>
    </dgm:pt>
    <dgm:pt modelId="{DED77F8A-45B8-4A99-A373-64531B7F5B2C}">
      <dgm:prSet phldrT="[Text]"/>
      <dgm:spPr/>
      <dgm:t>
        <a:bodyPr/>
        <a:lstStyle/>
        <a:p>
          <a:r>
            <a:rPr lang="en-US" dirty="0"/>
            <a:t>Bioheat® fuel mandates have been popular</a:t>
          </a:r>
        </a:p>
      </dgm:t>
    </dgm:pt>
    <dgm:pt modelId="{23594FE6-F336-4779-AD4E-5D4C425F2D11}" type="parTrans" cxnId="{E8BB70DC-D2E9-43F5-8CEC-065EE2A6BF7D}">
      <dgm:prSet/>
      <dgm:spPr/>
      <dgm:t>
        <a:bodyPr/>
        <a:lstStyle/>
        <a:p>
          <a:endParaRPr lang="en-US"/>
        </a:p>
      </dgm:t>
    </dgm:pt>
    <dgm:pt modelId="{2CE2F298-1EF3-4877-9DDB-BC81C0B2DC89}" type="sibTrans" cxnId="{E8BB70DC-D2E9-43F5-8CEC-065EE2A6BF7D}">
      <dgm:prSet/>
      <dgm:spPr/>
      <dgm:t>
        <a:bodyPr/>
        <a:lstStyle/>
        <a:p>
          <a:endParaRPr lang="en-US"/>
        </a:p>
      </dgm:t>
    </dgm:pt>
    <dgm:pt modelId="{4E5010C2-0524-4966-82C1-B6C70EAEA15C}">
      <dgm:prSet phldrT="[Text]"/>
      <dgm:spPr/>
      <dgm:t>
        <a:bodyPr/>
        <a:lstStyle/>
        <a:p>
          <a:r>
            <a:rPr lang="en-US" dirty="0"/>
            <a:t>West Coast</a:t>
          </a:r>
        </a:p>
      </dgm:t>
    </dgm:pt>
    <dgm:pt modelId="{1353B463-0535-4568-9D75-971C69DBA924}" type="parTrans" cxnId="{E3D7A088-C863-4199-BA2B-C0518768038A}">
      <dgm:prSet/>
      <dgm:spPr/>
      <dgm:t>
        <a:bodyPr/>
        <a:lstStyle/>
        <a:p>
          <a:endParaRPr lang="en-US"/>
        </a:p>
      </dgm:t>
    </dgm:pt>
    <dgm:pt modelId="{DAD24E5B-7CEA-400A-83F2-96BEEE746AC9}" type="sibTrans" cxnId="{E3D7A088-C863-4199-BA2B-C0518768038A}">
      <dgm:prSet/>
      <dgm:spPr/>
      <dgm:t>
        <a:bodyPr/>
        <a:lstStyle/>
        <a:p>
          <a:endParaRPr lang="en-US"/>
        </a:p>
      </dgm:t>
    </dgm:pt>
    <dgm:pt modelId="{B1C7EF47-4EBA-4332-9F62-9E2548157EA4}">
      <dgm:prSet/>
      <dgm:spPr/>
      <dgm:t>
        <a:bodyPr/>
        <a:lstStyle/>
        <a:p>
          <a:r>
            <a:rPr lang="en-US" dirty="0"/>
            <a:t>Policy efforts led by state soybean organizations and biodiesel producers</a:t>
          </a:r>
        </a:p>
      </dgm:t>
    </dgm:pt>
    <dgm:pt modelId="{D0420F1A-4CA6-4998-962C-839C75D24838}" type="parTrans" cxnId="{589E7447-7FCC-46E7-825C-8BFA57F50E42}">
      <dgm:prSet/>
      <dgm:spPr/>
      <dgm:t>
        <a:bodyPr/>
        <a:lstStyle/>
        <a:p>
          <a:endParaRPr lang="en-US"/>
        </a:p>
      </dgm:t>
    </dgm:pt>
    <dgm:pt modelId="{C074ADE3-1AD7-4E2B-B5A1-C064C202D75A}" type="sibTrans" cxnId="{589E7447-7FCC-46E7-825C-8BFA57F50E42}">
      <dgm:prSet/>
      <dgm:spPr/>
      <dgm:t>
        <a:bodyPr/>
        <a:lstStyle/>
        <a:p>
          <a:endParaRPr lang="en-US"/>
        </a:p>
      </dgm:t>
    </dgm:pt>
    <dgm:pt modelId="{060602C4-C11D-4ED7-A662-6FADFE482566}">
      <dgm:prSet/>
      <dgm:spPr/>
      <dgm:t>
        <a:bodyPr/>
        <a:lstStyle/>
        <a:p>
          <a:r>
            <a:rPr lang="en-US"/>
            <a:t>Future considerations for Low Carbon Fuel policies</a:t>
          </a:r>
          <a:endParaRPr lang="en-US" dirty="0"/>
        </a:p>
      </dgm:t>
    </dgm:pt>
    <dgm:pt modelId="{9B416ABD-B305-40E5-9486-A6B3C4D5323E}" type="parTrans" cxnId="{3DF01B5F-7DDE-41A2-90D6-0B9BDE981455}">
      <dgm:prSet/>
      <dgm:spPr/>
      <dgm:t>
        <a:bodyPr/>
        <a:lstStyle/>
        <a:p>
          <a:endParaRPr lang="en-US"/>
        </a:p>
      </dgm:t>
    </dgm:pt>
    <dgm:pt modelId="{50A81D2F-81F7-4D61-A849-F99578803310}" type="sibTrans" cxnId="{3DF01B5F-7DDE-41A2-90D6-0B9BDE981455}">
      <dgm:prSet/>
      <dgm:spPr/>
      <dgm:t>
        <a:bodyPr/>
        <a:lstStyle/>
        <a:p>
          <a:endParaRPr lang="en-US"/>
        </a:p>
      </dgm:t>
    </dgm:pt>
    <dgm:pt modelId="{51FE178E-0AE7-4EBA-9C9A-033A4F0753BE}">
      <dgm:prSet/>
      <dgm:spPr/>
      <dgm:t>
        <a:bodyPr/>
        <a:lstStyle/>
        <a:p>
          <a:r>
            <a:rPr lang="en-US" dirty="0"/>
            <a:t>Concern over attempts to ban liquid fuels</a:t>
          </a:r>
        </a:p>
      </dgm:t>
    </dgm:pt>
    <dgm:pt modelId="{C3F23588-A5E1-41DE-A7B9-06B68F501835}" type="parTrans" cxnId="{0800C4BB-ABED-4A5C-A692-6A9FEF73230C}">
      <dgm:prSet/>
      <dgm:spPr/>
      <dgm:t>
        <a:bodyPr/>
        <a:lstStyle/>
        <a:p>
          <a:endParaRPr lang="en-US"/>
        </a:p>
      </dgm:t>
    </dgm:pt>
    <dgm:pt modelId="{6F18C12C-C56B-4A6F-8DA7-36BA7A0C4A81}" type="sibTrans" cxnId="{0800C4BB-ABED-4A5C-A692-6A9FEF73230C}">
      <dgm:prSet/>
      <dgm:spPr/>
      <dgm:t>
        <a:bodyPr/>
        <a:lstStyle/>
        <a:p>
          <a:endParaRPr lang="en-US"/>
        </a:p>
      </dgm:t>
    </dgm:pt>
    <dgm:pt modelId="{C188A077-1DB8-480E-AF7A-343922CFB4AE}">
      <dgm:prSet/>
      <dgm:spPr/>
      <dgm:t>
        <a:bodyPr/>
        <a:lstStyle/>
        <a:p>
          <a:r>
            <a:rPr lang="en-US" dirty="0"/>
            <a:t>Work closely with home heating oil industry and Northeast biodiesel producers</a:t>
          </a:r>
        </a:p>
      </dgm:t>
    </dgm:pt>
    <dgm:pt modelId="{BB645465-64F0-4872-9E32-A95F81AA2F8F}" type="parTrans" cxnId="{13143564-1BAA-4F8E-9669-A3722DFB30A4}">
      <dgm:prSet/>
      <dgm:spPr/>
      <dgm:t>
        <a:bodyPr/>
        <a:lstStyle/>
        <a:p>
          <a:endParaRPr lang="en-US"/>
        </a:p>
      </dgm:t>
    </dgm:pt>
    <dgm:pt modelId="{B8356F0A-10E4-4E07-A04A-A53C01C4BF80}" type="sibTrans" cxnId="{13143564-1BAA-4F8E-9669-A3722DFB30A4}">
      <dgm:prSet/>
      <dgm:spPr/>
      <dgm:t>
        <a:bodyPr/>
        <a:lstStyle/>
        <a:p>
          <a:endParaRPr lang="en-US"/>
        </a:p>
      </dgm:t>
    </dgm:pt>
    <dgm:pt modelId="{D2B50956-61B2-4BE5-8E96-8D78758966BA}">
      <dgm:prSet phldrT="[Text]"/>
      <dgm:spPr/>
      <dgm:t>
        <a:bodyPr/>
        <a:lstStyle/>
        <a:p>
          <a:endParaRPr lang="en-US" dirty="0"/>
        </a:p>
      </dgm:t>
    </dgm:pt>
    <dgm:pt modelId="{1A2E1D3D-263C-41E5-8BCD-706302407A43}" type="parTrans" cxnId="{91CAED5C-4B3A-4D11-BAFC-0FEC7804BF53}">
      <dgm:prSet/>
      <dgm:spPr/>
      <dgm:t>
        <a:bodyPr/>
        <a:lstStyle/>
        <a:p>
          <a:endParaRPr lang="en-US"/>
        </a:p>
      </dgm:t>
    </dgm:pt>
    <dgm:pt modelId="{9B36A72B-AF7C-45FC-84FF-7D6378A16C59}" type="sibTrans" cxnId="{91CAED5C-4B3A-4D11-BAFC-0FEC7804BF53}">
      <dgm:prSet/>
      <dgm:spPr/>
      <dgm:t>
        <a:bodyPr/>
        <a:lstStyle/>
        <a:p>
          <a:endParaRPr lang="en-US"/>
        </a:p>
      </dgm:t>
    </dgm:pt>
    <dgm:pt modelId="{BE9E3B76-3AB1-45AA-99CA-93099327A2AA}">
      <dgm:prSet phldrT="[Text]"/>
      <dgm:spPr/>
      <dgm:t>
        <a:bodyPr/>
        <a:lstStyle/>
        <a:p>
          <a:r>
            <a:rPr lang="en-US" dirty="0"/>
            <a:t>Low Carbon Fuel Standard (LCFS) in California drives many aspects of state regulatory policy on the West Coast </a:t>
          </a:r>
        </a:p>
      </dgm:t>
    </dgm:pt>
    <dgm:pt modelId="{45CD872D-4D36-4BD2-9BB4-38979B9124EC}" type="parTrans" cxnId="{91D47831-FF19-45CA-997A-AD1C7759C6F6}">
      <dgm:prSet/>
      <dgm:spPr/>
      <dgm:t>
        <a:bodyPr/>
        <a:lstStyle/>
        <a:p>
          <a:endParaRPr lang="en-US"/>
        </a:p>
      </dgm:t>
    </dgm:pt>
    <dgm:pt modelId="{1CC26D7E-B130-407E-9860-05194C92EE6C}" type="sibTrans" cxnId="{91D47831-FF19-45CA-997A-AD1C7759C6F6}">
      <dgm:prSet/>
      <dgm:spPr/>
      <dgm:t>
        <a:bodyPr/>
        <a:lstStyle/>
        <a:p>
          <a:endParaRPr lang="en-US"/>
        </a:p>
      </dgm:t>
    </dgm:pt>
    <dgm:pt modelId="{65058C9C-0898-4FCC-A42D-FC5909A48DAB}">
      <dgm:prSet/>
      <dgm:spPr/>
      <dgm:t>
        <a:bodyPr/>
        <a:lstStyle/>
        <a:p>
          <a:r>
            <a:rPr lang="en-US" dirty="0"/>
            <a:t>Environmentally conscience states look to adopt carbon policies like the LCFS and Clean Fuel Standards (CFS)</a:t>
          </a:r>
        </a:p>
      </dgm:t>
    </dgm:pt>
    <dgm:pt modelId="{8187E368-6D25-4099-B436-6C42284C87D4}" type="parTrans" cxnId="{7A07E1A8-214E-439B-AAB7-68E6A956959A}">
      <dgm:prSet/>
      <dgm:spPr/>
      <dgm:t>
        <a:bodyPr/>
        <a:lstStyle/>
        <a:p>
          <a:endParaRPr lang="en-US"/>
        </a:p>
      </dgm:t>
    </dgm:pt>
    <dgm:pt modelId="{8B73FC10-1D8E-4317-9CB7-FA72A1019B06}" type="sibTrans" cxnId="{7A07E1A8-214E-439B-AAB7-68E6A956959A}">
      <dgm:prSet/>
      <dgm:spPr/>
      <dgm:t>
        <a:bodyPr/>
        <a:lstStyle/>
        <a:p>
          <a:endParaRPr lang="en-US"/>
        </a:p>
      </dgm:t>
    </dgm:pt>
    <dgm:pt modelId="{941C0E16-3AF8-4CBB-B160-55EFE3FAE417}">
      <dgm:prSet/>
      <dgm:spPr/>
      <dgm:t>
        <a:bodyPr/>
        <a:lstStyle/>
        <a:p>
          <a:r>
            <a:rPr lang="en-US" dirty="0"/>
            <a:t>Policy coordination with renewable diesel producers and other environmental groups</a:t>
          </a:r>
        </a:p>
      </dgm:t>
    </dgm:pt>
    <dgm:pt modelId="{6701222E-F81E-4A51-A660-3DF2FA883BB9}" type="parTrans" cxnId="{41095C66-8F6A-4CB9-80A7-2BE8BFAEB5A3}">
      <dgm:prSet/>
      <dgm:spPr/>
      <dgm:t>
        <a:bodyPr/>
        <a:lstStyle/>
        <a:p>
          <a:endParaRPr lang="en-US"/>
        </a:p>
      </dgm:t>
    </dgm:pt>
    <dgm:pt modelId="{C38726E5-F28C-451F-B69C-B4DCA7175A4F}" type="sibTrans" cxnId="{41095C66-8F6A-4CB9-80A7-2BE8BFAEB5A3}">
      <dgm:prSet/>
      <dgm:spPr/>
      <dgm:t>
        <a:bodyPr/>
        <a:lstStyle/>
        <a:p>
          <a:endParaRPr lang="en-US"/>
        </a:p>
      </dgm:t>
    </dgm:pt>
    <dgm:pt modelId="{E42685A3-5648-4DFF-A57F-6375DDB540A4}">
      <dgm:prSet phldrT="[Text]"/>
      <dgm:spPr/>
      <dgm:t>
        <a:bodyPr/>
        <a:lstStyle/>
        <a:p>
          <a:r>
            <a:rPr lang="en-US" dirty="0"/>
            <a:t>Midwest policymakers prefer incentives to boost production and retail consumption</a:t>
          </a:r>
        </a:p>
      </dgm:t>
    </dgm:pt>
    <dgm:pt modelId="{419E34AC-D8F1-48CC-B852-2180AD073839}" type="parTrans" cxnId="{D0287648-7C86-49EA-AD6D-6F267E337A05}">
      <dgm:prSet/>
      <dgm:spPr/>
      <dgm:t>
        <a:bodyPr/>
        <a:lstStyle/>
        <a:p>
          <a:endParaRPr lang="en-US"/>
        </a:p>
      </dgm:t>
    </dgm:pt>
    <dgm:pt modelId="{11F7C6F8-67BC-4DEC-8A8B-DAF1455E2387}" type="sibTrans" cxnId="{D0287648-7C86-49EA-AD6D-6F267E337A05}">
      <dgm:prSet/>
      <dgm:spPr/>
      <dgm:t>
        <a:bodyPr/>
        <a:lstStyle/>
        <a:p>
          <a:endParaRPr lang="en-US"/>
        </a:p>
      </dgm:t>
    </dgm:pt>
    <dgm:pt modelId="{D504C0EA-4A6A-4EAE-98AB-9591582C5F5F}" type="pres">
      <dgm:prSet presAssocID="{78A66B55-DB8D-4589-BA57-62F6ED32E6AE}" presName="linear" presStyleCnt="0">
        <dgm:presLayoutVars>
          <dgm:animLvl val="lvl"/>
          <dgm:resizeHandles val="exact"/>
        </dgm:presLayoutVars>
      </dgm:prSet>
      <dgm:spPr/>
    </dgm:pt>
    <dgm:pt modelId="{0E036F09-A509-4223-BCAE-22F4639D12B2}" type="pres">
      <dgm:prSet presAssocID="{B69B9F7D-E0AF-416A-91D1-63E39FF45F28}" presName="parentText" presStyleLbl="node1" presStyleIdx="0" presStyleCnt="3">
        <dgm:presLayoutVars>
          <dgm:chMax val="0"/>
          <dgm:bulletEnabled val="1"/>
        </dgm:presLayoutVars>
      </dgm:prSet>
      <dgm:spPr/>
    </dgm:pt>
    <dgm:pt modelId="{B3CFE86A-F0A3-4EB1-9FE0-3A8D09912BA7}" type="pres">
      <dgm:prSet presAssocID="{B69B9F7D-E0AF-416A-91D1-63E39FF45F28}" presName="childText" presStyleLbl="revTx" presStyleIdx="0" presStyleCnt="3">
        <dgm:presLayoutVars>
          <dgm:bulletEnabled val="1"/>
        </dgm:presLayoutVars>
      </dgm:prSet>
      <dgm:spPr/>
    </dgm:pt>
    <dgm:pt modelId="{16DB909E-9D24-4D6A-81E9-7A7217720660}" type="pres">
      <dgm:prSet presAssocID="{2EE177C6-122E-4AF1-9735-1EDC3B86D814}" presName="parentText" presStyleLbl="node1" presStyleIdx="1" presStyleCnt="3">
        <dgm:presLayoutVars>
          <dgm:chMax val="0"/>
          <dgm:bulletEnabled val="1"/>
        </dgm:presLayoutVars>
      </dgm:prSet>
      <dgm:spPr/>
    </dgm:pt>
    <dgm:pt modelId="{E72BA382-EF08-466F-99BA-D8B422E2B0BA}" type="pres">
      <dgm:prSet presAssocID="{2EE177C6-122E-4AF1-9735-1EDC3B86D814}" presName="childText" presStyleLbl="revTx" presStyleIdx="1" presStyleCnt="3">
        <dgm:presLayoutVars>
          <dgm:bulletEnabled val="1"/>
        </dgm:presLayoutVars>
      </dgm:prSet>
      <dgm:spPr/>
    </dgm:pt>
    <dgm:pt modelId="{BC246438-CD72-4C85-B253-32BBF2BDC17E}" type="pres">
      <dgm:prSet presAssocID="{4E5010C2-0524-4966-82C1-B6C70EAEA15C}" presName="parentText" presStyleLbl="node1" presStyleIdx="2" presStyleCnt="3">
        <dgm:presLayoutVars>
          <dgm:chMax val="0"/>
          <dgm:bulletEnabled val="1"/>
        </dgm:presLayoutVars>
      </dgm:prSet>
      <dgm:spPr/>
    </dgm:pt>
    <dgm:pt modelId="{0084BEEC-A5BC-4A13-ADDA-EA8FFF10ABA3}" type="pres">
      <dgm:prSet presAssocID="{4E5010C2-0524-4966-82C1-B6C70EAEA15C}" presName="childText" presStyleLbl="revTx" presStyleIdx="2" presStyleCnt="3">
        <dgm:presLayoutVars>
          <dgm:bulletEnabled val="1"/>
        </dgm:presLayoutVars>
      </dgm:prSet>
      <dgm:spPr/>
    </dgm:pt>
  </dgm:ptLst>
  <dgm:cxnLst>
    <dgm:cxn modelId="{57018C0D-7CA1-4FBB-918F-45513846A121}" type="presOf" srcId="{D2B50956-61B2-4BE5-8E96-8D78758966BA}" destId="{0084BEEC-A5BC-4A13-ADDA-EA8FFF10ABA3}" srcOrd="0" destOrd="3" presId="urn:microsoft.com/office/officeart/2005/8/layout/vList2"/>
    <dgm:cxn modelId="{0E751C13-B3B8-4FF8-B567-FBD725610ADF}" type="presOf" srcId="{060602C4-C11D-4ED7-A662-6FADFE482566}" destId="{E72BA382-EF08-466F-99BA-D8B422E2B0BA}" srcOrd="0" destOrd="1" presId="urn:microsoft.com/office/officeart/2005/8/layout/vList2"/>
    <dgm:cxn modelId="{23A3B323-F41D-489E-92C4-4DFF358BBF19}" type="presOf" srcId="{A65C5AED-85C9-4DF4-A9D6-E71813525CF8}" destId="{B3CFE86A-F0A3-4EB1-9FE0-3A8D09912BA7}" srcOrd="0" destOrd="0" presId="urn:microsoft.com/office/officeart/2005/8/layout/vList2"/>
    <dgm:cxn modelId="{952AB630-48EA-43E1-A7F7-6EAE328D4A0E}" type="presOf" srcId="{B69B9F7D-E0AF-416A-91D1-63E39FF45F28}" destId="{0E036F09-A509-4223-BCAE-22F4639D12B2}" srcOrd="0" destOrd="0" presId="urn:microsoft.com/office/officeart/2005/8/layout/vList2"/>
    <dgm:cxn modelId="{91D47831-FF19-45CA-997A-AD1C7759C6F6}" srcId="{4E5010C2-0524-4966-82C1-B6C70EAEA15C}" destId="{BE9E3B76-3AB1-45AA-99CA-93099327A2AA}" srcOrd="0" destOrd="0" parTransId="{45CD872D-4D36-4BD2-9BB4-38979B9124EC}" sibTransId="{1CC26D7E-B130-407E-9860-05194C92EE6C}"/>
    <dgm:cxn modelId="{0985ED37-B9AA-4A9E-9471-1FE7F7FD6B48}" srcId="{78A66B55-DB8D-4589-BA57-62F6ED32E6AE}" destId="{2EE177C6-122E-4AF1-9735-1EDC3B86D814}" srcOrd="1" destOrd="0" parTransId="{380A53DA-0C40-4B37-B423-4AE03ABBAB1D}" sibTransId="{11D0EC29-ADA8-437A-89D0-870BCD0CA94E}"/>
    <dgm:cxn modelId="{E292853C-CDC1-4E52-8F19-9F3F56898141}" type="presOf" srcId="{DED77F8A-45B8-4A99-A373-64531B7F5B2C}" destId="{E72BA382-EF08-466F-99BA-D8B422E2B0BA}" srcOrd="0" destOrd="0" presId="urn:microsoft.com/office/officeart/2005/8/layout/vList2"/>
    <dgm:cxn modelId="{91CAED5C-4B3A-4D11-BAFC-0FEC7804BF53}" srcId="{4E5010C2-0524-4966-82C1-B6C70EAEA15C}" destId="{D2B50956-61B2-4BE5-8E96-8D78758966BA}" srcOrd="3" destOrd="0" parTransId="{1A2E1D3D-263C-41E5-8BCD-706302407A43}" sibTransId="{9B36A72B-AF7C-45FC-84FF-7D6378A16C59}"/>
    <dgm:cxn modelId="{3DF01B5F-7DDE-41A2-90D6-0B9BDE981455}" srcId="{2EE177C6-122E-4AF1-9735-1EDC3B86D814}" destId="{060602C4-C11D-4ED7-A662-6FADFE482566}" srcOrd="1" destOrd="0" parTransId="{9B416ABD-B305-40E5-9486-A6B3C4D5323E}" sibTransId="{50A81D2F-81F7-4D61-A849-F99578803310}"/>
    <dgm:cxn modelId="{CD299A62-7FA9-450B-B0BB-478B794EA92E}" type="presOf" srcId="{941C0E16-3AF8-4CBB-B160-55EFE3FAE417}" destId="{0084BEEC-A5BC-4A13-ADDA-EA8FFF10ABA3}" srcOrd="0" destOrd="2" presId="urn:microsoft.com/office/officeart/2005/8/layout/vList2"/>
    <dgm:cxn modelId="{13143564-1BAA-4F8E-9669-A3722DFB30A4}" srcId="{2EE177C6-122E-4AF1-9735-1EDC3B86D814}" destId="{C188A077-1DB8-480E-AF7A-343922CFB4AE}" srcOrd="3" destOrd="0" parTransId="{BB645465-64F0-4872-9E32-A95F81AA2F8F}" sibTransId="{B8356F0A-10E4-4E07-A04A-A53C01C4BF80}"/>
    <dgm:cxn modelId="{DB877A45-44DF-4872-8D61-1476302D6193}" srcId="{B69B9F7D-E0AF-416A-91D1-63E39FF45F28}" destId="{A65C5AED-85C9-4DF4-A9D6-E71813525CF8}" srcOrd="0" destOrd="0" parTransId="{95CC5FF1-3DA5-41C2-81F9-5FE7C8A1D24B}" sibTransId="{3278CB21-A52C-41A8-8C41-8E245099536C}"/>
    <dgm:cxn modelId="{41095C66-8F6A-4CB9-80A7-2BE8BFAEB5A3}" srcId="{4E5010C2-0524-4966-82C1-B6C70EAEA15C}" destId="{941C0E16-3AF8-4CBB-B160-55EFE3FAE417}" srcOrd="2" destOrd="0" parTransId="{6701222E-F81E-4A51-A660-3DF2FA883BB9}" sibTransId="{C38726E5-F28C-451F-B69C-B4DCA7175A4F}"/>
    <dgm:cxn modelId="{589E7447-7FCC-46E7-825C-8BFA57F50E42}" srcId="{B69B9F7D-E0AF-416A-91D1-63E39FF45F28}" destId="{B1C7EF47-4EBA-4332-9F62-9E2548157EA4}" srcOrd="2" destOrd="0" parTransId="{D0420F1A-4CA6-4998-962C-839C75D24838}" sibTransId="{C074ADE3-1AD7-4E2B-B5A1-C064C202D75A}"/>
    <dgm:cxn modelId="{D0287648-7C86-49EA-AD6D-6F267E337A05}" srcId="{B69B9F7D-E0AF-416A-91D1-63E39FF45F28}" destId="{E42685A3-5648-4DFF-A57F-6375DDB540A4}" srcOrd="1" destOrd="0" parTransId="{419E34AC-D8F1-48CC-B852-2180AD073839}" sibTransId="{11F7C6F8-67BC-4DEC-8A8B-DAF1455E2387}"/>
    <dgm:cxn modelId="{2E291A69-59C9-4EA0-8ABA-3667377FB898}" type="presOf" srcId="{4E5010C2-0524-4966-82C1-B6C70EAEA15C}" destId="{BC246438-CD72-4C85-B253-32BBF2BDC17E}" srcOrd="0" destOrd="0" presId="urn:microsoft.com/office/officeart/2005/8/layout/vList2"/>
    <dgm:cxn modelId="{82B86453-6668-475B-892C-9781FF904CE1}" srcId="{78A66B55-DB8D-4589-BA57-62F6ED32E6AE}" destId="{B69B9F7D-E0AF-416A-91D1-63E39FF45F28}" srcOrd="0" destOrd="0" parTransId="{8DED5CDA-0C12-4CA9-A1E4-310DB3EC85FA}" sibTransId="{83C95581-C57D-4A02-A302-F6AE0F9943A7}"/>
    <dgm:cxn modelId="{F401A481-453F-4B33-9E91-BD89802D3C83}" type="presOf" srcId="{BE9E3B76-3AB1-45AA-99CA-93099327A2AA}" destId="{0084BEEC-A5BC-4A13-ADDA-EA8FFF10ABA3}" srcOrd="0" destOrd="0" presId="urn:microsoft.com/office/officeart/2005/8/layout/vList2"/>
    <dgm:cxn modelId="{E3D7A088-C863-4199-BA2B-C0518768038A}" srcId="{78A66B55-DB8D-4589-BA57-62F6ED32E6AE}" destId="{4E5010C2-0524-4966-82C1-B6C70EAEA15C}" srcOrd="2" destOrd="0" parTransId="{1353B463-0535-4568-9D75-971C69DBA924}" sibTransId="{DAD24E5B-7CEA-400A-83F2-96BEEE746AC9}"/>
    <dgm:cxn modelId="{A3D76294-2351-4F71-899C-D48E0D411781}" type="presOf" srcId="{2EE177C6-122E-4AF1-9735-1EDC3B86D814}" destId="{16DB909E-9D24-4D6A-81E9-7A7217720660}" srcOrd="0" destOrd="0" presId="urn:microsoft.com/office/officeart/2005/8/layout/vList2"/>
    <dgm:cxn modelId="{5175BD98-F0EC-4614-8EBC-E4314138B6E1}" type="presOf" srcId="{78A66B55-DB8D-4589-BA57-62F6ED32E6AE}" destId="{D504C0EA-4A6A-4EAE-98AB-9591582C5F5F}" srcOrd="0" destOrd="0" presId="urn:microsoft.com/office/officeart/2005/8/layout/vList2"/>
    <dgm:cxn modelId="{823F789D-659D-4755-9BDE-A1D699D6111F}" type="presOf" srcId="{65058C9C-0898-4FCC-A42D-FC5909A48DAB}" destId="{0084BEEC-A5BC-4A13-ADDA-EA8FFF10ABA3}" srcOrd="0" destOrd="1" presId="urn:microsoft.com/office/officeart/2005/8/layout/vList2"/>
    <dgm:cxn modelId="{F83E89A2-1CE7-4BD3-9FC3-92854B086BF9}" type="presOf" srcId="{B1C7EF47-4EBA-4332-9F62-9E2548157EA4}" destId="{B3CFE86A-F0A3-4EB1-9FE0-3A8D09912BA7}" srcOrd="0" destOrd="2" presId="urn:microsoft.com/office/officeart/2005/8/layout/vList2"/>
    <dgm:cxn modelId="{7A07E1A8-214E-439B-AAB7-68E6A956959A}" srcId="{4E5010C2-0524-4966-82C1-B6C70EAEA15C}" destId="{65058C9C-0898-4FCC-A42D-FC5909A48DAB}" srcOrd="1" destOrd="0" parTransId="{8187E368-6D25-4099-B436-6C42284C87D4}" sibTransId="{8B73FC10-1D8E-4317-9CB7-FA72A1019B06}"/>
    <dgm:cxn modelId="{2F5BBCAC-32A7-42BD-B707-CDD8AE6D1AC7}" type="presOf" srcId="{C188A077-1DB8-480E-AF7A-343922CFB4AE}" destId="{E72BA382-EF08-466F-99BA-D8B422E2B0BA}" srcOrd="0" destOrd="3" presId="urn:microsoft.com/office/officeart/2005/8/layout/vList2"/>
    <dgm:cxn modelId="{098F9FB2-BDD7-4607-90EB-F182CF02AAD4}" type="presOf" srcId="{51FE178E-0AE7-4EBA-9C9A-033A4F0753BE}" destId="{E72BA382-EF08-466F-99BA-D8B422E2B0BA}" srcOrd="0" destOrd="2" presId="urn:microsoft.com/office/officeart/2005/8/layout/vList2"/>
    <dgm:cxn modelId="{0800C4BB-ABED-4A5C-A692-6A9FEF73230C}" srcId="{2EE177C6-122E-4AF1-9735-1EDC3B86D814}" destId="{51FE178E-0AE7-4EBA-9C9A-033A4F0753BE}" srcOrd="2" destOrd="0" parTransId="{C3F23588-A5E1-41DE-A7B9-06B68F501835}" sibTransId="{6F18C12C-C56B-4A6F-8DA7-36BA7A0C4A81}"/>
    <dgm:cxn modelId="{E8BB70DC-D2E9-43F5-8CEC-065EE2A6BF7D}" srcId="{2EE177C6-122E-4AF1-9735-1EDC3B86D814}" destId="{DED77F8A-45B8-4A99-A373-64531B7F5B2C}" srcOrd="0" destOrd="0" parTransId="{23594FE6-F336-4779-AD4E-5D4C425F2D11}" sibTransId="{2CE2F298-1EF3-4877-9DDB-BC81C0B2DC89}"/>
    <dgm:cxn modelId="{6DB408EC-D7B6-4E7A-B7A4-5B4B959DF21D}" type="presOf" srcId="{E42685A3-5648-4DFF-A57F-6375DDB540A4}" destId="{B3CFE86A-F0A3-4EB1-9FE0-3A8D09912BA7}" srcOrd="0" destOrd="1" presId="urn:microsoft.com/office/officeart/2005/8/layout/vList2"/>
    <dgm:cxn modelId="{9AE72857-6718-4949-A5BC-C7980AF53B5E}" type="presParOf" srcId="{D504C0EA-4A6A-4EAE-98AB-9591582C5F5F}" destId="{0E036F09-A509-4223-BCAE-22F4639D12B2}" srcOrd="0" destOrd="0" presId="urn:microsoft.com/office/officeart/2005/8/layout/vList2"/>
    <dgm:cxn modelId="{31374F4F-2333-4501-9A41-88417BAE314E}" type="presParOf" srcId="{D504C0EA-4A6A-4EAE-98AB-9591582C5F5F}" destId="{B3CFE86A-F0A3-4EB1-9FE0-3A8D09912BA7}" srcOrd="1" destOrd="0" presId="urn:microsoft.com/office/officeart/2005/8/layout/vList2"/>
    <dgm:cxn modelId="{5C58780D-04F5-4F42-9BE2-EC7DB6F928E4}" type="presParOf" srcId="{D504C0EA-4A6A-4EAE-98AB-9591582C5F5F}" destId="{16DB909E-9D24-4D6A-81E9-7A7217720660}" srcOrd="2" destOrd="0" presId="urn:microsoft.com/office/officeart/2005/8/layout/vList2"/>
    <dgm:cxn modelId="{6FB5A094-56CD-44AA-AC5E-14E0113C82FD}" type="presParOf" srcId="{D504C0EA-4A6A-4EAE-98AB-9591582C5F5F}" destId="{E72BA382-EF08-466F-99BA-D8B422E2B0BA}" srcOrd="3" destOrd="0" presId="urn:microsoft.com/office/officeart/2005/8/layout/vList2"/>
    <dgm:cxn modelId="{9695143D-64F2-464C-AC61-07C5FA0336F9}" type="presParOf" srcId="{D504C0EA-4A6A-4EAE-98AB-9591582C5F5F}" destId="{BC246438-CD72-4C85-B253-32BBF2BDC17E}" srcOrd="4" destOrd="0" presId="urn:microsoft.com/office/officeart/2005/8/layout/vList2"/>
    <dgm:cxn modelId="{4BED0653-E540-42EC-8509-8D0A1D4580B6}" type="presParOf" srcId="{D504C0EA-4A6A-4EAE-98AB-9591582C5F5F}" destId="{0084BEEC-A5BC-4A13-ADDA-EA8FFF10ABA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AF1A2-CE09-4B24-B0BB-D49A82432F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5672D0A-81C8-4E71-9C4A-904DACF2874C}">
      <dgm:prSet phldrT="[Text]" custT="1"/>
      <dgm:spPr>
        <a:solidFill>
          <a:schemeClr val="tx2"/>
        </a:solidFill>
      </dgm:spPr>
      <dgm:t>
        <a:bodyPr/>
        <a:lstStyle/>
        <a:p>
          <a:r>
            <a:rPr lang="en-US" sz="1000" dirty="0"/>
            <a:t>Illinois</a:t>
          </a:r>
        </a:p>
      </dgm:t>
    </dgm:pt>
    <dgm:pt modelId="{377DABEC-4747-4067-ACAF-8C316E3032AC}" type="parTrans" cxnId="{14B9FABB-B1F1-44FA-BB7C-32848A86EB33}">
      <dgm:prSet/>
      <dgm:spPr/>
      <dgm:t>
        <a:bodyPr/>
        <a:lstStyle/>
        <a:p>
          <a:endParaRPr lang="en-US"/>
        </a:p>
      </dgm:t>
    </dgm:pt>
    <dgm:pt modelId="{0627C52C-15A0-493A-B9C3-C93CBF36E4A0}" type="sibTrans" cxnId="{14B9FABB-B1F1-44FA-BB7C-32848A86EB33}">
      <dgm:prSet/>
      <dgm:spPr/>
      <dgm:t>
        <a:bodyPr/>
        <a:lstStyle/>
        <a:p>
          <a:endParaRPr lang="en-US"/>
        </a:p>
      </dgm:t>
    </dgm:pt>
    <dgm:pt modelId="{F49D3B54-262A-4846-812D-8DDF571DE3EB}">
      <dgm:prSet phldrT="[Text]" custT="1"/>
      <dgm:spPr>
        <a:solidFill>
          <a:schemeClr val="tx2"/>
        </a:solidFill>
      </dgm:spPr>
      <dgm:t>
        <a:bodyPr/>
        <a:lstStyle/>
        <a:p>
          <a:r>
            <a:rPr lang="en-US" sz="1000" dirty="0"/>
            <a:t>Iowa</a:t>
          </a:r>
        </a:p>
      </dgm:t>
    </dgm:pt>
    <dgm:pt modelId="{50F1D315-4ADD-4CDC-A271-2A9471026E0A}" type="parTrans" cxnId="{4F88AF61-B80E-4D0E-9EDF-2A7B62A9885A}">
      <dgm:prSet/>
      <dgm:spPr/>
      <dgm:t>
        <a:bodyPr/>
        <a:lstStyle/>
        <a:p>
          <a:endParaRPr lang="en-US"/>
        </a:p>
      </dgm:t>
    </dgm:pt>
    <dgm:pt modelId="{53ED12BF-ACC1-40FA-BA16-32F4D2F862ED}" type="sibTrans" cxnId="{4F88AF61-B80E-4D0E-9EDF-2A7B62A9885A}">
      <dgm:prSet/>
      <dgm:spPr/>
      <dgm:t>
        <a:bodyPr/>
        <a:lstStyle/>
        <a:p>
          <a:endParaRPr lang="en-US"/>
        </a:p>
      </dgm:t>
    </dgm:pt>
    <dgm:pt modelId="{923E2012-FE7E-467C-8B4D-9784B0D66D18}">
      <dgm:prSet phldrT="[Text]" custT="1"/>
      <dgm:spPr>
        <a:solidFill>
          <a:schemeClr val="tx2"/>
        </a:solidFill>
      </dgm:spPr>
      <dgm:t>
        <a:bodyPr/>
        <a:lstStyle/>
        <a:p>
          <a:r>
            <a:rPr lang="en-US" sz="1000" dirty="0"/>
            <a:t>Missouri</a:t>
          </a:r>
        </a:p>
      </dgm:t>
    </dgm:pt>
    <dgm:pt modelId="{FDF5F512-2109-4623-B6D6-1696AA9FF41C}" type="parTrans" cxnId="{658CB6ED-3460-499E-B03C-7E9234036936}">
      <dgm:prSet/>
      <dgm:spPr/>
      <dgm:t>
        <a:bodyPr/>
        <a:lstStyle/>
        <a:p>
          <a:endParaRPr lang="en-US"/>
        </a:p>
      </dgm:t>
    </dgm:pt>
    <dgm:pt modelId="{14840BCB-DA86-474C-9EAA-CA50DA844A43}" type="sibTrans" cxnId="{658CB6ED-3460-499E-B03C-7E9234036936}">
      <dgm:prSet/>
      <dgm:spPr/>
      <dgm:t>
        <a:bodyPr/>
        <a:lstStyle/>
        <a:p>
          <a:endParaRPr lang="en-US"/>
        </a:p>
      </dgm:t>
    </dgm:pt>
    <dgm:pt modelId="{FF3AAF18-8BF3-4AAB-A2A5-0F054626CE3C}">
      <dgm:prSet phldrT="[Text]" custT="1"/>
      <dgm:spPr/>
      <dgm:t>
        <a:bodyPr/>
        <a:lstStyle/>
        <a:p>
          <a:r>
            <a:rPr lang="en-US" sz="1000" dirty="0"/>
            <a:t>Increase sales tax exemption from B11 to B20 by 2026</a:t>
          </a:r>
        </a:p>
      </dgm:t>
    </dgm:pt>
    <dgm:pt modelId="{E8CA676B-7AE8-4DDA-8F32-695DADEA31E2}" type="parTrans" cxnId="{7C19DA0A-B672-48C1-8206-FA85743BC105}">
      <dgm:prSet/>
      <dgm:spPr/>
      <dgm:t>
        <a:bodyPr/>
        <a:lstStyle/>
        <a:p>
          <a:endParaRPr lang="en-US"/>
        </a:p>
      </dgm:t>
    </dgm:pt>
    <dgm:pt modelId="{B56EF740-D016-4474-B424-64AB7AE1D9E2}" type="sibTrans" cxnId="{7C19DA0A-B672-48C1-8206-FA85743BC105}">
      <dgm:prSet/>
      <dgm:spPr/>
      <dgm:t>
        <a:bodyPr/>
        <a:lstStyle/>
        <a:p>
          <a:endParaRPr lang="en-US"/>
        </a:p>
      </dgm:t>
    </dgm:pt>
    <dgm:pt modelId="{75AAFCE2-8D54-42B3-A765-CC4B8D30F753}">
      <dgm:prSet phldrT="[Text]" custT="1"/>
      <dgm:spPr/>
      <dgm:t>
        <a:bodyPr/>
        <a:lstStyle/>
        <a:p>
          <a:r>
            <a:rPr lang="en-US" sz="1000" dirty="0"/>
            <a:t>Current incentive equates to about $.18 </a:t>
          </a:r>
          <a:r>
            <a:rPr lang="en-US" sz="1000" dirty="0" err="1"/>
            <a:t>cpg</a:t>
          </a:r>
          <a:r>
            <a:rPr lang="en-US" sz="1000" dirty="0"/>
            <a:t> </a:t>
          </a:r>
        </a:p>
      </dgm:t>
    </dgm:pt>
    <dgm:pt modelId="{67DF56C6-335C-4F45-85F2-C3DA85E4E436}" type="parTrans" cxnId="{F9FCCCCC-D951-4C46-89AE-446C480C3AC9}">
      <dgm:prSet/>
      <dgm:spPr/>
      <dgm:t>
        <a:bodyPr/>
        <a:lstStyle/>
        <a:p>
          <a:endParaRPr lang="en-US"/>
        </a:p>
      </dgm:t>
    </dgm:pt>
    <dgm:pt modelId="{ADCCDD08-9EB8-4A33-81B4-D6784DD194B2}" type="sibTrans" cxnId="{F9FCCCCC-D951-4C46-89AE-446C480C3AC9}">
      <dgm:prSet/>
      <dgm:spPr/>
      <dgm:t>
        <a:bodyPr/>
        <a:lstStyle/>
        <a:p>
          <a:endParaRPr lang="en-US"/>
        </a:p>
      </dgm:t>
    </dgm:pt>
    <dgm:pt modelId="{E1338318-23E1-44D9-B7E3-BDC95543C698}">
      <dgm:prSet phldrT="[Text]" custT="1"/>
      <dgm:spPr/>
      <dgm:t>
        <a:bodyPr/>
        <a:lstStyle/>
        <a:p>
          <a:r>
            <a:rPr lang="en-US" sz="1000" dirty="0"/>
            <a:t>Signed into law on April 19</a:t>
          </a:r>
          <a:r>
            <a:rPr lang="en-US" sz="1000" baseline="30000" dirty="0"/>
            <a:t>th</a:t>
          </a:r>
          <a:r>
            <a:rPr lang="en-US" sz="1000" dirty="0"/>
            <a:t> </a:t>
          </a:r>
        </a:p>
      </dgm:t>
    </dgm:pt>
    <dgm:pt modelId="{3FCEDC8F-138E-4BD8-A48D-C1A48F4F2502}" type="parTrans" cxnId="{F35948A7-A529-4822-ACDA-B07F4D013F33}">
      <dgm:prSet/>
      <dgm:spPr/>
      <dgm:t>
        <a:bodyPr/>
        <a:lstStyle/>
        <a:p>
          <a:endParaRPr lang="en-US"/>
        </a:p>
      </dgm:t>
    </dgm:pt>
    <dgm:pt modelId="{DB81FC27-75C1-4068-9495-608B9524575C}" type="sibTrans" cxnId="{F35948A7-A529-4822-ACDA-B07F4D013F33}">
      <dgm:prSet/>
      <dgm:spPr/>
      <dgm:t>
        <a:bodyPr/>
        <a:lstStyle/>
        <a:p>
          <a:endParaRPr lang="en-US"/>
        </a:p>
      </dgm:t>
    </dgm:pt>
    <dgm:pt modelId="{ABB6F59A-0549-461F-A68F-63889C979533}">
      <dgm:prSet phldrT="[Text]" custT="1"/>
      <dgm:spPr/>
      <dgm:t>
        <a:bodyPr/>
        <a:lstStyle/>
        <a:p>
          <a:r>
            <a:rPr lang="en-US" sz="1000" dirty="0"/>
            <a:t>Retail Tax Incentive</a:t>
          </a:r>
        </a:p>
      </dgm:t>
    </dgm:pt>
    <dgm:pt modelId="{217586B1-18EF-477C-8576-ADD0496A6348}" type="parTrans" cxnId="{2BAF8396-0EF4-4868-B50F-DB19B0C74D93}">
      <dgm:prSet/>
      <dgm:spPr/>
      <dgm:t>
        <a:bodyPr/>
        <a:lstStyle/>
        <a:p>
          <a:endParaRPr lang="en-US"/>
        </a:p>
      </dgm:t>
    </dgm:pt>
    <dgm:pt modelId="{2C709F42-E1B9-4FC1-A11C-9592603F5F72}" type="sibTrans" cxnId="{2BAF8396-0EF4-4868-B50F-DB19B0C74D93}">
      <dgm:prSet/>
      <dgm:spPr/>
      <dgm:t>
        <a:bodyPr/>
        <a:lstStyle/>
        <a:p>
          <a:endParaRPr lang="en-US"/>
        </a:p>
      </dgm:t>
    </dgm:pt>
    <dgm:pt modelId="{34E97D61-2DB3-4E9E-B644-8E014FC729F1}">
      <dgm:prSet custT="1"/>
      <dgm:spPr/>
      <dgm:t>
        <a:bodyPr/>
        <a:lstStyle/>
        <a:p>
          <a:pPr>
            <a:buNone/>
          </a:pPr>
          <a:r>
            <a:rPr lang="en-US" sz="1000" dirty="0"/>
            <a:t>		$.07 cpg for B20 to B29</a:t>
          </a:r>
        </a:p>
      </dgm:t>
    </dgm:pt>
    <dgm:pt modelId="{DF3DE498-699C-4E63-AE67-A0F390B95380}" type="parTrans" cxnId="{0D12351E-DE72-4F94-B280-F8E3D5BDBF89}">
      <dgm:prSet/>
      <dgm:spPr/>
      <dgm:t>
        <a:bodyPr/>
        <a:lstStyle/>
        <a:p>
          <a:endParaRPr lang="en-US"/>
        </a:p>
      </dgm:t>
    </dgm:pt>
    <dgm:pt modelId="{F475DB2E-99F3-44BA-8C1C-C3FF5425D52E}" type="sibTrans" cxnId="{0D12351E-DE72-4F94-B280-F8E3D5BDBF89}">
      <dgm:prSet/>
      <dgm:spPr/>
      <dgm:t>
        <a:bodyPr/>
        <a:lstStyle/>
        <a:p>
          <a:endParaRPr lang="en-US"/>
        </a:p>
      </dgm:t>
    </dgm:pt>
    <dgm:pt modelId="{36D1CCC6-9D5E-4BB0-BE8A-46AA5D1384C7}">
      <dgm:prSet custT="1"/>
      <dgm:spPr/>
      <dgm:t>
        <a:bodyPr/>
        <a:lstStyle/>
        <a:p>
          <a:r>
            <a:rPr lang="en-US" sz="1000" dirty="0"/>
            <a:t>Producers Tax Incentive</a:t>
          </a:r>
        </a:p>
      </dgm:t>
    </dgm:pt>
    <dgm:pt modelId="{80E48EEB-742B-4D2C-998A-3C90794E3B0F}" type="parTrans" cxnId="{32B3A8F2-697A-41AA-8120-9C40056DFA78}">
      <dgm:prSet/>
      <dgm:spPr/>
      <dgm:t>
        <a:bodyPr/>
        <a:lstStyle/>
        <a:p>
          <a:endParaRPr lang="en-US"/>
        </a:p>
      </dgm:t>
    </dgm:pt>
    <dgm:pt modelId="{6760A8AF-382A-4DCB-A963-E69A772C23ED}" type="sibTrans" cxnId="{32B3A8F2-697A-41AA-8120-9C40056DFA78}">
      <dgm:prSet/>
      <dgm:spPr/>
      <dgm:t>
        <a:bodyPr/>
        <a:lstStyle/>
        <a:p>
          <a:endParaRPr lang="en-US"/>
        </a:p>
      </dgm:t>
    </dgm:pt>
    <dgm:pt modelId="{1BB07B49-3743-4519-89C5-9315C129450F}">
      <dgm:prSet custT="1"/>
      <dgm:spPr/>
      <dgm:t>
        <a:bodyPr/>
        <a:lstStyle/>
        <a:p>
          <a:pPr>
            <a:buNone/>
          </a:pPr>
          <a:r>
            <a:rPr lang="en-US" sz="1000" dirty="0"/>
            <a:t>		$.04 cpg</a:t>
          </a:r>
        </a:p>
      </dgm:t>
    </dgm:pt>
    <dgm:pt modelId="{C034728E-1B54-49F4-A052-506DC16280F0}" type="parTrans" cxnId="{58C2E7F1-B33D-40B0-B804-EA4305880466}">
      <dgm:prSet/>
      <dgm:spPr/>
      <dgm:t>
        <a:bodyPr/>
        <a:lstStyle/>
        <a:p>
          <a:endParaRPr lang="en-US"/>
        </a:p>
      </dgm:t>
    </dgm:pt>
    <dgm:pt modelId="{A5F54041-EDF2-4C17-B547-4161DFDD16B3}" type="sibTrans" cxnId="{58C2E7F1-B33D-40B0-B804-EA4305880466}">
      <dgm:prSet/>
      <dgm:spPr/>
      <dgm:t>
        <a:bodyPr/>
        <a:lstStyle/>
        <a:p>
          <a:endParaRPr lang="en-US"/>
        </a:p>
      </dgm:t>
    </dgm:pt>
    <dgm:pt modelId="{ED0D53C6-BE52-4C63-B712-139315C08AE7}">
      <dgm:prSet custT="1"/>
      <dgm:spPr/>
      <dgm:t>
        <a:bodyPr/>
        <a:lstStyle/>
        <a:p>
          <a:r>
            <a:rPr lang="en-US" sz="1000" dirty="0"/>
            <a:t>Legislation also contained other incentives for biodiesel </a:t>
          </a:r>
        </a:p>
      </dgm:t>
    </dgm:pt>
    <dgm:pt modelId="{7EAEA2E5-0364-4F9F-9FE4-777CD233C32C}" type="parTrans" cxnId="{2D8F2B51-5729-4DFB-8F1E-8B4CE237DA1C}">
      <dgm:prSet/>
      <dgm:spPr/>
      <dgm:t>
        <a:bodyPr/>
        <a:lstStyle/>
        <a:p>
          <a:endParaRPr lang="en-US"/>
        </a:p>
      </dgm:t>
    </dgm:pt>
    <dgm:pt modelId="{6ED162F4-4CB9-4FC8-9863-4CE7C8FE9D0E}" type="sibTrans" cxnId="{2D8F2B51-5729-4DFB-8F1E-8B4CE237DA1C}">
      <dgm:prSet/>
      <dgm:spPr/>
      <dgm:t>
        <a:bodyPr/>
        <a:lstStyle/>
        <a:p>
          <a:endParaRPr lang="en-US"/>
        </a:p>
      </dgm:t>
    </dgm:pt>
    <dgm:pt modelId="{55A29099-3A9A-4D93-8299-28962C9A0F76}">
      <dgm:prSet custT="1"/>
      <dgm:spPr/>
      <dgm:t>
        <a:bodyPr/>
        <a:lstStyle/>
        <a:p>
          <a:r>
            <a:rPr lang="en-US" sz="1000" dirty="0"/>
            <a:t>Signed into law on May 17</a:t>
          </a:r>
          <a:r>
            <a:rPr lang="en-US" sz="1000" baseline="30000" dirty="0"/>
            <a:t>th</a:t>
          </a:r>
          <a:r>
            <a:rPr lang="en-US" sz="1000" dirty="0"/>
            <a:t> </a:t>
          </a:r>
        </a:p>
      </dgm:t>
    </dgm:pt>
    <dgm:pt modelId="{F03B4A15-C33B-4242-A69A-54F5A32E7033}" type="parTrans" cxnId="{D317615C-D859-4C1E-B5F1-D413F840020D}">
      <dgm:prSet/>
      <dgm:spPr/>
      <dgm:t>
        <a:bodyPr/>
        <a:lstStyle/>
        <a:p>
          <a:endParaRPr lang="en-US"/>
        </a:p>
      </dgm:t>
    </dgm:pt>
    <dgm:pt modelId="{10233487-5BD7-415E-A423-9A9C50D3AB8B}" type="sibTrans" cxnId="{D317615C-D859-4C1E-B5F1-D413F840020D}">
      <dgm:prSet/>
      <dgm:spPr/>
      <dgm:t>
        <a:bodyPr/>
        <a:lstStyle/>
        <a:p>
          <a:endParaRPr lang="en-US"/>
        </a:p>
      </dgm:t>
    </dgm:pt>
    <dgm:pt modelId="{3E6078CF-9747-430E-AE1F-C38A69F69B0D}">
      <dgm:prSet phldrT="[Text]" custT="1"/>
      <dgm:spPr/>
      <dgm:t>
        <a:bodyPr/>
        <a:lstStyle/>
        <a:p>
          <a:pPr marL="0" indent="0" defTabSz="444500"/>
          <a:r>
            <a:rPr lang="en-US" sz="1000" dirty="0"/>
            <a:t>Retail Tax Incentive</a:t>
          </a:r>
        </a:p>
      </dgm:t>
    </dgm:pt>
    <dgm:pt modelId="{355F9D59-BD8B-457A-8FF6-CD9054A1404B}" type="parTrans" cxnId="{CA108613-4FEB-4945-B222-C12C18950612}">
      <dgm:prSet/>
      <dgm:spPr/>
      <dgm:t>
        <a:bodyPr/>
        <a:lstStyle/>
        <a:p>
          <a:endParaRPr lang="en-US"/>
        </a:p>
      </dgm:t>
    </dgm:pt>
    <dgm:pt modelId="{91390A22-7BD8-43B1-BA78-F4518FB2E05A}" type="sibTrans" cxnId="{CA108613-4FEB-4945-B222-C12C18950612}">
      <dgm:prSet/>
      <dgm:spPr/>
      <dgm:t>
        <a:bodyPr/>
        <a:lstStyle/>
        <a:p>
          <a:endParaRPr lang="en-US"/>
        </a:p>
      </dgm:t>
    </dgm:pt>
    <dgm:pt modelId="{20D3598C-8320-4AE2-9588-1F6289DFD4C9}">
      <dgm:prSet phldrT="[Text]" custT="1"/>
      <dgm:spPr/>
      <dgm:t>
        <a:bodyPr/>
        <a:lstStyle/>
        <a:p>
          <a:pPr marL="117475" indent="342900" defTabSz="460375">
            <a:buNone/>
          </a:pPr>
          <a:r>
            <a:rPr lang="en-US" sz="1000" dirty="0"/>
            <a:t>$.02 </a:t>
          </a:r>
          <a:r>
            <a:rPr lang="en-US" sz="1000" dirty="0" err="1"/>
            <a:t>cpg</a:t>
          </a:r>
          <a:r>
            <a:rPr lang="en-US" sz="1000" dirty="0"/>
            <a:t> for B5 to B10</a:t>
          </a:r>
        </a:p>
      </dgm:t>
    </dgm:pt>
    <dgm:pt modelId="{97FD768D-4374-40D5-A25F-CA6AE2B344D9}" type="parTrans" cxnId="{81F3832A-447E-4B8D-ABC3-E1FA1764B24C}">
      <dgm:prSet/>
      <dgm:spPr/>
      <dgm:t>
        <a:bodyPr/>
        <a:lstStyle/>
        <a:p>
          <a:endParaRPr lang="en-US"/>
        </a:p>
      </dgm:t>
    </dgm:pt>
    <dgm:pt modelId="{72090924-03DD-4E94-A281-B0942F2C267E}" type="sibTrans" cxnId="{81F3832A-447E-4B8D-ABC3-E1FA1764B24C}">
      <dgm:prSet/>
      <dgm:spPr/>
      <dgm:t>
        <a:bodyPr/>
        <a:lstStyle/>
        <a:p>
          <a:endParaRPr lang="en-US"/>
        </a:p>
      </dgm:t>
    </dgm:pt>
    <dgm:pt modelId="{3F27611D-4EDA-425E-8908-B8CEF1BD2976}">
      <dgm:prSet phldrT="[Text]" custT="1"/>
      <dgm:spPr/>
      <dgm:t>
        <a:bodyPr/>
        <a:lstStyle/>
        <a:p>
          <a:pPr marL="117475" indent="342900" defTabSz="460375">
            <a:buNone/>
          </a:pPr>
          <a:r>
            <a:rPr lang="en-US" sz="1000" dirty="0"/>
            <a:t>$.05 </a:t>
          </a:r>
          <a:r>
            <a:rPr lang="en-US" sz="1000" dirty="0" err="1"/>
            <a:t>cpg</a:t>
          </a:r>
          <a:r>
            <a:rPr lang="en-US" sz="1000" dirty="0"/>
            <a:t> for B11+</a:t>
          </a:r>
        </a:p>
      </dgm:t>
    </dgm:pt>
    <dgm:pt modelId="{6C013C41-8ABF-4A9B-8131-6D8535A8BDF7}" type="parTrans" cxnId="{F594F51C-578C-49AD-B041-16883EB1BE7C}">
      <dgm:prSet/>
      <dgm:spPr/>
      <dgm:t>
        <a:bodyPr/>
        <a:lstStyle/>
        <a:p>
          <a:endParaRPr lang="en-US"/>
        </a:p>
      </dgm:t>
    </dgm:pt>
    <dgm:pt modelId="{377E1139-7273-40F7-ABC3-9EAA7FBA229B}" type="sibTrans" cxnId="{F594F51C-578C-49AD-B041-16883EB1BE7C}">
      <dgm:prSet/>
      <dgm:spPr/>
      <dgm:t>
        <a:bodyPr/>
        <a:lstStyle/>
        <a:p>
          <a:endParaRPr lang="en-US"/>
        </a:p>
      </dgm:t>
    </dgm:pt>
    <dgm:pt modelId="{F0880205-2C69-477D-81B0-1B27E9DACBE3}">
      <dgm:prSet phldrT="[Text]" custT="1"/>
      <dgm:spPr/>
      <dgm:t>
        <a:bodyPr/>
        <a:lstStyle/>
        <a:p>
          <a:pPr marL="114300" indent="0" defTabSz="444500">
            <a:buNone/>
          </a:pPr>
          <a:r>
            <a:rPr lang="en-US" sz="1000" dirty="0"/>
            <a:t>	$.02 </a:t>
          </a:r>
          <a:r>
            <a:rPr lang="en-US" sz="1000" dirty="0" err="1"/>
            <a:t>cpg</a:t>
          </a:r>
          <a:endParaRPr lang="en-US" sz="1000" dirty="0"/>
        </a:p>
      </dgm:t>
    </dgm:pt>
    <dgm:pt modelId="{C6FC2FAC-F215-4C82-B236-8B72B5265E66}" type="parTrans" cxnId="{74705A86-45AF-47DE-863A-5A67BCCF02D1}">
      <dgm:prSet/>
      <dgm:spPr/>
      <dgm:t>
        <a:bodyPr/>
        <a:lstStyle/>
        <a:p>
          <a:endParaRPr lang="en-US"/>
        </a:p>
      </dgm:t>
    </dgm:pt>
    <dgm:pt modelId="{F3101D49-E4E6-4544-BA3C-D07EE834B4B9}" type="sibTrans" cxnId="{74705A86-45AF-47DE-863A-5A67BCCF02D1}">
      <dgm:prSet/>
      <dgm:spPr/>
      <dgm:t>
        <a:bodyPr/>
        <a:lstStyle/>
        <a:p>
          <a:endParaRPr lang="en-US"/>
        </a:p>
      </dgm:t>
    </dgm:pt>
    <dgm:pt modelId="{4C43C7DD-77EB-4A67-B968-26B167900975}">
      <dgm:prSet phldrT="[Text]" custT="1"/>
      <dgm:spPr/>
      <dgm:t>
        <a:bodyPr/>
        <a:lstStyle/>
        <a:p>
          <a:pPr>
            <a:buNone/>
          </a:pPr>
          <a:r>
            <a:rPr lang="en-US" sz="1000" dirty="0"/>
            <a:t>		$.05 </a:t>
          </a:r>
          <a:r>
            <a:rPr lang="en-US" sz="1000" dirty="0" err="1"/>
            <a:t>cpg</a:t>
          </a:r>
          <a:r>
            <a:rPr lang="en-US" sz="1000" dirty="0"/>
            <a:t> for B11 to B19</a:t>
          </a:r>
        </a:p>
      </dgm:t>
    </dgm:pt>
    <dgm:pt modelId="{F6850E4E-833D-4439-A9D3-23F12C9FC352}" type="parTrans" cxnId="{F72BDB7A-A390-43F7-9728-64CD683E317D}">
      <dgm:prSet/>
      <dgm:spPr/>
      <dgm:t>
        <a:bodyPr/>
        <a:lstStyle/>
        <a:p>
          <a:endParaRPr lang="en-US"/>
        </a:p>
      </dgm:t>
    </dgm:pt>
    <dgm:pt modelId="{7B51EB7A-5D19-4544-B240-AC7F92CE6B04}" type="sibTrans" cxnId="{F72BDB7A-A390-43F7-9728-64CD683E317D}">
      <dgm:prSet/>
      <dgm:spPr/>
      <dgm:t>
        <a:bodyPr/>
        <a:lstStyle/>
        <a:p>
          <a:endParaRPr lang="en-US"/>
        </a:p>
      </dgm:t>
    </dgm:pt>
    <dgm:pt modelId="{C7A0D51D-DA45-45C3-911D-B9E72D03332C}">
      <dgm:prSet custT="1"/>
      <dgm:spPr/>
      <dgm:t>
        <a:bodyPr/>
        <a:lstStyle/>
        <a:p>
          <a:pPr>
            <a:buNone/>
          </a:pPr>
          <a:r>
            <a:rPr lang="en-US" sz="1000" dirty="0"/>
            <a:t>		$.10 </a:t>
          </a:r>
          <a:r>
            <a:rPr lang="en-US" sz="1000" dirty="0" err="1"/>
            <a:t>cpg</a:t>
          </a:r>
          <a:r>
            <a:rPr lang="en-US" sz="1000" dirty="0"/>
            <a:t> for B30+</a:t>
          </a:r>
        </a:p>
      </dgm:t>
    </dgm:pt>
    <dgm:pt modelId="{169ABE11-3779-4635-9766-8342142E23F2}" type="parTrans" cxnId="{2B399F1A-4FCC-4EA8-8CFD-45193D7BBDB7}">
      <dgm:prSet/>
      <dgm:spPr/>
      <dgm:t>
        <a:bodyPr/>
        <a:lstStyle/>
        <a:p>
          <a:endParaRPr lang="en-US"/>
        </a:p>
      </dgm:t>
    </dgm:pt>
    <dgm:pt modelId="{018FCBAF-3263-408F-970F-C26CEEA4AA83}" type="sibTrans" cxnId="{2B399F1A-4FCC-4EA8-8CFD-45193D7BBDB7}">
      <dgm:prSet/>
      <dgm:spPr/>
      <dgm:t>
        <a:bodyPr/>
        <a:lstStyle/>
        <a:p>
          <a:endParaRPr lang="en-US"/>
        </a:p>
      </dgm:t>
    </dgm:pt>
    <dgm:pt modelId="{824CDE77-0A22-47B1-A53A-DEFC5F47C089}">
      <dgm:prSet phldrT="[Text]" custT="1"/>
      <dgm:spPr/>
      <dgm:t>
        <a:bodyPr/>
        <a:lstStyle/>
        <a:p>
          <a:pPr marL="0" indent="0" defTabSz="444500">
            <a:buFont typeface="Arial" panose="020B0604020202020204" pitchFamily="34" charset="0"/>
            <a:buChar char="•"/>
          </a:pPr>
          <a:r>
            <a:rPr lang="en-US" sz="1000" dirty="0"/>
            <a:t>Governor has until July 2</a:t>
          </a:r>
          <a:r>
            <a:rPr lang="en-US" sz="1000" baseline="30000" dirty="0"/>
            <a:t>nd</a:t>
          </a:r>
          <a:r>
            <a:rPr lang="en-US" sz="1000" dirty="0"/>
            <a:t> to take action </a:t>
          </a:r>
        </a:p>
      </dgm:t>
    </dgm:pt>
    <dgm:pt modelId="{AD8B87E9-FC00-4239-B1DD-B3285122B5E8}" type="parTrans" cxnId="{3BD2A49B-3FF6-457B-A48A-7ABDFBB796E4}">
      <dgm:prSet/>
      <dgm:spPr/>
      <dgm:t>
        <a:bodyPr/>
        <a:lstStyle/>
        <a:p>
          <a:endParaRPr lang="en-US"/>
        </a:p>
      </dgm:t>
    </dgm:pt>
    <dgm:pt modelId="{A88DB15E-3FAF-4BDD-AF65-FC30DDD5A34B}" type="sibTrans" cxnId="{3BD2A49B-3FF6-457B-A48A-7ABDFBB796E4}">
      <dgm:prSet/>
      <dgm:spPr/>
      <dgm:t>
        <a:bodyPr/>
        <a:lstStyle/>
        <a:p>
          <a:endParaRPr lang="en-US"/>
        </a:p>
      </dgm:t>
    </dgm:pt>
    <dgm:pt modelId="{8F8C6440-0563-4642-9E2A-9282CF5FB5C0}">
      <dgm:prSet phldrT="[Text]" custT="1"/>
      <dgm:spPr/>
      <dgm:t>
        <a:bodyPr/>
        <a:lstStyle/>
        <a:p>
          <a:pPr marL="0" indent="0" defTabSz="444500">
            <a:buFont typeface="Arial" panose="020B0604020202020204" pitchFamily="34" charset="0"/>
            <a:buChar char="•"/>
          </a:pPr>
          <a:r>
            <a:rPr lang="en-US" sz="1000" dirty="0"/>
            <a:t>Producers Tax Incentive</a:t>
          </a:r>
        </a:p>
      </dgm:t>
    </dgm:pt>
    <dgm:pt modelId="{40A7493C-4BD2-4F2B-BFE0-8AB1FA240B3D}" type="parTrans" cxnId="{4D027880-D3B7-4F3D-B53A-396B2FCA8538}">
      <dgm:prSet/>
      <dgm:spPr/>
      <dgm:t>
        <a:bodyPr/>
        <a:lstStyle/>
        <a:p>
          <a:endParaRPr lang="en-US"/>
        </a:p>
      </dgm:t>
    </dgm:pt>
    <dgm:pt modelId="{4AD432A6-93C0-4CFB-BC9A-F579B0954BDF}" type="sibTrans" cxnId="{4D027880-D3B7-4F3D-B53A-396B2FCA8538}">
      <dgm:prSet/>
      <dgm:spPr/>
      <dgm:t>
        <a:bodyPr/>
        <a:lstStyle/>
        <a:p>
          <a:endParaRPr lang="en-US"/>
        </a:p>
      </dgm:t>
    </dgm:pt>
    <dgm:pt modelId="{D22556DE-ABD0-4616-96C3-0580F1C0869B}" type="pres">
      <dgm:prSet presAssocID="{019AF1A2-CE09-4B24-B0BB-D49A82432F9B}" presName="linear" presStyleCnt="0">
        <dgm:presLayoutVars>
          <dgm:dir/>
          <dgm:animLvl val="lvl"/>
          <dgm:resizeHandles val="exact"/>
        </dgm:presLayoutVars>
      </dgm:prSet>
      <dgm:spPr/>
    </dgm:pt>
    <dgm:pt modelId="{D2D17A2D-384F-4715-A4F4-BCFA58C751B6}" type="pres">
      <dgm:prSet presAssocID="{45672D0A-81C8-4E71-9C4A-904DACF2874C}" presName="parentLin" presStyleCnt="0"/>
      <dgm:spPr/>
    </dgm:pt>
    <dgm:pt modelId="{11FB307F-7564-498D-8267-0FACD428CA3C}" type="pres">
      <dgm:prSet presAssocID="{45672D0A-81C8-4E71-9C4A-904DACF2874C}" presName="parentLeftMargin" presStyleLbl="node1" presStyleIdx="0" presStyleCnt="3"/>
      <dgm:spPr/>
    </dgm:pt>
    <dgm:pt modelId="{55E546EF-2A74-43B4-91CC-F95AEF4BBD45}" type="pres">
      <dgm:prSet presAssocID="{45672D0A-81C8-4E71-9C4A-904DACF2874C}" presName="parentText" presStyleLbl="node1" presStyleIdx="0" presStyleCnt="3">
        <dgm:presLayoutVars>
          <dgm:chMax val="0"/>
          <dgm:bulletEnabled val="1"/>
        </dgm:presLayoutVars>
      </dgm:prSet>
      <dgm:spPr/>
    </dgm:pt>
    <dgm:pt modelId="{83279377-DDD1-45F4-9171-000CF94C865F}" type="pres">
      <dgm:prSet presAssocID="{45672D0A-81C8-4E71-9C4A-904DACF2874C}" presName="negativeSpace" presStyleCnt="0"/>
      <dgm:spPr/>
    </dgm:pt>
    <dgm:pt modelId="{64A9082C-AF44-467F-BDB8-61066933A63B}" type="pres">
      <dgm:prSet presAssocID="{45672D0A-81C8-4E71-9C4A-904DACF2874C}" presName="childText" presStyleLbl="conFgAcc1" presStyleIdx="0" presStyleCnt="3">
        <dgm:presLayoutVars>
          <dgm:bulletEnabled val="1"/>
        </dgm:presLayoutVars>
      </dgm:prSet>
      <dgm:spPr/>
    </dgm:pt>
    <dgm:pt modelId="{EFBB9C86-9A2D-45F6-9833-D4F7536719E2}" type="pres">
      <dgm:prSet presAssocID="{0627C52C-15A0-493A-B9C3-C93CBF36E4A0}" presName="spaceBetweenRectangles" presStyleCnt="0"/>
      <dgm:spPr/>
    </dgm:pt>
    <dgm:pt modelId="{EDAF102D-0525-434D-AE2D-1873970AACBD}" type="pres">
      <dgm:prSet presAssocID="{F49D3B54-262A-4846-812D-8DDF571DE3EB}" presName="parentLin" presStyleCnt="0"/>
      <dgm:spPr/>
    </dgm:pt>
    <dgm:pt modelId="{F3461E2B-DC58-43E3-8B53-C2E30AE17296}" type="pres">
      <dgm:prSet presAssocID="{F49D3B54-262A-4846-812D-8DDF571DE3EB}" presName="parentLeftMargin" presStyleLbl="node1" presStyleIdx="0" presStyleCnt="3"/>
      <dgm:spPr/>
    </dgm:pt>
    <dgm:pt modelId="{71EB747E-7F89-40A3-BAF1-57E03E0B497B}" type="pres">
      <dgm:prSet presAssocID="{F49D3B54-262A-4846-812D-8DDF571DE3EB}" presName="parentText" presStyleLbl="node1" presStyleIdx="1" presStyleCnt="3">
        <dgm:presLayoutVars>
          <dgm:chMax val="0"/>
          <dgm:bulletEnabled val="1"/>
        </dgm:presLayoutVars>
      </dgm:prSet>
      <dgm:spPr/>
    </dgm:pt>
    <dgm:pt modelId="{79A810C3-754B-414F-A5A1-22E358381980}" type="pres">
      <dgm:prSet presAssocID="{F49D3B54-262A-4846-812D-8DDF571DE3EB}" presName="negativeSpace" presStyleCnt="0"/>
      <dgm:spPr/>
    </dgm:pt>
    <dgm:pt modelId="{19AAD66B-C191-4778-A9CA-0C67DD5859BB}" type="pres">
      <dgm:prSet presAssocID="{F49D3B54-262A-4846-812D-8DDF571DE3EB}" presName="childText" presStyleLbl="conFgAcc1" presStyleIdx="1" presStyleCnt="3">
        <dgm:presLayoutVars>
          <dgm:bulletEnabled val="1"/>
        </dgm:presLayoutVars>
      </dgm:prSet>
      <dgm:spPr/>
    </dgm:pt>
    <dgm:pt modelId="{D4878609-3392-4654-8943-364607ED4D4B}" type="pres">
      <dgm:prSet presAssocID="{53ED12BF-ACC1-40FA-BA16-32F4D2F862ED}" presName="spaceBetweenRectangles" presStyleCnt="0"/>
      <dgm:spPr/>
    </dgm:pt>
    <dgm:pt modelId="{02C77277-406D-401C-B955-C2FF3C6EAA56}" type="pres">
      <dgm:prSet presAssocID="{923E2012-FE7E-467C-8B4D-9784B0D66D18}" presName="parentLin" presStyleCnt="0"/>
      <dgm:spPr/>
    </dgm:pt>
    <dgm:pt modelId="{04DEEBD5-16FD-47A1-9D9E-42104BF965D7}" type="pres">
      <dgm:prSet presAssocID="{923E2012-FE7E-467C-8B4D-9784B0D66D18}" presName="parentLeftMargin" presStyleLbl="node1" presStyleIdx="1" presStyleCnt="3"/>
      <dgm:spPr/>
    </dgm:pt>
    <dgm:pt modelId="{A7732F76-A54B-4ED9-B9C7-92C6F79955B2}" type="pres">
      <dgm:prSet presAssocID="{923E2012-FE7E-467C-8B4D-9784B0D66D18}" presName="parentText" presStyleLbl="node1" presStyleIdx="2" presStyleCnt="3">
        <dgm:presLayoutVars>
          <dgm:chMax val="0"/>
          <dgm:bulletEnabled val="1"/>
        </dgm:presLayoutVars>
      </dgm:prSet>
      <dgm:spPr/>
    </dgm:pt>
    <dgm:pt modelId="{572732A8-F083-4531-A6B0-4868C6BC6F1B}" type="pres">
      <dgm:prSet presAssocID="{923E2012-FE7E-467C-8B4D-9784B0D66D18}" presName="negativeSpace" presStyleCnt="0"/>
      <dgm:spPr/>
    </dgm:pt>
    <dgm:pt modelId="{A9DDB1CF-31BF-4692-866F-A3A73201B640}" type="pres">
      <dgm:prSet presAssocID="{923E2012-FE7E-467C-8B4D-9784B0D66D18}" presName="childText" presStyleLbl="conFgAcc1" presStyleIdx="2" presStyleCnt="3">
        <dgm:presLayoutVars>
          <dgm:bulletEnabled val="1"/>
        </dgm:presLayoutVars>
      </dgm:prSet>
      <dgm:spPr/>
    </dgm:pt>
  </dgm:ptLst>
  <dgm:cxnLst>
    <dgm:cxn modelId="{8D70B001-ED10-45F6-8E61-CF78C0DE67A5}" type="presOf" srcId="{F49D3B54-262A-4846-812D-8DDF571DE3EB}" destId="{F3461E2B-DC58-43E3-8B53-C2E30AE17296}" srcOrd="0" destOrd="0" presId="urn:microsoft.com/office/officeart/2005/8/layout/list1"/>
    <dgm:cxn modelId="{1FF98702-B2FD-4C8F-9AF9-650ACCA7E195}" type="presOf" srcId="{55A29099-3A9A-4D93-8299-28962C9A0F76}" destId="{19AAD66B-C191-4778-A9CA-0C67DD5859BB}" srcOrd="0" destOrd="7" presId="urn:microsoft.com/office/officeart/2005/8/layout/list1"/>
    <dgm:cxn modelId="{4F657006-03E6-47EA-9391-B414B3D186E9}" type="presOf" srcId="{3F27611D-4EDA-425E-8908-B8CEF1BD2976}" destId="{A9DDB1CF-31BF-4692-866F-A3A73201B640}" srcOrd="0" destOrd="2" presId="urn:microsoft.com/office/officeart/2005/8/layout/list1"/>
    <dgm:cxn modelId="{7C19DA0A-B672-48C1-8206-FA85743BC105}" srcId="{45672D0A-81C8-4E71-9C4A-904DACF2874C}" destId="{FF3AAF18-8BF3-4AAB-A2A5-0F054626CE3C}" srcOrd="0" destOrd="0" parTransId="{E8CA676B-7AE8-4DDA-8F32-695DADEA31E2}" sibTransId="{B56EF740-D016-4474-B424-64AB7AE1D9E2}"/>
    <dgm:cxn modelId="{CA108613-4FEB-4945-B222-C12C18950612}" srcId="{923E2012-FE7E-467C-8B4D-9784B0D66D18}" destId="{3E6078CF-9747-430E-AE1F-C38A69F69B0D}" srcOrd="0" destOrd="0" parTransId="{355F9D59-BD8B-457A-8FF6-CD9054A1404B}" sibTransId="{91390A22-7BD8-43B1-BA78-F4518FB2E05A}"/>
    <dgm:cxn modelId="{336B9213-FAA4-4D61-A08F-FADBEC88D204}" type="presOf" srcId="{3E6078CF-9747-430E-AE1F-C38A69F69B0D}" destId="{A9DDB1CF-31BF-4692-866F-A3A73201B640}" srcOrd="0" destOrd="0" presId="urn:microsoft.com/office/officeart/2005/8/layout/list1"/>
    <dgm:cxn modelId="{0822C019-2E3F-4472-AE5E-A5288A2E33C9}" type="presOf" srcId="{C7A0D51D-DA45-45C3-911D-B9E72D03332C}" destId="{19AAD66B-C191-4778-A9CA-0C67DD5859BB}" srcOrd="0" destOrd="3" presId="urn:microsoft.com/office/officeart/2005/8/layout/list1"/>
    <dgm:cxn modelId="{2B399F1A-4FCC-4EA8-8CFD-45193D7BBDB7}" srcId="{34E97D61-2DB3-4E9E-B644-8E014FC729F1}" destId="{C7A0D51D-DA45-45C3-911D-B9E72D03332C}" srcOrd="0" destOrd="0" parTransId="{169ABE11-3779-4635-9766-8342142E23F2}" sibTransId="{018FCBAF-3263-408F-970F-C26CEEA4AA83}"/>
    <dgm:cxn modelId="{F594F51C-578C-49AD-B041-16883EB1BE7C}" srcId="{20D3598C-8320-4AE2-9588-1F6289DFD4C9}" destId="{3F27611D-4EDA-425E-8908-B8CEF1BD2976}" srcOrd="0" destOrd="0" parTransId="{6C013C41-8ABF-4A9B-8131-6D8535A8BDF7}" sibTransId="{377E1139-7273-40F7-ABC3-9EAA7FBA229B}"/>
    <dgm:cxn modelId="{0D12351E-DE72-4F94-B280-F8E3D5BDBF89}" srcId="{4C43C7DD-77EB-4A67-B968-26B167900975}" destId="{34E97D61-2DB3-4E9E-B644-8E014FC729F1}" srcOrd="0" destOrd="0" parTransId="{DF3DE498-699C-4E63-AE67-A0F390B95380}" sibTransId="{F475DB2E-99F3-44BA-8C1C-C3FF5425D52E}"/>
    <dgm:cxn modelId="{F722EA22-D8EF-43E4-85B9-C47F7C656C92}" type="presOf" srcId="{36D1CCC6-9D5E-4BB0-BE8A-46AA5D1384C7}" destId="{19AAD66B-C191-4778-A9CA-0C67DD5859BB}" srcOrd="0" destOrd="4" presId="urn:microsoft.com/office/officeart/2005/8/layout/list1"/>
    <dgm:cxn modelId="{DC310224-227E-40F5-A393-B977D7EF8873}" type="presOf" srcId="{ABB6F59A-0549-461F-A68F-63889C979533}" destId="{19AAD66B-C191-4778-A9CA-0C67DD5859BB}" srcOrd="0" destOrd="0" presId="urn:microsoft.com/office/officeart/2005/8/layout/list1"/>
    <dgm:cxn modelId="{765E2026-015A-4921-8192-5F73539247C8}" type="presOf" srcId="{ED0D53C6-BE52-4C63-B712-139315C08AE7}" destId="{19AAD66B-C191-4778-A9CA-0C67DD5859BB}" srcOrd="0" destOrd="6" presId="urn:microsoft.com/office/officeart/2005/8/layout/list1"/>
    <dgm:cxn modelId="{81F3832A-447E-4B8D-ABC3-E1FA1764B24C}" srcId="{3E6078CF-9747-430E-AE1F-C38A69F69B0D}" destId="{20D3598C-8320-4AE2-9588-1F6289DFD4C9}" srcOrd="0" destOrd="0" parTransId="{97FD768D-4374-40D5-A25F-CA6AE2B344D9}" sibTransId="{72090924-03DD-4E94-A281-B0942F2C267E}"/>
    <dgm:cxn modelId="{D317615C-D859-4C1E-B5F1-D413F840020D}" srcId="{F49D3B54-262A-4846-812D-8DDF571DE3EB}" destId="{55A29099-3A9A-4D93-8299-28962C9A0F76}" srcOrd="3" destOrd="0" parTransId="{F03B4A15-C33B-4242-A69A-54F5A32E7033}" sibTransId="{10233487-5BD7-415E-A423-9A9C50D3AB8B}"/>
    <dgm:cxn modelId="{422F2F5F-F526-443C-BA4A-D8AC4EB5CC82}" type="presOf" srcId="{923E2012-FE7E-467C-8B4D-9784B0D66D18}" destId="{04DEEBD5-16FD-47A1-9D9E-42104BF965D7}" srcOrd="0" destOrd="0" presId="urn:microsoft.com/office/officeart/2005/8/layout/list1"/>
    <dgm:cxn modelId="{7C931561-DAD1-4048-B83D-8A5116B17133}" type="presOf" srcId="{45672D0A-81C8-4E71-9C4A-904DACF2874C}" destId="{55E546EF-2A74-43B4-91CC-F95AEF4BBD45}" srcOrd="1" destOrd="0" presId="urn:microsoft.com/office/officeart/2005/8/layout/list1"/>
    <dgm:cxn modelId="{4F88AF61-B80E-4D0E-9EDF-2A7B62A9885A}" srcId="{019AF1A2-CE09-4B24-B0BB-D49A82432F9B}" destId="{F49D3B54-262A-4846-812D-8DDF571DE3EB}" srcOrd="1" destOrd="0" parTransId="{50F1D315-4ADD-4CDC-A271-2A9471026E0A}" sibTransId="{53ED12BF-ACC1-40FA-BA16-32F4D2F862ED}"/>
    <dgm:cxn modelId="{104E8743-B46F-4750-8852-DC3E95CE4F27}" type="presOf" srcId="{E1338318-23E1-44D9-B7E3-BDC95543C698}" destId="{64A9082C-AF44-467F-BDB8-61066933A63B}" srcOrd="0" destOrd="2" presId="urn:microsoft.com/office/officeart/2005/8/layout/list1"/>
    <dgm:cxn modelId="{DF483846-57E9-4F55-B74E-6F2923C37372}" type="presOf" srcId="{F0880205-2C69-477D-81B0-1B27E9DACBE3}" destId="{A9DDB1CF-31BF-4692-866F-A3A73201B640}" srcOrd="0" destOrd="4" presId="urn:microsoft.com/office/officeart/2005/8/layout/list1"/>
    <dgm:cxn modelId="{DEE9B36E-A4FC-46A9-B536-43BA3EDB2525}" type="presOf" srcId="{8F8C6440-0563-4642-9E2A-9282CF5FB5C0}" destId="{A9DDB1CF-31BF-4692-866F-A3A73201B640}" srcOrd="0" destOrd="3" presId="urn:microsoft.com/office/officeart/2005/8/layout/list1"/>
    <dgm:cxn modelId="{2D8F2B51-5729-4DFB-8F1E-8B4CE237DA1C}" srcId="{F49D3B54-262A-4846-812D-8DDF571DE3EB}" destId="{ED0D53C6-BE52-4C63-B712-139315C08AE7}" srcOrd="2" destOrd="0" parTransId="{7EAEA2E5-0364-4F9F-9FE4-777CD233C32C}" sibTransId="{6ED162F4-4CB9-4FC8-9863-4CE7C8FE9D0E}"/>
    <dgm:cxn modelId="{F72BDB7A-A390-43F7-9728-64CD683E317D}" srcId="{ABB6F59A-0549-461F-A68F-63889C979533}" destId="{4C43C7DD-77EB-4A67-B968-26B167900975}" srcOrd="0" destOrd="0" parTransId="{F6850E4E-833D-4439-A9D3-23F12C9FC352}" sibTransId="{7B51EB7A-5D19-4544-B240-AC7F92CE6B04}"/>
    <dgm:cxn modelId="{4D027880-D3B7-4F3D-B53A-396B2FCA8538}" srcId="{923E2012-FE7E-467C-8B4D-9784B0D66D18}" destId="{8F8C6440-0563-4642-9E2A-9282CF5FB5C0}" srcOrd="1" destOrd="0" parTransId="{40A7493C-4BD2-4F2B-BFE0-8AB1FA240B3D}" sibTransId="{4AD432A6-93C0-4CFB-BC9A-F579B0954BDF}"/>
    <dgm:cxn modelId="{74705A86-45AF-47DE-863A-5A67BCCF02D1}" srcId="{923E2012-FE7E-467C-8B4D-9784B0D66D18}" destId="{F0880205-2C69-477D-81B0-1B27E9DACBE3}" srcOrd="2" destOrd="0" parTransId="{C6FC2FAC-F215-4C82-B236-8B72B5265E66}" sibTransId="{F3101D49-E4E6-4544-BA3C-D07EE834B4B9}"/>
    <dgm:cxn modelId="{2BAF8396-0EF4-4868-B50F-DB19B0C74D93}" srcId="{F49D3B54-262A-4846-812D-8DDF571DE3EB}" destId="{ABB6F59A-0549-461F-A68F-63889C979533}" srcOrd="0" destOrd="0" parTransId="{217586B1-18EF-477C-8576-ADD0496A6348}" sibTransId="{2C709F42-E1B9-4FC1-A11C-9592603F5F72}"/>
    <dgm:cxn modelId="{3BD2A49B-3FF6-457B-A48A-7ABDFBB796E4}" srcId="{923E2012-FE7E-467C-8B4D-9784B0D66D18}" destId="{824CDE77-0A22-47B1-A53A-DEFC5F47C089}" srcOrd="3" destOrd="0" parTransId="{AD8B87E9-FC00-4239-B1DD-B3285122B5E8}" sibTransId="{A88DB15E-3FAF-4BDD-AF65-FC30DDD5A34B}"/>
    <dgm:cxn modelId="{FBD56A9F-BCAB-4E13-9084-0A83D646FC57}" type="presOf" srcId="{FF3AAF18-8BF3-4AAB-A2A5-0F054626CE3C}" destId="{64A9082C-AF44-467F-BDB8-61066933A63B}" srcOrd="0" destOrd="0" presId="urn:microsoft.com/office/officeart/2005/8/layout/list1"/>
    <dgm:cxn modelId="{F35948A7-A529-4822-ACDA-B07F4D013F33}" srcId="{45672D0A-81C8-4E71-9C4A-904DACF2874C}" destId="{E1338318-23E1-44D9-B7E3-BDC95543C698}" srcOrd="2" destOrd="0" parTransId="{3FCEDC8F-138E-4BD8-A48D-C1A48F4F2502}" sibTransId="{DB81FC27-75C1-4068-9495-608B9524575C}"/>
    <dgm:cxn modelId="{96A315AA-B26B-4E4B-880C-271709565352}" type="presOf" srcId="{20D3598C-8320-4AE2-9588-1F6289DFD4C9}" destId="{A9DDB1CF-31BF-4692-866F-A3A73201B640}" srcOrd="0" destOrd="1" presId="urn:microsoft.com/office/officeart/2005/8/layout/list1"/>
    <dgm:cxn modelId="{612F55AA-4C60-4126-AB60-1B903DA2C64E}" type="presOf" srcId="{75AAFCE2-8D54-42B3-A765-CC4B8D30F753}" destId="{64A9082C-AF44-467F-BDB8-61066933A63B}" srcOrd="0" destOrd="1" presId="urn:microsoft.com/office/officeart/2005/8/layout/list1"/>
    <dgm:cxn modelId="{D90F1EB4-2199-4745-9E91-66EC3339B5D3}" type="presOf" srcId="{1BB07B49-3743-4519-89C5-9315C129450F}" destId="{19AAD66B-C191-4778-A9CA-0C67DD5859BB}" srcOrd="0" destOrd="5" presId="urn:microsoft.com/office/officeart/2005/8/layout/list1"/>
    <dgm:cxn modelId="{14B9FABB-B1F1-44FA-BB7C-32848A86EB33}" srcId="{019AF1A2-CE09-4B24-B0BB-D49A82432F9B}" destId="{45672D0A-81C8-4E71-9C4A-904DACF2874C}" srcOrd="0" destOrd="0" parTransId="{377DABEC-4747-4067-ACAF-8C316E3032AC}" sibTransId="{0627C52C-15A0-493A-B9C3-C93CBF36E4A0}"/>
    <dgm:cxn modelId="{7EF71BBD-3410-486C-BAEB-E41E6645361F}" type="presOf" srcId="{45672D0A-81C8-4E71-9C4A-904DACF2874C}" destId="{11FB307F-7564-498D-8267-0FACD428CA3C}" srcOrd="0" destOrd="0" presId="urn:microsoft.com/office/officeart/2005/8/layout/list1"/>
    <dgm:cxn modelId="{5BA7AAC1-FB86-4E85-9C79-53659FA2BF0E}" type="presOf" srcId="{F49D3B54-262A-4846-812D-8DDF571DE3EB}" destId="{71EB747E-7F89-40A3-BAF1-57E03E0B497B}" srcOrd="1" destOrd="0" presId="urn:microsoft.com/office/officeart/2005/8/layout/list1"/>
    <dgm:cxn modelId="{F181E5C4-2792-468D-A1FB-5BEDAC65755A}" type="presOf" srcId="{923E2012-FE7E-467C-8B4D-9784B0D66D18}" destId="{A7732F76-A54B-4ED9-B9C7-92C6F79955B2}" srcOrd="1" destOrd="0" presId="urn:microsoft.com/office/officeart/2005/8/layout/list1"/>
    <dgm:cxn modelId="{F9FCCCCC-D951-4C46-89AE-446C480C3AC9}" srcId="{45672D0A-81C8-4E71-9C4A-904DACF2874C}" destId="{75AAFCE2-8D54-42B3-A765-CC4B8D30F753}" srcOrd="1" destOrd="0" parTransId="{67DF56C6-335C-4F45-85F2-C3DA85E4E436}" sibTransId="{ADCCDD08-9EB8-4A33-81B4-D6784DD194B2}"/>
    <dgm:cxn modelId="{E0EF60D5-6696-40E0-A2C6-0855DB80B200}" type="presOf" srcId="{824CDE77-0A22-47B1-A53A-DEFC5F47C089}" destId="{A9DDB1CF-31BF-4692-866F-A3A73201B640}" srcOrd="0" destOrd="5" presId="urn:microsoft.com/office/officeart/2005/8/layout/list1"/>
    <dgm:cxn modelId="{2880FCE3-17C7-4D8A-B195-2ADF6808B837}" type="presOf" srcId="{019AF1A2-CE09-4B24-B0BB-D49A82432F9B}" destId="{D22556DE-ABD0-4616-96C3-0580F1C0869B}" srcOrd="0" destOrd="0" presId="urn:microsoft.com/office/officeart/2005/8/layout/list1"/>
    <dgm:cxn modelId="{F50903E5-AB06-4E49-92D8-36FEC7457568}" type="presOf" srcId="{4C43C7DD-77EB-4A67-B968-26B167900975}" destId="{19AAD66B-C191-4778-A9CA-0C67DD5859BB}" srcOrd="0" destOrd="1" presId="urn:microsoft.com/office/officeart/2005/8/layout/list1"/>
    <dgm:cxn modelId="{A8423BE9-5D75-483A-A807-2BDA70501CB4}" type="presOf" srcId="{34E97D61-2DB3-4E9E-B644-8E014FC729F1}" destId="{19AAD66B-C191-4778-A9CA-0C67DD5859BB}" srcOrd="0" destOrd="2" presId="urn:microsoft.com/office/officeart/2005/8/layout/list1"/>
    <dgm:cxn modelId="{658CB6ED-3460-499E-B03C-7E9234036936}" srcId="{019AF1A2-CE09-4B24-B0BB-D49A82432F9B}" destId="{923E2012-FE7E-467C-8B4D-9784B0D66D18}" srcOrd="2" destOrd="0" parTransId="{FDF5F512-2109-4623-B6D6-1696AA9FF41C}" sibTransId="{14840BCB-DA86-474C-9EAA-CA50DA844A43}"/>
    <dgm:cxn modelId="{58C2E7F1-B33D-40B0-B804-EA4305880466}" srcId="{36D1CCC6-9D5E-4BB0-BE8A-46AA5D1384C7}" destId="{1BB07B49-3743-4519-89C5-9315C129450F}" srcOrd="0" destOrd="0" parTransId="{C034728E-1B54-49F4-A052-506DC16280F0}" sibTransId="{A5F54041-EDF2-4C17-B547-4161DFDD16B3}"/>
    <dgm:cxn modelId="{32B3A8F2-697A-41AA-8120-9C40056DFA78}" srcId="{F49D3B54-262A-4846-812D-8DDF571DE3EB}" destId="{36D1CCC6-9D5E-4BB0-BE8A-46AA5D1384C7}" srcOrd="1" destOrd="0" parTransId="{80E48EEB-742B-4D2C-998A-3C90794E3B0F}" sibTransId="{6760A8AF-382A-4DCB-A963-E69A772C23ED}"/>
    <dgm:cxn modelId="{FE8E26C6-BFF7-4CE1-9A3F-3CF00D10C90C}" type="presParOf" srcId="{D22556DE-ABD0-4616-96C3-0580F1C0869B}" destId="{D2D17A2D-384F-4715-A4F4-BCFA58C751B6}" srcOrd="0" destOrd="0" presId="urn:microsoft.com/office/officeart/2005/8/layout/list1"/>
    <dgm:cxn modelId="{71C166F7-8A09-4024-9C04-8B331FADA6C6}" type="presParOf" srcId="{D2D17A2D-384F-4715-A4F4-BCFA58C751B6}" destId="{11FB307F-7564-498D-8267-0FACD428CA3C}" srcOrd="0" destOrd="0" presId="urn:microsoft.com/office/officeart/2005/8/layout/list1"/>
    <dgm:cxn modelId="{7AA90A0B-E86D-4466-B907-5C00BD7E0E83}" type="presParOf" srcId="{D2D17A2D-384F-4715-A4F4-BCFA58C751B6}" destId="{55E546EF-2A74-43B4-91CC-F95AEF4BBD45}" srcOrd="1" destOrd="0" presId="urn:microsoft.com/office/officeart/2005/8/layout/list1"/>
    <dgm:cxn modelId="{1D4686EB-01F3-4F06-8F6C-6491D39AC35C}" type="presParOf" srcId="{D22556DE-ABD0-4616-96C3-0580F1C0869B}" destId="{83279377-DDD1-45F4-9171-000CF94C865F}" srcOrd="1" destOrd="0" presId="urn:microsoft.com/office/officeart/2005/8/layout/list1"/>
    <dgm:cxn modelId="{9A436424-FB02-4A61-966F-FD5872337607}" type="presParOf" srcId="{D22556DE-ABD0-4616-96C3-0580F1C0869B}" destId="{64A9082C-AF44-467F-BDB8-61066933A63B}" srcOrd="2" destOrd="0" presId="urn:microsoft.com/office/officeart/2005/8/layout/list1"/>
    <dgm:cxn modelId="{45ED769D-BB57-4C36-894F-E61D28D25AF4}" type="presParOf" srcId="{D22556DE-ABD0-4616-96C3-0580F1C0869B}" destId="{EFBB9C86-9A2D-45F6-9833-D4F7536719E2}" srcOrd="3" destOrd="0" presId="urn:microsoft.com/office/officeart/2005/8/layout/list1"/>
    <dgm:cxn modelId="{75389947-CCA4-4CED-B953-F004E60DAF43}" type="presParOf" srcId="{D22556DE-ABD0-4616-96C3-0580F1C0869B}" destId="{EDAF102D-0525-434D-AE2D-1873970AACBD}" srcOrd="4" destOrd="0" presId="urn:microsoft.com/office/officeart/2005/8/layout/list1"/>
    <dgm:cxn modelId="{B2D2B828-F7D7-470D-BD1B-9664A01DB27F}" type="presParOf" srcId="{EDAF102D-0525-434D-AE2D-1873970AACBD}" destId="{F3461E2B-DC58-43E3-8B53-C2E30AE17296}" srcOrd="0" destOrd="0" presId="urn:microsoft.com/office/officeart/2005/8/layout/list1"/>
    <dgm:cxn modelId="{6FAB37BD-A0CF-4522-A9B3-E475A0229CC2}" type="presParOf" srcId="{EDAF102D-0525-434D-AE2D-1873970AACBD}" destId="{71EB747E-7F89-40A3-BAF1-57E03E0B497B}" srcOrd="1" destOrd="0" presId="urn:microsoft.com/office/officeart/2005/8/layout/list1"/>
    <dgm:cxn modelId="{20EFBF09-E0E5-44E0-BED8-45DC7A2318E5}" type="presParOf" srcId="{D22556DE-ABD0-4616-96C3-0580F1C0869B}" destId="{79A810C3-754B-414F-A5A1-22E358381980}" srcOrd="5" destOrd="0" presId="urn:microsoft.com/office/officeart/2005/8/layout/list1"/>
    <dgm:cxn modelId="{E331DBC2-F201-4189-A31C-17CF6DAB9999}" type="presParOf" srcId="{D22556DE-ABD0-4616-96C3-0580F1C0869B}" destId="{19AAD66B-C191-4778-A9CA-0C67DD5859BB}" srcOrd="6" destOrd="0" presId="urn:microsoft.com/office/officeart/2005/8/layout/list1"/>
    <dgm:cxn modelId="{5F40552A-8B0A-446D-B3EF-C06660D0611D}" type="presParOf" srcId="{D22556DE-ABD0-4616-96C3-0580F1C0869B}" destId="{D4878609-3392-4654-8943-364607ED4D4B}" srcOrd="7" destOrd="0" presId="urn:microsoft.com/office/officeart/2005/8/layout/list1"/>
    <dgm:cxn modelId="{061F049B-6832-4B95-B03A-660CF9C6CFA5}" type="presParOf" srcId="{D22556DE-ABD0-4616-96C3-0580F1C0869B}" destId="{02C77277-406D-401C-B955-C2FF3C6EAA56}" srcOrd="8" destOrd="0" presId="urn:microsoft.com/office/officeart/2005/8/layout/list1"/>
    <dgm:cxn modelId="{76F351FF-2A66-4A24-9043-6E3B4EB858BC}" type="presParOf" srcId="{02C77277-406D-401C-B955-C2FF3C6EAA56}" destId="{04DEEBD5-16FD-47A1-9D9E-42104BF965D7}" srcOrd="0" destOrd="0" presId="urn:microsoft.com/office/officeart/2005/8/layout/list1"/>
    <dgm:cxn modelId="{B33D8F51-7503-4715-8D3D-925B29FBBC72}" type="presParOf" srcId="{02C77277-406D-401C-B955-C2FF3C6EAA56}" destId="{A7732F76-A54B-4ED9-B9C7-92C6F79955B2}" srcOrd="1" destOrd="0" presId="urn:microsoft.com/office/officeart/2005/8/layout/list1"/>
    <dgm:cxn modelId="{3AC6F7EA-71CB-4CB7-A753-D27F9E66024B}" type="presParOf" srcId="{D22556DE-ABD0-4616-96C3-0580F1C0869B}" destId="{572732A8-F083-4531-A6B0-4868C6BC6F1B}" srcOrd="9" destOrd="0" presId="urn:microsoft.com/office/officeart/2005/8/layout/list1"/>
    <dgm:cxn modelId="{D04D90D4-3A2D-4EC8-96F8-A7A38D4748E8}" type="presParOf" srcId="{D22556DE-ABD0-4616-96C3-0580F1C0869B}" destId="{A9DDB1CF-31BF-4692-866F-A3A73201B64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23FAEE-78F8-4491-8939-AC38807808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B78511-015D-4D3C-96E0-B08B1EDBE94F}">
      <dgm:prSet phldrT="[Text]"/>
      <dgm:spPr/>
      <dgm:t>
        <a:bodyPr/>
        <a:lstStyle/>
        <a:p>
          <a:r>
            <a:rPr lang="en-US" dirty="0"/>
            <a:t>Bioheat® Fuel Mandates (2021)</a:t>
          </a:r>
        </a:p>
      </dgm:t>
    </dgm:pt>
    <dgm:pt modelId="{108F6002-B256-4AAF-9635-68DA1DD21548}" type="parTrans" cxnId="{F9971C10-C1E5-4EF5-AE16-3E1B130BD6CF}">
      <dgm:prSet/>
      <dgm:spPr/>
      <dgm:t>
        <a:bodyPr/>
        <a:lstStyle/>
        <a:p>
          <a:endParaRPr lang="en-US"/>
        </a:p>
      </dgm:t>
    </dgm:pt>
    <dgm:pt modelId="{F011D859-DD87-4003-8A56-8A7933B504BA}" type="sibTrans" cxnId="{F9971C10-C1E5-4EF5-AE16-3E1B130BD6CF}">
      <dgm:prSet/>
      <dgm:spPr/>
      <dgm:t>
        <a:bodyPr/>
        <a:lstStyle/>
        <a:p>
          <a:endParaRPr lang="en-US"/>
        </a:p>
      </dgm:t>
    </dgm:pt>
    <dgm:pt modelId="{F2968D0D-6EA9-4869-A7E9-A3014B5A8416}">
      <dgm:prSet phldrT="[Text]"/>
      <dgm:spPr/>
      <dgm:t>
        <a:bodyPr/>
        <a:lstStyle/>
        <a:p>
          <a:r>
            <a:rPr lang="en-US" dirty="0"/>
            <a:t>Rhode Island – B50 by 2030</a:t>
          </a:r>
        </a:p>
      </dgm:t>
    </dgm:pt>
    <dgm:pt modelId="{4A3B5F05-A553-4039-B341-FE49EA710374}" type="parTrans" cxnId="{42E9FF91-63D2-41C8-85CE-65C900B1E8B5}">
      <dgm:prSet/>
      <dgm:spPr/>
      <dgm:t>
        <a:bodyPr/>
        <a:lstStyle/>
        <a:p>
          <a:endParaRPr lang="en-US"/>
        </a:p>
      </dgm:t>
    </dgm:pt>
    <dgm:pt modelId="{7837B579-0972-4214-AA57-01DA50871740}" type="sibTrans" cxnId="{42E9FF91-63D2-41C8-85CE-65C900B1E8B5}">
      <dgm:prSet/>
      <dgm:spPr/>
      <dgm:t>
        <a:bodyPr/>
        <a:lstStyle/>
        <a:p>
          <a:endParaRPr lang="en-US"/>
        </a:p>
      </dgm:t>
    </dgm:pt>
    <dgm:pt modelId="{D47E51F1-AE00-4450-8FD7-C5F108D64999}">
      <dgm:prSet phldrT="[Text]"/>
      <dgm:spPr/>
      <dgm:t>
        <a:bodyPr/>
        <a:lstStyle/>
        <a:p>
          <a:r>
            <a:rPr lang="en-US" dirty="0"/>
            <a:t>Liquid Fuel Bans</a:t>
          </a:r>
        </a:p>
      </dgm:t>
    </dgm:pt>
    <dgm:pt modelId="{36910324-BB9D-4FDB-890E-84220B971A9C}" type="parTrans" cxnId="{E30A8AEE-0B4E-4863-86FA-F60D4720C13B}">
      <dgm:prSet/>
      <dgm:spPr/>
      <dgm:t>
        <a:bodyPr/>
        <a:lstStyle/>
        <a:p>
          <a:endParaRPr lang="en-US"/>
        </a:p>
      </dgm:t>
    </dgm:pt>
    <dgm:pt modelId="{C8FC11B0-6EE5-4EAD-992E-A54336DED5DA}" type="sibTrans" cxnId="{E30A8AEE-0B4E-4863-86FA-F60D4720C13B}">
      <dgm:prSet/>
      <dgm:spPr/>
      <dgm:t>
        <a:bodyPr/>
        <a:lstStyle/>
        <a:p>
          <a:endParaRPr lang="en-US"/>
        </a:p>
      </dgm:t>
    </dgm:pt>
    <dgm:pt modelId="{55CA06CC-F022-482D-8EDB-81D64712C72B}">
      <dgm:prSet phldrT="[Text]"/>
      <dgm:spPr/>
      <dgm:t>
        <a:bodyPr/>
        <a:lstStyle/>
        <a:p>
          <a:r>
            <a:rPr lang="en-US" dirty="0"/>
            <a:t>MA, CT, RI, NY, MD, &amp; VT have considered legislation that would ban liquid fuels -including biodiesel and renewable diesel</a:t>
          </a:r>
        </a:p>
      </dgm:t>
    </dgm:pt>
    <dgm:pt modelId="{DD0F373A-A65F-4BB8-9CA5-7E0D715DD3AF}" type="parTrans" cxnId="{A28B3D56-EED8-4FB6-9F62-849B448827A1}">
      <dgm:prSet/>
      <dgm:spPr/>
      <dgm:t>
        <a:bodyPr/>
        <a:lstStyle/>
        <a:p>
          <a:endParaRPr lang="en-US"/>
        </a:p>
      </dgm:t>
    </dgm:pt>
    <dgm:pt modelId="{8BD81248-D045-42CF-A0D7-D2A81F78A8AB}" type="sibTrans" cxnId="{A28B3D56-EED8-4FB6-9F62-849B448827A1}">
      <dgm:prSet/>
      <dgm:spPr/>
      <dgm:t>
        <a:bodyPr/>
        <a:lstStyle/>
        <a:p>
          <a:endParaRPr lang="en-US"/>
        </a:p>
      </dgm:t>
    </dgm:pt>
    <dgm:pt modelId="{58E458A5-81AD-4275-92B3-247F0F9C05BA}">
      <dgm:prSet phldrT="[Text]"/>
      <dgm:spPr/>
      <dgm:t>
        <a:bodyPr/>
        <a:lstStyle/>
        <a:p>
          <a:r>
            <a:rPr lang="en-US" dirty="0"/>
            <a:t>Vermont Clean Fuel Standard</a:t>
          </a:r>
        </a:p>
      </dgm:t>
    </dgm:pt>
    <dgm:pt modelId="{B097DCDA-CEA1-466B-89D2-D720302D96AE}" type="parTrans" cxnId="{681A37EF-9CC4-4ED2-887D-A3E8EBB574E3}">
      <dgm:prSet/>
      <dgm:spPr/>
      <dgm:t>
        <a:bodyPr/>
        <a:lstStyle/>
        <a:p>
          <a:endParaRPr lang="en-US"/>
        </a:p>
      </dgm:t>
    </dgm:pt>
    <dgm:pt modelId="{852F6CA4-9BEB-46E4-8B06-BA67CB0B8907}" type="sibTrans" cxnId="{681A37EF-9CC4-4ED2-887D-A3E8EBB574E3}">
      <dgm:prSet/>
      <dgm:spPr/>
      <dgm:t>
        <a:bodyPr/>
        <a:lstStyle/>
        <a:p>
          <a:endParaRPr lang="en-US"/>
        </a:p>
      </dgm:t>
    </dgm:pt>
    <dgm:pt modelId="{5F44D493-1C58-4888-A0FE-87F9730A3F41}">
      <dgm:prSet phldrT="[Text]"/>
      <dgm:spPr/>
      <dgm:t>
        <a:bodyPr/>
        <a:lstStyle/>
        <a:p>
          <a:r>
            <a:rPr lang="en-US" dirty="0"/>
            <a:t>Connecticut – B50 by 2035</a:t>
          </a:r>
        </a:p>
      </dgm:t>
    </dgm:pt>
    <dgm:pt modelId="{8B13F9D0-D7EE-47CF-948B-E387D9D4677B}" type="parTrans" cxnId="{47A10813-418B-4DBC-ACBF-31D73AC67C09}">
      <dgm:prSet/>
      <dgm:spPr/>
      <dgm:t>
        <a:bodyPr/>
        <a:lstStyle/>
        <a:p>
          <a:endParaRPr lang="en-US"/>
        </a:p>
      </dgm:t>
    </dgm:pt>
    <dgm:pt modelId="{4C25CDBE-E88D-490C-BCE8-10F741C2B1B5}" type="sibTrans" cxnId="{47A10813-418B-4DBC-ACBF-31D73AC67C09}">
      <dgm:prSet/>
      <dgm:spPr/>
      <dgm:t>
        <a:bodyPr/>
        <a:lstStyle/>
        <a:p>
          <a:endParaRPr lang="en-US"/>
        </a:p>
      </dgm:t>
    </dgm:pt>
    <dgm:pt modelId="{701DE671-CE14-402E-BA95-5EF6CDA2B24F}">
      <dgm:prSet phldrT="[Text]"/>
      <dgm:spPr/>
      <dgm:t>
        <a:bodyPr/>
        <a:lstStyle/>
        <a:p>
          <a:r>
            <a:rPr lang="en-US" dirty="0"/>
            <a:t>New York – B20 by 2030</a:t>
          </a:r>
        </a:p>
      </dgm:t>
    </dgm:pt>
    <dgm:pt modelId="{FF34C6B2-BD1D-43CC-A1BE-06B86CEC58A4}" type="parTrans" cxnId="{F03E5EE6-6ACF-45F3-9183-835A201573FE}">
      <dgm:prSet/>
      <dgm:spPr/>
      <dgm:t>
        <a:bodyPr/>
        <a:lstStyle/>
        <a:p>
          <a:endParaRPr lang="en-US"/>
        </a:p>
      </dgm:t>
    </dgm:pt>
    <dgm:pt modelId="{1FA63CD4-9061-433F-A5A2-24118A05DEE9}" type="sibTrans" cxnId="{F03E5EE6-6ACF-45F3-9183-835A201573FE}">
      <dgm:prSet/>
      <dgm:spPr/>
      <dgm:t>
        <a:bodyPr/>
        <a:lstStyle/>
        <a:p>
          <a:endParaRPr lang="en-US"/>
        </a:p>
      </dgm:t>
    </dgm:pt>
    <dgm:pt modelId="{E3C06289-3525-4B15-A670-8D3776301779}">
      <dgm:prSet phldrT="[Text]"/>
      <dgm:spPr/>
      <dgm:t>
        <a:bodyPr/>
        <a:lstStyle/>
        <a:p>
          <a:r>
            <a:rPr lang="en-US" dirty="0"/>
            <a:t>RI, CT, &amp; NY represent 40% of the heating oil market in the Northeast</a:t>
          </a:r>
        </a:p>
      </dgm:t>
    </dgm:pt>
    <dgm:pt modelId="{2FCD2334-6098-4184-A291-CC317F41D090}" type="parTrans" cxnId="{3FD41EC6-F443-4366-95A0-AF7D32860D8F}">
      <dgm:prSet/>
      <dgm:spPr/>
      <dgm:t>
        <a:bodyPr/>
        <a:lstStyle/>
        <a:p>
          <a:endParaRPr lang="en-US"/>
        </a:p>
      </dgm:t>
    </dgm:pt>
    <dgm:pt modelId="{8C36F133-04F2-4BEF-8341-E58A4C624219}" type="sibTrans" cxnId="{3FD41EC6-F443-4366-95A0-AF7D32860D8F}">
      <dgm:prSet/>
      <dgm:spPr/>
      <dgm:t>
        <a:bodyPr/>
        <a:lstStyle/>
        <a:p>
          <a:endParaRPr lang="en-US"/>
        </a:p>
      </dgm:t>
    </dgm:pt>
    <dgm:pt modelId="{98AC67CB-55FE-4872-BE89-8712C6A6F3BA}">
      <dgm:prSet phldrT="[Text]"/>
      <dgm:spPr/>
      <dgm:t>
        <a:bodyPr/>
        <a:lstStyle/>
        <a:p>
          <a:r>
            <a:rPr lang="en-US" dirty="0"/>
            <a:t>Maryland Climate Solutions Now Act of 2022</a:t>
          </a:r>
        </a:p>
      </dgm:t>
    </dgm:pt>
    <dgm:pt modelId="{4A320590-63EF-45C8-B3F6-F92844A9D8B9}" type="parTrans" cxnId="{6357E264-8394-40B8-92DC-C39D89615F17}">
      <dgm:prSet/>
      <dgm:spPr/>
      <dgm:t>
        <a:bodyPr/>
        <a:lstStyle/>
        <a:p>
          <a:endParaRPr lang="en-US"/>
        </a:p>
      </dgm:t>
    </dgm:pt>
    <dgm:pt modelId="{DB4A1BB1-0ECC-4626-9116-1DDF14453AD6}" type="sibTrans" cxnId="{6357E264-8394-40B8-92DC-C39D89615F17}">
      <dgm:prSet/>
      <dgm:spPr/>
      <dgm:t>
        <a:bodyPr/>
        <a:lstStyle/>
        <a:p>
          <a:endParaRPr lang="en-US"/>
        </a:p>
      </dgm:t>
    </dgm:pt>
    <dgm:pt modelId="{252E2909-9ABF-427A-B84C-9446CE618450}">
      <dgm:prSet phldrT="[Text]"/>
      <dgm:spPr/>
      <dgm:t>
        <a:bodyPr/>
        <a:lstStyle/>
        <a:p>
          <a:r>
            <a:rPr lang="en-US" dirty="0"/>
            <a:t>Legislation requires state to achieve net-zero statewide greenhouse gas emissions by 2045</a:t>
          </a:r>
        </a:p>
      </dgm:t>
    </dgm:pt>
    <dgm:pt modelId="{AC222434-1032-4256-9842-5BBF7F431D3A}" type="parTrans" cxnId="{CB5FC548-8DC5-4EDE-A4CA-1208D6C23A2E}">
      <dgm:prSet/>
      <dgm:spPr/>
      <dgm:t>
        <a:bodyPr/>
        <a:lstStyle/>
        <a:p>
          <a:endParaRPr lang="en-US"/>
        </a:p>
      </dgm:t>
    </dgm:pt>
    <dgm:pt modelId="{A97C08C9-288C-4D01-9390-B8A1459E0DA4}" type="sibTrans" cxnId="{CB5FC548-8DC5-4EDE-A4CA-1208D6C23A2E}">
      <dgm:prSet/>
      <dgm:spPr/>
      <dgm:t>
        <a:bodyPr/>
        <a:lstStyle/>
        <a:p>
          <a:endParaRPr lang="en-US"/>
        </a:p>
      </dgm:t>
    </dgm:pt>
    <dgm:pt modelId="{9BFFBF16-94F4-467B-AC4C-B5A1058B8E73}">
      <dgm:prSet phldrT="[Text]"/>
      <dgm:spPr/>
      <dgm:t>
        <a:bodyPr/>
        <a:lstStyle/>
        <a:p>
          <a:r>
            <a:rPr lang="en-US" dirty="0"/>
            <a:t>Clean fuels worked to include biodiesel into final version</a:t>
          </a:r>
        </a:p>
      </dgm:t>
    </dgm:pt>
    <dgm:pt modelId="{0E3D8663-F00D-4843-8831-A5EFA2C78FD6}" type="parTrans" cxnId="{21902FDD-9EF1-4019-8052-F764F0028D63}">
      <dgm:prSet/>
      <dgm:spPr/>
      <dgm:t>
        <a:bodyPr/>
        <a:lstStyle/>
        <a:p>
          <a:endParaRPr lang="en-US"/>
        </a:p>
      </dgm:t>
    </dgm:pt>
    <dgm:pt modelId="{2F88C041-B54A-42E9-AE44-349C10A689A6}" type="sibTrans" cxnId="{21902FDD-9EF1-4019-8052-F764F0028D63}">
      <dgm:prSet/>
      <dgm:spPr/>
      <dgm:t>
        <a:bodyPr/>
        <a:lstStyle/>
        <a:p>
          <a:endParaRPr lang="en-US"/>
        </a:p>
      </dgm:t>
    </dgm:pt>
    <dgm:pt modelId="{DAB4861D-93C4-4E67-B048-0A492B544A3F}">
      <dgm:prSet phldrT="[Text]"/>
      <dgm:spPr/>
      <dgm:t>
        <a:bodyPr/>
        <a:lstStyle/>
        <a:p>
          <a:r>
            <a:rPr lang="en-US" dirty="0"/>
            <a:t>Governor allowed to go into law without his signature</a:t>
          </a:r>
        </a:p>
      </dgm:t>
    </dgm:pt>
    <dgm:pt modelId="{2154B88F-BFD4-4245-ABA9-3C40C4418EB0}" type="parTrans" cxnId="{E655799D-11C3-4278-B5CC-BC89A3BF2232}">
      <dgm:prSet/>
      <dgm:spPr/>
      <dgm:t>
        <a:bodyPr/>
        <a:lstStyle/>
        <a:p>
          <a:endParaRPr lang="en-US"/>
        </a:p>
      </dgm:t>
    </dgm:pt>
    <dgm:pt modelId="{14F8AF4F-4F72-4411-9996-F05E2AC3561A}" type="sibTrans" cxnId="{E655799D-11C3-4278-B5CC-BC89A3BF2232}">
      <dgm:prSet/>
      <dgm:spPr/>
      <dgm:t>
        <a:bodyPr/>
        <a:lstStyle/>
        <a:p>
          <a:endParaRPr lang="en-US"/>
        </a:p>
      </dgm:t>
    </dgm:pt>
    <dgm:pt modelId="{65947550-3B1E-4DEA-87E5-526C32B5E6FB}">
      <dgm:prSet phldrT="[Text]"/>
      <dgm:spPr/>
      <dgm:t>
        <a:bodyPr/>
        <a:lstStyle/>
        <a:p>
          <a:r>
            <a:rPr lang="en-US" dirty="0"/>
            <a:t>Would have established the first low-carbon fuel standard for heating fuels in the nation</a:t>
          </a:r>
        </a:p>
      </dgm:t>
    </dgm:pt>
    <dgm:pt modelId="{156FCDC9-C2B9-4E0D-BE8E-D5202D646EBF}" type="parTrans" cxnId="{34C7B541-7CD1-4837-92C1-BCBEC68FC1A2}">
      <dgm:prSet/>
      <dgm:spPr/>
      <dgm:t>
        <a:bodyPr/>
        <a:lstStyle/>
        <a:p>
          <a:endParaRPr lang="en-US"/>
        </a:p>
      </dgm:t>
    </dgm:pt>
    <dgm:pt modelId="{36D44807-9398-4D7D-B5DA-0D82EED892B8}" type="sibTrans" cxnId="{34C7B541-7CD1-4837-92C1-BCBEC68FC1A2}">
      <dgm:prSet/>
      <dgm:spPr/>
      <dgm:t>
        <a:bodyPr/>
        <a:lstStyle/>
        <a:p>
          <a:endParaRPr lang="en-US"/>
        </a:p>
      </dgm:t>
    </dgm:pt>
    <dgm:pt modelId="{CF8EB645-748E-49A7-A301-409B6FB66D5C}">
      <dgm:prSet phldrT="[Text]"/>
      <dgm:spPr/>
      <dgm:t>
        <a:bodyPr/>
        <a:lstStyle/>
        <a:p>
          <a:r>
            <a:rPr lang="en-US" dirty="0"/>
            <a:t>Legislation was passed but vetoed by the Governor due to cost concerns</a:t>
          </a:r>
        </a:p>
      </dgm:t>
    </dgm:pt>
    <dgm:pt modelId="{EAB7AE10-A6F3-486F-9C40-CE8894186B7E}" type="parTrans" cxnId="{102BA1D0-DFA3-4F8E-B4BA-5817C92374CA}">
      <dgm:prSet/>
      <dgm:spPr/>
      <dgm:t>
        <a:bodyPr/>
        <a:lstStyle/>
        <a:p>
          <a:endParaRPr lang="en-US"/>
        </a:p>
      </dgm:t>
    </dgm:pt>
    <dgm:pt modelId="{74A34A5B-25EA-4E9E-88DA-F222D18FC45F}" type="sibTrans" cxnId="{102BA1D0-DFA3-4F8E-B4BA-5817C92374CA}">
      <dgm:prSet/>
      <dgm:spPr/>
      <dgm:t>
        <a:bodyPr/>
        <a:lstStyle/>
        <a:p>
          <a:endParaRPr lang="en-US"/>
        </a:p>
      </dgm:t>
    </dgm:pt>
    <dgm:pt modelId="{8DDE6108-A9DA-4B45-B280-206558B688E3}">
      <dgm:prSet phldrT="[Text]"/>
      <dgm:spPr/>
      <dgm:t>
        <a:bodyPr/>
        <a:lstStyle/>
        <a:p>
          <a:r>
            <a:rPr lang="en-US" dirty="0"/>
            <a:t>The VT Legislature failed to override the Governor by one vote</a:t>
          </a:r>
        </a:p>
      </dgm:t>
    </dgm:pt>
    <dgm:pt modelId="{91C42F88-33C6-4BD4-B652-BCA1C3B63F64}" type="parTrans" cxnId="{C8ADD9C6-6401-4F24-A6D4-62D8FDD4FE28}">
      <dgm:prSet/>
      <dgm:spPr/>
      <dgm:t>
        <a:bodyPr/>
        <a:lstStyle/>
        <a:p>
          <a:endParaRPr lang="en-US"/>
        </a:p>
      </dgm:t>
    </dgm:pt>
    <dgm:pt modelId="{4D5EECB0-F684-4A5B-AA3D-32F1D7F444DB}" type="sibTrans" cxnId="{C8ADD9C6-6401-4F24-A6D4-62D8FDD4FE28}">
      <dgm:prSet/>
      <dgm:spPr/>
      <dgm:t>
        <a:bodyPr/>
        <a:lstStyle/>
        <a:p>
          <a:endParaRPr lang="en-US"/>
        </a:p>
      </dgm:t>
    </dgm:pt>
    <dgm:pt modelId="{C0F8C8E9-3274-47B5-AD3B-822D96B86398}" type="pres">
      <dgm:prSet presAssocID="{5123FAEE-78F8-4491-8939-AC3880780865}" presName="linear" presStyleCnt="0">
        <dgm:presLayoutVars>
          <dgm:animLvl val="lvl"/>
          <dgm:resizeHandles val="exact"/>
        </dgm:presLayoutVars>
      </dgm:prSet>
      <dgm:spPr/>
    </dgm:pt>
    <dgm:pt modelId="{1D641158-445E-4182-9E89-3C6C8965BDDF}" type="pres">
      <dgm:prSet presAssocID="{77B78511-015D-4D3C-96E0-B08B1EDBE94F}" presName="parentText" presStyleLbl="node1" presStyleIdx="0" presStyleCnt="4">
        <dgm:presLayoutVars>
          <dgm:chMax val="0"/>
          <dgm:bulletEnabled val="1"/>
        </dgm:presLayoutVars>
      </dgm:prSet>
      <dgm:spPr/>
    </dgm:pt>
    <dgm:pt modelId="{996B0D35-8B23-4563-AB9A-A4ADEA6D18B5}" type="pres">
      <dgm:prSet presAssocID="{77B78511-015D-4D3C-96E0-B08B1EDBE94F}" presName="childText" presStyleLbl="revTx" presStyleIdx="0" presStyleCnt="4">
        <dgm:presLayoutVars>
          <dgm:bulletEnabled val="1"/>
        </dgm:presLayoutVars>
      </dgm:prSet>
      <dgm:spPr/>
    </dgm:pt>
    <dgm:pt modelId="{08A68B94-14B8-466F-8F19-491774812040}" type="pres">
      <dgm:prSet presAssocID="{D47E51F1-AE00-4450-8FD7-C5F108D64999}" presName="parentText" presStyleLbl="node1" presStyleIdx="1" presStyleCnt="4">
        <dgm:presLayoutVars>
          <dgm:chMax val="0"/>
          <dgm:bulletEnabled val="1"/>
        </dgm:presLayoutVars>
      </dgm:prSet>
      <dgm:spPr/>
    </dgm:pt>
    <dgm:pt modelId="{6CCA3CA8-F780-47DD-A148-211499FBAF0F}" type="pres">
      <dgm:prSet presAssocID="{D47E51F1-AE00-4450-8FD7-C5F108D64999}" presName="childText" presStyleLbl="revTx" presStyleIdx="1" presStyleCnt="4">
        <dgm:presLayoutVars>
          <dgm:bulletEnabled val="1"/>
        </dgm:presLayoutVars>
      </dgm:prSet>
      <dgm:spPr/>
    </dgm:pt>
    <dgm:pt modelId="{896F4814-DE3E-4B32-982C-A4325358E620}" type="pres">
      <dgm:prSet presAssocID="{58E458A5-81AD-4275-92B3-247F0F9C05BA}" presName="parentText" presStyleLbl="node1" presStyleIdx="2" presStyleCnt="4">
        <dgm:presLayoutVars>
          <dgm:chMax val="0"/>
          <dgm:bulletEnabled val="1"/>
        </dgm:presLayoutVars>
      </dgm:prSet>
      <dgm:spPr/>
    </dgm:pt>
    <dgm:pt modelId="{651D71A1-7D74-47E4-9933-F73E22B0CD5A}" type="pres">
      <dgm:prSet presAssocID="{58E458A5-81AD-4275-92B3-247F0F9C05BA}" presName="childText" presStyleLbl="revTx" presStyleIdx="2" presStyleCnt="4">
        <dgm:presLayoutVars>
          <dgm:bulletEnabled val="1"/>
        </dgm:presLayoutVars>
      </dgm:prSet>
      <dgm:spPr/>
    </dgm:pt>
    <dgm:pt modelId="{ED03030F-4BE6-4BE6-B2E0-AEEA18F3261B}" type="pres">
      <dgm:prSet presAssocID="{98AC67CB-55FE-4872-BE89-8712C6A6F3BA}" presName="parentText" presStyleLbl="node1" presStyleIdx="3" presStyleCnt="4">
        <dgm:presLayoutVars>
          <dgm:chMax val="0"/>
          <dgm:bulletEnabled val="1"/>
        </dgm:presLayoutVars>
      </dgm:prSet>
      <dgm:spPr/>
    </dgm:pt>
    <dgm:pt modelId="{63A8B9B6-7ED5-4F92-8F25-46F6A7DDE142}" type="pres">
      <dgm:prSet presAssocID="{98AC67CB-55FE-4872-BE89-8712C6A6F3BA}" presName="childText" presStyleLbl="revTx" presStyleIdx="3" presStyleCnt="4">
        <dgm:presLayoutVars>
          <dgm:bulletEnabled val="1"/>
        </dgm:presLayoutVars>
      </dgm:prSet>
      <dgm:spPr/>
    </dgm:pt>
  </dgm:ptLst>
  <dgm:cxnLst>
    <dgm:cxn modelId="{341F9607-EC6D-4FC6-BA7E-C3172FD2DB39}" type="presOf" srcId="{F2968D0D-6EA9-4869-A7E9-A3014B5A8416}" destId="{996B0D35-8B23-4563-AB9A-A4ADEA6D18B5}" srcOrd="0" destOrd="0" presId="urn:microsoft.com/office/officeart/2005/8/layout/vList2"/>
    <dgm:cxn modelId="{F9971C10-C1E5-4EF5-AE16-3E1B130BD6CF}" srcId="{5123FAEE-78F8-4491-8939-AC3880780865}" destId="{77B78511-015D-4D3C-96E0-B08B1EDBE94F}" srcOrd="0" destOrd="0" parTransId="{108F6002-B256-4AAF-9635-68DA1DD21548}" sibTransId="{F011D859-DD87-4003-8A56-8A7933B504BA}"/>
    <dgm:cxn modelId="{47A10813-418B-4DBC-ACBF-31D73AC67C09}" srcId="{77B78511-015D-4D3C-96E0-B08B1EDBE94F}" destId="{5F44D493-1C58-4888-A0FE-87F9730A3F41}" srcOrd="1" destOrd="0" parTransId="{8B13F9D0-D7EE-47CF-948B-E387D9D4677B}" sibTransId="{4C25CDBE-E88D-490C-BCE8-10F741C2B1B5}"/>
    <dgm:cxn modelId="{34C7B541-7CD1-4837-92C1-BCBEC68FC1A2}" srcId="{58E458A5-81AD-4275-92B3-247F0F9C05BA}" destId="{65947550-3B1E-4DEA-87E5-526C32B5E6FB}" srcOrd="0" destOrd="0" parTransId="{156FCDC9-C2B9-4E0D-BE8E-D5202D646EBF}" sibTransId="{36D44807-9398-4D7D-B5DA-0D82EED892B8}"/>
    <dgm:cxn modelId="{83CADA62-4E61-41FD-A635-292431127627}" type="presOf" srcId="{D47E51F1-AE00-4450-8FD7-C5F108D64999}" destId="{08A68B94-14B8-466F-8F19-491774812040}" srcOrd="0" destOrd="0" presId="urn:microsoft.com/office/officeart/2005/8/layout/vList2"/>
    <dgm:cxn modelId="{6357E264-8394-40B8-92DC-C39D89615F17}" srcId="{5123FAEE-78F8-4491-8939-AC3880780865}" destId="{98AC67CB-55FE-4872-BE89-8712C6A6F3BA}" srcOrd="3" destOrd="0" parTransId="{4A320590-63EF-45C8-B3F6-F92844A9D8B9}" sibTransId="{DB4A1BB1-0ECC-4626-9116-1DDF14453AD6}"/>
    <dgm:cxn modelId="{6323A365-BE49-4E02-9729-1F2E32692F96}" type="presOf" srcId="{58E458A5-81AD-4275-92B3-247F0F9C05BA}" destId="{896F4814-DE3E-4B32-982C-A4325358E620}" srcOrd="0" destOrd="0" presId="urn:microsoft.com/office/officeart/2005/8/layout/vList2"/>
    <dgm:cxn modelId="{CC69B866-BBA0-4118-B460-3846C7263CFC}" type="presOf" srcId="{9BFFBF16-94F4-467B-AC4C-B5A1058B8E73}" destId="{63A8B9B6-7ED5-4F92-8F25-46F6A7DDE142}" srcOrd="0" destOrd="1" presId="urn:microsoft.com/office/officeart/2005/8/layout/vList2"/>
    <dgm:cxn modelId="{81053247-E32D-49A4-A42C-0B45FD5B0D9D}" type="presOf" srcId="{252E2909-9ABF-427A-B84C-9446CE618450}" destId="{63A8B9B6-7ED5-4F92-8F25-46F6A7DDE142}" srcOrd="0" destOrd="0" presId="urn:microsoft.com/office/officeart/2005/8/layout/vList2"/>
    <dgm:cxn modelId="{CB5FC548-8DC5-4EDE-A4CA-1208D6C23A2E}" srcId="{98AC67CB-55FE-4872-BE89-8712C6A6F3BA}" destId="{252E2909-9ABF-427A-B84C-9446CE618450}" srcOrd="0" destOrd="0" parTransId="{AC222434-1032-4256-9842-5BBF7F431D3A}" sibTransId="{A97C08C9-288C-4D01-9390-B8A1459E0DA4}"/>
    <dgm:cxn modelId="{F6A4F14B-1F76-4F2B-B250-10702B0BE01A}" type="presOf" srcId="{CF8EB645-748E-49A7-A301-409B6FB66D5C}" destId="{651D71A1-7D74-47E4-9933-F73E22B0CD5A}" srcOrd="0" destOrd="1" presId="urn:microsoft.com/office/officeart/2005/8/layout/vList2"/>
    <dgm:cxn modelId="{F12AA550-E6AC-4529-B5C2-E1D07F8A33E1}" type="presOf" srcId="{65947550-3B1E-4DEA-87E5-526C32B5E6FB}" destId="{651D71A1-7D74-47E4-9933-F73E22B0CD5A}" srcOrd="0" destOrd="0" presId="urn:microsoft.com/office/officeart/2005/8/layout/vList2"/>
    <dgm:cxn modelId="{A28B3D56-EED8-4FB6-9F62-849B448827A1}" srcId="{D47E51F1-AE00-4450-8FD7-C5F108D64999}" destId="{55CA06CC-F022-482D-8EDB-81D64712C72B}" srcOrd="0" destOrd="0" parTransId="{DD0F373A-A65F-4BB8-9CA5-7E0D715DD3AF}" sibTransId="{8BD81248-D045-42CF-A0D7-D2A81F78A8AB}"/>
    <dgm:cxn modelId="{B4DE1957-B147-47A7-B5BB-64EEDB0A0713}" type="presOf" srcId="{E3C06289-3525-4B15-A670-8D3776301779}" destId="{996B0D35-8B23-4563-AB9A-A4ADEA6D18B5}" srcOrd="0" destOrd="3" presId="urn:microsoft.com/office/officeart/2005/8/layout/vList2"/>
    <dgm:cxn modelId="{B5EA967D-67FD-4C5E-8BD6-8BA7EA8189D3}" type="presOf" srcId="{DAB4861D-93C4-4E67-B048-0A492B544A3F}" destId="{63A8B9B6-7ED5-4F92-8F25-46F6A7DDE142}" srcOrd="0" destOrd="2" presId="urn:microsoft.com/office/officeart/2005/8/layout/vList2"/>
    <dgm:cxn modelId="{42E9FF91-63D2-41C8-85CE-65C900B1E8B5}" srcId="{77B78511-015D-4D3C-96E0-B08B1EDBE94F}" destId="{F2968D0D-6EA9-4869-A7E9-A3014B5A8416}" srcOrd="0" destOrd="0" parTransId="{4A3B5F05-A553-4039-B341-FE49EA710374}" sibTransId="{7837B579-0972-4214-AA57-01DA50871740}"/>
    <dgm:cxn modelId="{D7B33296-ACB5-4229-9F24-A8BB5917DB1C}" type="presOf" srcId="{5F44D493-1C58-4888-A0FE-87F9730A3F41}" destId="{996B0D35-8B23-4563-AB9A-A4ADEA6D18B5}" srcOrd="0" destOrd="1" presId="urn:microsoft.com/office/officeart/2005/8/layout/vList2"/>
    <dgm:cxn modelId="{725CB196-C9A6-4D2E-AF7B-03322C974159}" type="presOf" srcId="{5123FAEE-78F8-4491-8939-AC3880780865}" destId="{C0F8C8E9-3274-47B5-AD3B-822D96B86398}" srcOrd="0" destOrd="0" presId="urn:microsoft.com/office/officeart/2005/8/layout/vList2"/>
    <dgm:cxn modelId="{1363BC98-B234-40A9-8EB3-23A198F22574}" type="presOf" srcId="{55CA06CC-F022-482D-8EDB-81D64712C72B}" destId="{6CCA3CA8-F780-47DD-A148-211499FBAF0F}" srcOrd="0" destOrd="0" presId="urn:microsoft.com/office/officeart/2005/8/layout/vList2"/>
    <dgm:cxn modelId="{E655799D-11C3-4278-B5CC-BC89A3BF2232}" srcId="{98AC67CB-55FE-4872-BE89-8712C6A6F3BA}" destId="{DAB4861D-93C4-4E67-B048-0A492B544A3F}" srcOrd="2" destOrd="0" parTransId="{2154B88F-BFD4-4245-ABA9-3C40C4418EB0}" sibTransId="{14F8AF4F-4F72-4411-9996-F05E2AC3561A}"/>
    <dgm:cxn modelId="{07A0A0A9-E49F-4AC6-86DB-E997F3FB62AF}" type="presOf" srcId="{8DDE6108-A9DA-4B45-B280-206558B688E3}" destId="{651D71A1-7D74-47E4-9933-F73E22B0CD5A}" srcOrd="0" destOrd="2" presId="urn:microsoft.com/office/officeart/2005/8/layout/vList2"/>
    <dgm:cxn modelId="{B24D36AD-712C-4A4A-B405-D553B890A9D6}" type="presOf" srcId="{98AC67CB-55FE-4872-BE89-8712C6A6F3BA}" destId="{ED03030F-4BE6-4BE6-B2E0-AEEA18F3261B}" srcOrd="0" destOrd="0" presId="urn:microsoft.com/office/officeart/2005/8/layout/vList2"/>
    <dgm:cxn modelId="{3D0816AF-0E6B-4D77-8C15-71035648CAE1}" type="presOf" srcId="{701DE671-CE14-402E-BA95-5EF6CDA2B24F}" destId="{996B0D35-8B23-4563-AB9A-A4ADEA6D18B5}" srcOrd="0" destOrd="2" presId="urn:microsoft.com/office/officeart/2005/8/layout/vList2"/>
    <dgm:cxn modelId="{3FD41EC6-F443-4366-95A0-AF7D32860D8F}" srcId="{77B78511-015D-4D3C-96E0-B08B1EDBE94F}" destId="{E3C06289-3525-4B15-A670-8D3776301779}" srcOrd="3" destOrd="0" parTransId="{2FCD2334-6098-4184-A291-CC317F41D090}" sibTransId="{8C36F133-04F2-4BEF-8341-E58A4C624219}"/>
    <dgm:cxn modelId="{C8ADD9C6-6401-4F24-A6D4-62D8FDD4FE28}" srcId="{58E458A5-81AD-4275-92B3-247F0F9C05BA}" destId="{8DDE6108-A9DA-4B45-B280-206558B688E3}" srcOrd="2" destOrd="0" parTransId="{91C42F88-33C6-4BD4-B652-BCA1C3B63F64}" sibTransId="{4D5EECB0-F684-4A5B-AA3D-32F1D7F444DB}"/>
    <dgm:cxn modelId="{102BA1D0-DFA3-4F8E-B4BA-5817C92374CA}" srcId="{58E458A5-81AD-4275-92B3-247F0F9C05BA}" destId="{CF8EB645-748E-49A7-A301-409B6FB66D5C}" srcOrd="1" destOrd="0" parTransId="{EAB7AE10-A6F3-486F-9C40-CE8894186B7E}" sibTransId="{74A34A5B-25EA-4E9E-88DA-F222D18FC45F}"/>
    <dgm:cxn modelId="{4505EDD7-C558-4720-8ECF-B899E4584FD8}" type="presOf" srcId="{77B78511-015D-4D3C-96E0-B08B1EDBE94F}" destId="{1D641158-445E-4182-9E89-3C6C8965BDDF}" srcOrd="0" destOrd="0" presId="urn:microsoft.com/office/officeart/2005/8/layout/vList2"/>
    <dgm:cxn modelId="{21902FDD-9EF1-4019-8052-F764F0028D63}" srcId="{98AC67CB-55FE-4872-BE89-8712C6A6F3BA}" destId="{9BFFBF16-94F4-467B-AC4C-B5A1058B8E73}" srcOrd="1" destOrd="0" parTransId="{0E3D8663-F00D-4843-8831-A5EFA2C78FD6}" sibTransId="{2F88C041-B54A-42E9-AE44-349C10A689A6}"/>
    <dgm:cxn modelId="{F03E5EE6-6ACF-45F3-9183-835A201573FE}" srcId="{77B78511-015D-4D3C-96E0-B08B1EDBE94F}" destId="{701DE671-CE14-402E-BA95-5EF6CDA2B24F}" srcOrd="2" destOrd="0" parTransId="{FF34C6B2-BD1D-43CC-A1BE-06B86CEC58A4}" sibTransId="{1FA63CD4-9061-433F-A5A2-24118A05DEE9}"/>
    <dgm:cxn modelId="{E30A8AEE-0B4E-4863-86FA-F60D4720C13B}" srcId="{5123FAEE-78F8-4491-8939-AC3880780865}" destId="{D47E51F1-AE00-4450-8FD7-C5F108D64999}" srcOrd="1" destOrd="0" parTransId="{36910324-BB9D-4FDB-890E-84220B971A9C}" sibTransId="{C8FC11B0-6EE5-4EAD-992E-A54336DED5DA}"/>
    <dgm:cxn modelId="{681A37EF-9CC4-4ED2-887D-A3E8EBB574E3}" srcId="{5123FAEE-78F8-4491-8939-AC3880780865}" destId="{58E458A5-81AD-4275-92B3-247F0F9C05BA}" srcOrd="2" destOrd="0" parTransId="{B097DCDA-CEA1-466B-89D2-D720302D96AE}" sibTransId="{852F6CA4-9BEB-46E4-8B06-BA67CB0B8907}"/>
    <dgm:cxn modelId="{F8C381EA-BE5C-40C7-AE4B-4617398C9C9D}" type="presParOf" srcId="{C0F8C8E9-3274-47B5-AD3B-822D96B86398}" destId="{1D641158-445E-4182-9E89-3C6C8965BDDF}" srcOrd="0" destOrd="0" presId="urn:microsoft.com/office/officeart/2005/8/layout/vList2"/>
    <dgm:cxn modelId="{2B0C1286-A7B0-4444-9818-E63354D7E0A8}" type="presParOf" srcId="{C0F8C8E9-3274-47B5-AD3B-822D96B86398}" destId="{996B0D35-8B23-4563-AB9A-A4ADEA6D18B5}" srcOrd="1" destOrd="0" presId="urn:microsoft.com/office/officeart/2005/8/layout/vList2"/>
    <dgm:cxn modelId="{9CFAE550-B730-48CC-8AD9-FF5E7FA5DF20}" type="presParOf" srcId="{C0F8C8E9-3274-47B5-AD3B-822D96B86398}" destId="{08A68B94-14B8-466F-8F19-491774812040}" srcOrd="2" destOrd="0" presId="urn:microsoft.com/office/officeart/2005/8/layout/vList2"/>
    <dgm:cxn modelId="{3459DA67-8134-4613-820B-11D967E2A8E5}" type="presParOf" srcId="{C0F8C8E9-3274-47B5-AD3B-822D96B86398}" destId="{6CCA3CA8-F780-47DD-A148-211499FBAF0F}" srcOrd="3" destOrd="0" presId="urn:microsoft.com/office/officeart/2005/8/layout/vList2"/>
    <dgm:cxn modelId="{EECE7A0E-B9A0-4318-B47C-58329DB92130}" type="presParOf" srcId="{C0F8C8E9-3274-47B5-AD3B-822D96B86398}" destId="{896F4814-DE3E-4B32-982C-A4325358E620}" srcOrd="4" destOrd="0" presId="urn:microsoft.com/office/officeart/2005/8/layout/vList2"/>
    <dgm:cxn modelId="{7E444214-0C48-46A4-9E7A-12911D2BEB9B}" type="presParOf" srcId="{C0F8C8E9-3274-47B5-AD3B-822D96B86398}" destId="{651D71A1-7D74-47E4-9933-F73E22B0CD5A}" srcOrd="5" destOrd="0" presId="urn:microsoft.com/office/officeart/2005/8/layout/vList2"/>
    <dgm:cxn modelId="{E849664A-3469-423C-8CA4-801D78DED0F7}" type="presParOf" srcId="{C0F8C8E9-3274-47B5-AD3B-822D96B86398}" destId="{ED03030F-4BE6-4BE6-B2E0-AEEA18F3261B}" srcOrd="6" destOrd="0" presId="urn:microsoft.com/office/officeart/2005/8/layout/vList2"/>
    <dgm:cxn modelId="{D08DF975-A77F-485F-A59D-8890B2CF83BE}" type="presParOf" srcId="{C0F8C8E9-3274-47B5-AD3B-822D96B86398}" destId="{63A8B9B6-7ED5-4F92-8F25-46F6A7DDE14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24CB67-74AE-46AE-B8F8-41122B3DD3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529B60C-3092-41E3-A979-B8F08ED0CE71}">
      <dgm:prSet phldrT="[Text]"/>
      <dgm:spPr/>
      <dgm:t>
        <a:bodyPr/>
        <a:lstStyle/>
        <a:p>
          <a:r>
            <a:rPr lang="en-US" dirty="0"/>
            <a:t>States with LCFS/CFS</a:t>
          </a:r>
        </a:p>
      </dgm:t>
    </dgm:pt>
    <dgm:pt modelId="{046611F8-4927-4098-B781-E56A2695AE90}" type="parTrans" cxnId="{BBA29A3F-10B2-4268-B753-FC1C9BB98565}">
      <dgm:prSet/>
      <dgm:spPr/>
      <dgm:t>
        <a:bodyPr/>
        <a:lstStyle/>
        <a:p>
          <a:endParaRPr lang="en-US"/>
        </a:p>
      </dgm:t>
    </dgm:pt>
    <dgm:pt modelId="{968E0031-9595-4B91-9017-24FE539D8DBE}" type="sibTrans" cxnId="{BBA29A3F-10B2-4268-B753-FC1C9BB98565}">
      <dgm:prSet/>
      <dgm:spPr/>
      <dgm:t>
        <a:bodyPr/>
        <a:lstStyle/>
        <a:p>
          <a:endParaRPr lang="en-US"/>
        </a:p>
      </dgm:t>
    </dgm:pt>
    <dgm:pt modelId="{BBE5C739-B42B-442F-9865-C25C12BA26D3}">
      <dgm:prSet phldrT="[Text]"/>
      <dgm:spPr/>
      <dgm:t>
        <a:bodyPr/>
        <a:lstStyle/>
        <a:p>
          <a:r>
            <a:rPr lang="en-US" dirty="0"/>
            <a:t>Clean Fuels continues to engage in rulemaking with state regulators to prioritize BMBD in carbon programs</a:t>
          </a:r>
        </a:p>
      </dgm:t>
    </dgm:pt>
    <dgm:pt modelId="{924B7991-5C1C-415C-B702-53AFA387EC4E}" type="parTrans" cxnId="{D638C70D-249D-4D02-A267-3CF1AFBB2B4A}">
      <dgm:prSet/>
      <dgm:spPr/>
      <dgm:t>
        <a:bodyPr/>
        <a:lstStyle/>
        <a:p>
          <a:endParaRPr lang="en-US"/>
        </a:p>
      </dgm:t>
    </dgm:pt>
    <dgm:pt modelId="{107C2231-A7B0-481C-84F3-92E40CBFCBCF}" type="sibTrans" cxnId="{D638C70D-249D-4D02-A267-3CF1AFBB2B4A}">
      <dgm:prSet/>
      <dgm:spPr/>
      <dgm:t>
        <a:bodyPr/>
        <a:lstStyle/>
        <a:p>
          <a:endParaRPr lang="en-US"/>
        </a:p>
      </dgm:t>
    </dgm:pt>
    <dgm:pt modelId="{5680E6E5-2249-40C6-B29E-805ED891AE1B}">
      <dgm:prSet phldrT="[Text]"/>
      <dgm:spPr/>
      <dgm:t>
        <a:bodyPr/>
        <a:lstStyle/>
        <a:p>
          <a:r>
            <a:rPr lang="en-US" dirty="0"/>
            <a:t>OR and CA look to achieve additional carbon reduction goals</a:t>
          </a:r>
        </a:p>
      </dgm:t>
    </dgm:pt>
    <dgm:pt modelId="{C128434A-7BE8-4498-9E63-7D59069757F9}" type="parTrans" cxnId="{0DA04855-FEF2-4BF8-9FAD-1B90DE7A5C60}">
      <dgm:prSet/>
      <dgm:spPr/>
      <dgm:t>
        <a:bodyPr/>
        <a:lstStyle/>
        <a:p>
          <a:endParaRPr lang="en-US"/>
        </a:p>
      </dgm:t>
    </dgm:pt>
    <dgm:pt modelId="{F6AD85DA-4E6B-4C87-AE9E-A742B20C0C5D}" type="sibTrans" cxnId="{0DA04855-FEF2-4BF8-9FAD-1B90DE7A5C60}">
      <dgm:prSet/>
      <dgm:spPr/>
      <dgm:t>
        <a:bodyPr/>
        <a:lstStyle/>
        <a:p>
          <a:endParaRPr lang="en-US"/>
        </a:p>
      </dgm:t>
    </dgm:pt>
    <dgm:pt modelId="{D89CC075-8BC6-47B9-B97B-0B9590ECF940}">
      <dgm:prSet/>
      <dgm:spPr/>
      <dgm:t>
        <a:bodyPr/>
        <a:lstStyle/>
        <a:p>
          <a:r>
            <a:rPr lang="en-US" dirty="0"/>
            <a:t>New Mexico Clean Fuel Standard</a:t>
          </a:r>
        </a:p>
      </dgm:t>
    </dgm:pt>
    <dgm:pt modelId="{594E845E-D57D-4FB5-8AC2-0C4C73B21AF9}" type="parTrans" cxnId="{4EEB9EC7-62B9-4FD7-A302-49410A153B57}">
      <dgm:prSet/>
      <dgm:spPr/>
      <dgm:t>
        <a:bodyPr/>
        <a:lstStyle/>
        <a:p>
          <a:endParaRPr lang="en-US"/>
        </a:p>
      </dgm:t>
    </dgm:pt>
    <dgm:pt modelId="{EC09965A-E117-4C3B-825E-FCDCCB1E8C9E}" type="sibTrans" cxnId="{4EEB9EC7-62B9-4FD7-A302-49410A153B57}">
      <dgm:prSet/>
      <dgm:spPr/>
      <dgm:t>
        <a:bodyPr/>
        <a:lstStyle/>
        <a:p>
          <a:endParaRPr lang="en-US"/>
        </a:p>
      </dgm:t>
    </dgm:pt>
    <dgm:pt modelId="{154E2375-E224-41B3-9F2A-61E0BFFFA551}">
      <dgm:prSet/>
      <dgm:spPr/>
      <dgm:t>
        <a:bodyPr/>
        <a:lstStyle/>
        <a:p>
          <a:r>
            <a:rPr lang="en-US" dirty="0"/>
            <a:t>Rulemaking and Regulatory Efforts</a:t>
          </a:r>
        </a:p>
      </dgm:t>
    </dgm:pt>
    <dgm:pt modelId="{AA77F7C4-CA16-4B55-8073-E56516EA9959}" type="parTrans" cxnId="{B7FBA150-3887-40B2-ACF4-90B252665810}">
      <dgm:prSet/>
      <dgm:spPr/>
      <dgm:t>
        <a:bodyPr/>
        <a:lstStyle/>
        <a:p>
          <a:endParaRPr lang="en-US"/>
        </a:p>
      </dgm:t>
    </dgm:pt>
    <dgm:pt modelId="{F9D1F81C-89CC-4073-8322-4EE1B3C49702}" type="sibTrans" cxnId="{B7FBA150-3887-40B2-ACF4-90B252665810}">
      <dgm:prSet/>
      <dgm:spPr/>
      <dgm:t>
        <a:bodyPr/>
        <a:lstStyle/>
        <a:p>
          <a:endParaRPr lang="en-US"/>
        </a:p>
      </dgm:t>
    </dgm:pt>
    <dgm:pt modelId="{DCECC167-A5ED-4AF9-A039-2D327875323B}">
      <dgm:prSet phldrT="[Text]"/>
      <dgm:spPr/>
      <dgm:t>
        <a:bodyPr/>
        <a:lstStyle/>
        <a:p>
          <a:r>
            <a:rPr lang="en-US" dirty="0"/>
            <a:t>California</a:t>
          </a:r>
        </a:p>
      </dgm:t>
    </dgm:pt>
    <dgm:pt modelId="{816A257D-E4D9-483A-BB00-7AD28544A714}" type="parTrans" cxnId="{194D4C12-C4E2-46B4-8C91-005E98D95A94}">
      <dgm:prSet/>
      <dgm:spPr/>
      <dgm:t>
        <a:bodyPr/>
        <a:lstStyle/>
        <a:p>
          <a:endParaRPr lang="en-US"/>
        </a:p>
      </dgm:t>
    </dgm:pt>
    <dgm:pt modelId="{B5140AD8-1465-4E86-B114-5AB89E040DBB}" type="sibTrans" cxnId="{194D4C12-C4E2-46B4-8C91-005E98D95A94}">
      <dgm:prSet/>
      <dgm:spPr/>
      <dgm:t>
        <a:bodyPr/>
        <a:lstStyle/>
        <a:p>
          <a:endParaRPr lang="en-US"/>
        </a:p>
      </dgm:t>
    </dgm:pt>
    <dgm:pt modelId="{E79C68C9-6182-4A98-A7D6-9CAA4522097A}">
      <dgm:prSet/>
      <dgm:spPr/>
      <dgm:t>
        <a:bodyPr/>
        <a:lstStyle/>
        <a:p>
          <a:r>
            <a:rPr lang="en-US" dirty="0"/>
            <a:t>Goal of reducing carbon intensity in transportation by 20% in 2030 &amp; 30% by 2040</a:t>
          </a:r>
        </a:p>
      </dgm:t>
    </dgm:pt>
    <dgm:pt modelId="{44011FDA-8B3B-4D51-8BCF-27D62F645F53}" type="parTrans" cxnId="{46237260-4FD9-43D1-9962-F84E23C3432C}">
      <dgm:prSet/>
      <dgm:spPr/>
      <dgm:t>
        <a:bodyPr/>
        <a:lstStyle/>
        <a:p>
          <a:endParaRPr lang="en-US"/>
        </a:p>
      </dgm:t>
    </dgm:pt>
    <dgm:pt modelId="{EA3E022D-6BD2-4B5B-81BE-102A5DEB6D3C}" type="sibTrans" cxnId="{46237260-4FD9-43D1-9962-F84E23C3432C}">
      <dgm:prSet/>
      <dgm:spPr/>
      <dgm:t>
        <a:bodyPr/>
        <a:lstStyle/>
        <a:p>
          <a:endParaRPr lang="en-US"/>
        </a:p>
      </dgm:t>
    </dgm:pt>
    <dgm:pt modelId="{3D8356B6-EBEC-44FE-B9DF-2A90A9059AE6}">
      <dgm:prSet phldrT="[Text]"/>
      <dgm:spPr/>
      <dgm:t>
        <a:bodyPr/>
        <a:lstStyle/>
        <a:p>
          <a:r>
            <a:rPr lang="en-US" dirty="0"/>
            <a:t>Oregon</a:t>
          </a:r>
        </a:p>
      </dgm:t>
    </dgm:pt>
    <dgm:pt modelId="{DC86A817-32AC-49F2-9CCF-6E00D1E1F842}" type="parTrans" cxnId="{1BB36F31-729F-47EC-843B-878FB999910F}">
      <dgm:prSet/>
      <dgm:spPr/>
      <dgm:t>
        <a:bodyPr/>
        <a:lstStyle/>
        <a:p>
          <a:endParaRPr lang="en-US"/>
        </a:p>
      </dgm:t>
    </dgm:pt>
    <dgm:pt modelId="{7AC6EF5F-FA62-4F7B-9687-2C79E8A36D9A}" type="sibTrans" cxnId="{1BB36F31-729F-47EC-843B-878FB999910F}">
      <dgm:prSet/>
      <dgm:spPr/>
      <dgm:t>
        <a:bodyPr/>
        <a:lstStyle/>
        <a:p>
          <a:endParaRPr lang="en-US"/>
        </a:p>
      </dgm:t>
    </dgm:pt>
    <dgm:pt modelId="{FAEDEE59-1AEA-4962-849C-A7E2CA21DAEA}">
      <dgm:prSet phldrT="[Text]"/>
      <dgm:spPr/>
      <dgm:t>
        <a:bodyPr/>
        <a:lstStyle/>
        <a:p>
          <a:r>
            <a:rPr lang="en-US" dirty="0"/>
            <a:t>Washington </a:t>
          </a:r>
        </a:p>
      </dgm:t>
    </dgm:pt>
    <dgm:pt modelId="{8224CB49-C69B-4F10-A0E7-3C73CB9C88E9}" type="parTrans" cxnId="{BEBBE5C0-9592-4797-AA74-B8CBFD071B17}">
      <dgm:prSet/>
      <dgm:spPr/>
      <dgm:t>
        <a:bodyPr/>
        <a:lstStyle/>
        <a:p>
          <a:endParaRPr lang="en-US"/>
        </a:p>
      </dgm:t>
    </dgm:pt>
    <dgm:pt modelId="{686779BF-152B-452C-A05B-B6D7F7DCBB21}" type="sibTrans" cxnId="{BEBBE5C0-9592-4797-AA74-B8CBFD071B17}">
      <dgm:prSet/>
      <dgm:spPr/>
      <dgm:t>
        <a:bodyPr/>
        <a:lstStyle/>
        <a:p>
          <a:endParaRPr lang="en-US"/>
        </a:p>
      </dgm:t>
    </dgm:pt>
    <dgm:pt modelId="{5B95A176-70AC-486A-8284-5458F9AA746A}">
      <dgm:prSet/>
      <dgm:spPr/>
      <dgm:t>
        <a:bodyPr/>
        <a:lstStyle/>
        <a:p>
          <a:r>
            <a:rPr lang="en-US" dirty="0"/>
            <a:t>One vote away from passing this year</a:t>
          </a:r>
        </a:p>
      </dgm:t>
    </dgm:pt>
    <dgm:pt modelId="{7820F34F-4EB2-450E-803B-2D0F74B14AAF}" type="parTrans" cxnId="{86BDFF6D-AEB8-4C6A-9B19-D11ACA9E780D}">
      <dgm:prSet/>
      <dgm:spPr/>
      <dgm:t>
        <a:bodyPr/>
        <a:lstStyle/>
        <a:p>
          <a:endParaRPr lang="en-US"/>
        </a:p>
      </dgm:t>
    </dgm:pt>
    <dgm:pt modelId="{1BF28F74-69D0-48E4-A1D0-57AEF6EA4928}" type="sibTrans" cxnId="{86BDFF6D-AEB8-4C6A-9B19-D11ACA9E780D}">
      <dgm:prSet/>
      <dgm:spPr/>
      <dgm:t>
        <a:bodyPr/>
        <a:lstStyle/>
        <a:p>
          <a:endParaRPr lang="en-US"/>
        </a:p>
      </dgm:t>
    </dgm:pt>
    <dgm:pt modelId="{249F7D01-B18F-45BC-8150-E7D7EE9DAB73}">
      <dgm:prSet phldrT="[Text]"/>
      <dgm:spPr/>
      <dgm:t>
        <a:bodyPr/>
        <a:lstStyle/>
        <a:p>
          <a:r>
            <a:rPr lang="en-US" dirty="0"/>
            <a:t>LCFS – California</a:t>
          </a:r>
        </a:p>
      </dgm:t>
    </dgm:pt>
    <dgm:pt modelId="{6A6D0A6A-7F43-449D-84C8-C3634044E6B5}" type="parTrans" cxnId="{1212F197-A369-4030-B94B-FBB5104018EA}">
      <dgm:prSet/>
      <dgm:spPr/>
      <dgm:t>
        <a:bodyPr/>
        <a:lstStyle/>
        <a:p>
          <a:endParaRPr lang="en-US"/>
        </a:p>
      </dgm:t>
    </dgm:pt>
    <dgm:pt modelId="{5AD6DDFB-6377-462A-A2FE-B36BB60B6106}" type="sibTrans" cxnId="{1212F197-A369-4030-B94B-FBB5104018EA}">
      <dgm:prSet/>
      <dgm:spPr/>
      <dgm:t>
        <a:bodyPr/>
        <a:lstStyle/>
        <a:p>
          <a:endParaRPr lang="en-US"/>
        </a:p>
      </dgm:t>
    </dgm:pt>
    <dgm:pt modelId="{4A3232BC-28C8-46D7-9AA0-4967C1DAF734}">
      <dgm:prSet phldrT="[Text]"/>
      <dgm:spPr/>
      <dgm:t>
        <a:bodyPr/>
        <a:lstStyle/>
        <a:p>
          <a:r>
            <a:rPr lang="en-US" dirty="0"/>
            <a:t>69% growth of biomass-based diesel (BMBD) since 2017</a:t>
          </a:r>
        </a:p>
      </dgm:t>
    </dgm:pt>
    <dgm:pt modelId="{24C6147D-A80B-438A-AAAD-C7AD11E6BFC8}" type="parTrans" cxnId="{77453647-A342-4764-8093-994E55C61BE1}">
      <dgm:prSet/>
      <dgm:spPr/>
      <dgm:t>
        <a:bodyPr/>
        <a:lstStyle/>
        <a:p>
          <a:endParaRPr lang="en-US"/>
        </a:p>
      </dgm:t>
    </dgm:pt>
    <dgm:pt modelId="{AB641199-99D5-4E0F-9133-AB8997AB1B41}" type="sibTrans" cxnId="{77453647-A342-4764-8093-994E55C61BE1}">
      <dgm:prSet/>
      <dgm:spPr/>
      <dgm:t>
        <a:bodyPr/>
        <a:lstStyle/>
        <a:p>
          <a:endParaRPr lang="en-US"/>
        </a:p>
      </dgm:t>
    </dgm:pt>
    <dgm:pt modelId="{41FC68CF-627B-41CC-B27D-E368234E2AF4}">
      <dgm:prSet phldrT="[Text]"/>
      <dgm:spPr/>
      <dgm:t>
        <a:bodyPr/>
        <a:lstStyle/>
        <a:p>
          <a:r>
            <a:rPr lang="en-US" dirty="0"/>
            <a:t>$4.4 Billion of credits generated </a:t>
          </a:r>
        </a:p>
      </dgm:t>
    </dgm:pt>
    <dgm:pt modelId="{2732D738-D453-440B-A8AB-3199900320A7}" type="parTrans" cxnId="{8C9DE006-9CEA-4432-A403-8488B488A215}">
      <dgm:prSet/>
      <dgm:spPr/>
      <dgm:t>
        <a:bodyPr/>
        <a:lstStyle/>
        <a:p>
          <a:endParaRPr lang="en-US"/>
        </a:p>
      </dgm:t>
    </dgm:pt>
    <dgm:pt modelId="{E83C47CB-F994-4763-96F9-30B1DD48BFA7}" type="sibTrans" cxnId="{8C9DE006-9CEA-4432-A403-8488B488A215}">
      <dgm:prSet/>
      <dgm:spPr/>
      <dgm:t>
        <a:bodyPr/>
        <a:lstStyle/>
        <a:p>
          <a:endParaRPr lang="en-US"/>
        </a:p>
      </dgm:t>
    </dgm:pt>
    <dgm:pt modelId="{5EBDB0D9-4A0A-4C3C-8A03-23798DC16A92}">
      <dgm:prSet phldrT="[Text]"/>
      <dgm:spPr/>
      <dgm:t>
        <a:bodyPr/>
        <a:lstStyle/>
        <a:p>
          <a:r>
            <a:rPr lang="en-US" dirty="0"/>
            <a:t>BMBD was 27% of the 2020 on-road diesel pool in CA</a:t>
          </a:r>
        </a:p>
      </dgm:t>
    </dgm:pt>
    <dgm:pt modelId="{B7E6A7B5-CADA-4FA3-9DA3-AEB4D8903C55}" type="parTrans" cxnId="{F8DF1B85-8109-4D25-B9A6-3ED76913D993}">
      <dgm:prSet/>
      <dgm:spPr/>
      <dgm:t>
        <a:bodyPr/>
        <a:lstStyle/>
        <a:p>
          <a:endParaRPr lang="en-US"/>
        </a:p>
      </dgm:t>
    </dgm:pt>
    <dgm:pt modelId="{B22FE518-2B0C-4FD8-8883-930FBA0E9BB0}" type="sibTrans" cxnId="{F8DF1B85-8109-4D25-B9A6-3ED76913D993}">
      <dgm:prSet/>
      <dgm:spPr/>
      <dgm:t>
        <a:bodyPr/>
        <a:lstStyle/>
        <a:p>
          <a:endParaRPr lang="en-US"/>
        </a:p>
      </dgm:t>
    </dgm:pt>
    <dgm:pt modelId="{845A2DB2-297C-4E82-8779-E83EE500C47B}" type="pres">
      <dgm:prSet presAssocID="{9C24CB67-74AE-46AE-B8F8-41122B3DD340}" presName="Name0" presStyleCnt="0">
        <dgm:presLayoutVars>
          <dgm:dir/>
          <dgm:animLvl val="lvl"/>
          <dgm:resizeHandles val="exact"/>
        </dgm:presLayoutVars>
      </dgm:prSet>
      <dgm:spPr/>
    </dgm:pt>
    <dgm:pt modelId="{1AB1A4D4-B605-4768-AFF6-D94B9ABBD19E}" type="pres">
      <dgm:prSet presAssocID="{C529B60C-3092-41E3-A979-B8F08ED0CE71}" presName="linNode" presStyleCnt="0"/>
      <dgm:spPr/>
    </dgm:pt>
    <dgm:pt modelId="{04029A5F-74C4-47D2-A8AF-B436C3DF638B}" type="pres">
      <dgm:prSet presAssocID="{C529B60C-3092-41E3-A979-B8F08ED0CE71}" presName="parentText" presStyleLbl="node1" presStyleIdx="0" presStyleCnt="4">
        <dgm:presLayoutVars>
          <dgm:chMax val="1"/>
          <dgm:bulletEnabled val="1"/>
        </dgm:presLayoutVars>
      </dgm:prSet>
      <dgm:spPr/>
    </dgm:pt>
    <dgm:pt modelId="{649298AA-2034-4BBB-A818-151A938B50D1}" type="pres">
      <dgm:prSet presAssocID="{C529B60C-3092-41E3-A979-B8F08ED0CE71}" presName="descendantText" presStyleLbl="alignAccFollowNode1" presStyleIdx="0" presStyleCnt="4">
        <dgm:presLayoutVars>
          <dgm:bulletEnabled val="1"/>
        </dgm:presLayoutVars>
      </dgm:prSet>
      <dgm:spPr/>
    </dgm:pt>
    <dgm:pt modelId="{065D9625-1C63-4FE4-B384-77A7CEA42B6B}" type="pres">
      <dgm:prSet presAssocID="{968E0031-9595-4B91-9017-24FE539D8DBE}" presName="sp" presStyleCnt="0"/>
      <dgm:spPr/>
    </dgm:pt>
    <dgm:pt modelId="{32AD7B7B-7813-49B5-8BA7-F745A05491CF}" type="pres">
      <dgm:prSet presAssocID="{249F7D01-B18F-45BC-8150-E7D7EE9DAB73}" presName="linNode" presStyleCnt="0"/>
      <dgm:spPr/>
    </dgm:pt>
    <dgm:pt modelId="{DDCCEBD8-7CF2-42C4-93D1-349FD1514AEC}" type="pres">
      <dgm:prSet presAssocID="{249F7D01-B18F-45BC-8150-E7D7EE9DAB73}" presName="parentText" presStyleLbl="node1" presStyleIdx="1" presStyleCnt="4">
        <dgm:presLayoutVars>
          <dgm:chMax val="1"/>
          <dgm:bulletEnabled val="1"/>
        </dgm:presLayoutVars>
      </dgm:prSet>
      <dgm:spPr/>
    </dgm:pt>
    <dgm:pt modelId="{DA053A92-ECC0-4813-8C12-36387B712A05}" type="pres">
      <dgm:prSet presAssocID="{249F7D01-B18F-45BC-8150-E7D7EE9DAB73}" presName="descendantText" presStyleLbl="alignAccFollowNode1" presStyleIdx="1" presStyleCnt="4">
        <dgm:presLayoutVars>
          <dgm:bulletEnabled val="1"/>
        </dgm:presLayoutVars>
      </dgm:prSet>
      <dgm:spPr/>
    </dgm:pt>
    <dgm:pt modelId="{5444B0D6-9F53-466D-B9B0-7347EF308CAC}" type="pres">
      <dgm:prSet presAssocID="{5AD6DDFB-6377-462A-A2FE-B36BB60B6106}" presName="sp" presStyleCnt="0"/>
      <dgm:spPr/>
    </dgm:pt>
    <dgm:pt modelId="{F37F9C14-5530-46BB-8AD1-28A587B03ECD}" type="pres">
      <dgm:prSet presAssocID="{D89CC075-8BC6-47B9-B97B-0B9590ECF940}" presName="linNode" presStyleCnt="0"/>
      <dgm:spPr/>
    </dgm:pt>
    <dgm:pt modelId="{396DDD33-4C72-4594-A5A6-C0E3A779B15D}" type="pres">
      <dgm:prSet presAssocID="{D89CC075-8BC6-47B9-B97B-0B9590ECF940}" presName="parentText" presStyleLbl="node1" presStyleIdx="2" presStyleCnt="4">
        <dgm:presLayoutVars>
          <dgm:chMax val="1"/>
          <dgm:bulletEnabled val="1"/>
        </dgm:presLayoutVars>
      </dgm:prSet>
      <dgm:spPr/>
    </dgm:pt>
    <dgm:pt modelId="{986A3F15-FE54-451F-A3BB-A83166D0330A}" type="pres">
      <dgm:prSet presAssocID="{D89CC075-8BC6-47B9-B97B-0B9590ECF940}" presName="descendantText" presStyleLbl="alignAccFollowNode1" presStyleIdx="2" presStyleCnt="4">
        <dgm:presLayoutVars>
          <dgm:bulletEnabled val="1"/>
        </dgm:presLayoutVars>
      </dgm:prSet>
      <dgm:spPr/>
    </dgm:pt>
    <dgm:pt modelId="{85E0817C-AE96-4CCE-9311-12CFBABF381B}" type="pres">
      <dgm:prSet presAssocID="{EC09965A-E117-4C3B-825E-FCDCCB1E8C9E}" presName="sp" presStyleCnt="0"/>
      <dgm:spPr/>
    </dgm:pt>
    <dgm:pt modelId="{B2B45A15-7001-4F57-852B-BE5DDE6B67B6}" type="pres">
      <dgm:prSet presAssocID="{154E2375-E224-41B3-9F2A-61E0BFFFA551}" presName="linNode" presStyleCnt="0"/>
      <dgm:spPr/>
    </dgm:pt>
    <dgm:pt modelId="{A9A0556F-E414-466A-AA96-ADB3F8777E36}" type="pres">
      <dgm:prSet presAssocID="{154E2375-E224-41B3-9F2A-61E0BFFFA551}" presName="parentText" presStyleLbl="node1" presStyleIdx="3" presStyleCnt="4">
        <dgm:presLayoutVars>
          <dgm:chMax val="1"/>
          <dgm:bulletEnabled val="1"/>
        </dgm:presLayoutVars>
      </dgm:prSet>
      <dgm:spPr/>
    </dgm:pt>
    <dgm:pt modelId="{5DF585FC-EAC5-4456-AC6F-F04C0A28E7BE}" type="pres">
      <dgm:prSet presAssocID="{154E2375-E224-41B3-9F2A-61E0BFFFA551}" presName="descendantText" presStyleLbl="alignAccFollowNode1" presStyleIdx="3" presStyleCnt="4">
        <dgm:presLayoutVars>
          <dgm:bulletEnabled val="1"/>
        </dgm:presLayoutVars>
      </dgm:prSet>
      <dgm:spPr/>
    </dgm:pt>
  </dgm:ptLst>
  <dgm:cxnLst>
    <dgm:cxn modelId="{8C9DE006-9CEA-4432-A403-8488B488A215}" srcId="{249F7D01-B18F-45BC-8150-E7D7EE9DAB73}" destId="{41FC68CF-627B-41CC-B27D-E368234E2AF4}" srcOrd="1" destOrd="0" parTransId="{2732D738-D453-440B-A8AB-3199900320A7}" sibTransId="{E83C47CB-F994-4763-96F9-30B1DD48BFA7}"/>
    <dgm:cxn modelId="{D638C70D-249D-4D02-A267-3CF1AFBB2B4A}" srcId="{154E2375-E224-41B3-9F2A-61E0BFFFA551}" destId="{BBE5C739-B42B-442F-9865-C25C12BA26D3}" srcOrd="0" destOrd="0" parTransId="{924B7991-5C1C-415C-B702-53AFA387EC4E}" sibTransId="{107C2231-A7B0-481C-84F3-92E40CBFCBCF}"/>
    <dgm:cxn modelId="{94E76B0E-9AC4-48AB-BFA2-AD87554034A0}" type="presOf" srcId="{C529B60C-3092-41E3-A979-B8F08ED0CE71}" destId="{04029A5F-74C4-47D2-A8AF-B436C3DF638B}" srcOrd="0" destOrd="0" presId="urn:microsoft.com/office/officeart/2005/8/layout/vList5"/>
    <dgm:cxn modelId="{194D4C12-C4E2-46B4-8C91-005E98D95A94}" srcId="{C529B60C-3092-41E3-A979-B8F08ED0CE71}" destId="{DCECC167-A5ED-4AF9-A039-2D327875323B}" srcOrd="0" destOrd="0" parTransId="{816A257D-E4D9-483A-BB00-7AD28544A714}" sibTransId="{B5140AD8-1465-4E86-B114-5AB89E040DBB}"/>
    <dgm:cxn modelId="{874A1D14-7C17-4BD6-95D2-6E0BFAA20F7D}" type="presOf" srcId="{41FC68CF-627B-41CC-B27D-E368234E2AF4}" destId="{DA053A92-ECC0-4813-8C12-36387B712A05}" srcOrd="0" destOrd="1" presId="urn:microsoft.com/office/officeart/2005/8/layout/vList5"/>
    <dgm:cxn modelId="{B67E8B18-D0A5-4054-ACC9-BECF639EE637}" type="presOf" srcId="{DCECC167-A5ED-4AF9-A039-2D327875323B}" destId="{649298AA-2034-4BBB-A818-151A938B50D1}" srcOrd="0" destOrd="0" presId="urn:microsoft.com/office/officeart/2005/8/layout/vList5"/>
    <dgm:cxn modelId="{43B42327-D901-45AF-9AAA-5E592017E77E}" type="presOf" srcId="{E79C68C9-6182-4A98-A7D6-9CAA4522097A}" destId="{986A3F15-FE54-451F-A3BB-A83166D0330A}" srcOrd="0" destOrd="0" presId="urn:microsoft.com/office/officeart/2005/8/layout/vList5"/>
    <dgm:cxn modelId="{1BB36F31-729F-47EC-843B-878FB999910F}" srcId="{C529B60C-3092-41E3-A979-B8F08ED0CE71}" destId="{3D8356B6-EBEC-44FE-B9DF-2A90A9059AE6}" srcOrd="1" destOrd="0" parTransId="{DC86A817-32AC-49F2-9CCF-6E00D1E1F842}" sibTransId="{7AC6EF5F-FA62-4F7B-9687-2C79E8A36D9A}"/>
    <dgm:cxn modelId="{BBA29A3F-10B2-4268-B753-FC1C9BB98565}" srcId="{9C24CB67-74AE-46AE-B8F8-41122B3DD340}" destId="{C529B60C-3092-41E3-A979-B8F08ED0CE71}" srcOrd="0" destOrd="0" parTransId="{046611F8-4927-4098-B781-E56A2695AE90}" sibTransId="{968E0031-9595-4B91-9017-24FE539D8DBE}"/>
    <dgm:cxn modelId="{AEB72B5F-ED28-4B66-BBDA-A63BE3215574}" type="presOf" srcId="{5EBDB0D9-4A0A-4C3C-8A03-23798DC16A92}" destId="{DA053A92-ECC0-4813-8C12-36387B712A05}" srcOrd="0" destOrd="2" presId="urn:microsoft.com/office/officeart/2005/8/layout/vList5"/>
    <dgm:cxn modelId="{46237260-4FD9-43D1-9962-F84E23C3432C}" srcId="{D89CC075-8BC6-47B9-B97B-0B9590ECF940}" destId="{E79C68C9-6182-4A98-A7D6-9CAA4522097A}" srcOrd="0" destOrd="0" parTransId="{44011FDA-8B3B-4D51-8BCF-27D62F645F53}" sibTransId="{EA3E022D-6BD2-4B5B-81BE-102A5DEB6D3C}"/>
    <dgm:cxn modelId="{77453647-A342-4764-8093-994E55C61BE1}" srcId="{249F7D01-B18F-45BC-8150-E7D7EE9DAB73}" destId="{4A3232BC-28C8-46D7-9AA0-4967C1DAF734}" srcOrd="0" destOrd="0" parTransId="{24C6147D-A80B-438A-AAAD-C7AD11E6BFC8}" sibTransId="{AB641199-99D5-4E0F-9133-AB8997AB1B41}"/>
    <dgm:cxn modelId="{7D1B4B4A-ED45-4BB0-9A85-D348858C4619}" type="presOf" srcId="{3D8356B6-EBEC-44FE-B9DF-2A90A9059AE6}" destId="{649298AA-2034-4BBB-A818-151A938B50D1}" srcOrd="0" destOrd="1" presId="urn:microsoft.com/office/officeart/2005/8/layout/vList5"/>
    <dgm:cxn modelId="{86BDFF6D-AEB8-4C6A-9B19-D11ACA9E780D}" srcId="{D89CC075-8BC6-47B9-B97B-0B9590ECF940}" destId="{5B95A176-70AC-486A-8284-5458F9AA746A}" srcOrd="1" destOrd="0" parTransId="{7820F34F-4EB2-450E-803B-2D0F74B14AAF}" sibTransId="{1BF28F74-69D0-48E4-A1D0-57AEF6EA4928}"/>
    <dgm:cxn modelId="{B7FBA150-3887-40B2-ACF4-90B252665810}" srcId="{9C24CB67-74AE-46AE-B8F8-41122B3DD340}" destId="{154E2375-E224-41B3-9F2A-61E0BFFFA551}" srcOrd="3" destOrd="0" parTransId="{AA77F7C4-CA16-4B55-8073-E56516EA9959}" sibTransId="{F9D1F81C-89CC-4073-8322-4EE1B3C49702}"/>
    <dgm:cxn modelId="{BB9EF653-87D3-4C6B-9E67-43E6AE501241}" type="presOf" srcId="{5B95A176-70AC-486A-8284-5458F9AA746A}" destId="{986A3F15-FE54-451F-A3BB-A83166D0330A}" srcOrd="0" destOrd="1" presId="urn:microsoft.com/office/officeart/2005/8/layout/vList5"/>
    <dgm:cxn modelId="{0DA04855-FEF2-4BF8-9FAD-1B90DE7A5C60}" srcId="{154E2375-E224-41B3-9F2A-61E0BFFFA551}" destId="{5680E6E5-2249-40C6-B29E-805ED891AE1B}" srcOrd="1" destOrd="0" parTransId="{C128434A-7BE8-4498-9E63-7D59069757F9}" sibTransId="{F6AD85DA-4E6B-4C87-AE9E-A742B20C0C5D}"/>
    <dgm:cxn modelId="{3692CC55-8F65-41A3-A983-F2069B941F56}" type="presOf" srcId="{4A3232BC-28C8-46D7-9AA0-4967C1DAF734}" destId="{DA053A92-ECC0-4813-8C12-36387B712A05}" srcOrd="0" destOrd="0" presId="urn:microsoft.com/office/officeart/2005/8/layout/vList5"/>
    <dgm:cxn modelId="{E8A94E76-64D6-4ACD-AEA6-69BD06CFDBDC}" type="presOf" srcId="{154E2375-E224-41B3-9F2A-61E0BFFFA551}" destId="{A9A0556F-E414-466A-AA96-ADB3F8777E36}" srcOrd="0" destOrd="0" presId="urn:microsoft.com/office/officeart/2005/8/layout/vList5"/>
    <dgm:cxn modelId="{F8DF1B85-8109-4D25-B9A6-3ED76913D993}" srcId="{249F7D01-B18F-45BC-8150-E7D7EE9DAB73}" destId="{5EBDB0D9-4A0A-4C3C-8A03-23798DC16A92}" srcOrd="2" destOrd="0" parTransId="{B7E6A7B5-CADA-4FA3-9DA3-AEB4D8903C55}" sibTransId="{B22FE518-2B0C-4FD8-8883-930FBA0E9BB0}"/>
    <dgm:cxn modelId="{1212F197-A369-4030-B94B-FBB5104018EA}" srcId="{9C24CB67-74AE-46AE-B8F8-41122B3DD340}" destId="{249F7D01-B18F-45BC-8150-E7D7EE9DAB73}" srcOrd="1" destOrd="0" parTransId="{6A6D0A6A-7F43-449D-84C8-C3634044E6B5}" sibTransId="{5AD6DDFB-6377-462A-A2FE-B36BB60B6106}"/>
    <dgm:cxn modelId="{226E14A0-FB73-488E-8948-3448CF83C3BD}" type="presOf" srcId="{5680E6E5-2249-40C6-B29E-805ED891AE1B}" destId="{5DF585FC-EAC5-4456-AC6F-F04C0A28E7BE}" srcOrd="0" destOrd="1" presId="urn:microsoft.com/office/officeart/2005/8/layout/vList5"/>
    <dgm:cxn modelId="{AF21B7A5-BB95-43A2-847D-6599FF29C8D8}" type="presOf" srcId="{BBE5C739-B42B-442F-9865-C25C12BA26D3}" destId="{5DF585FC-EAC5-4456-AC6F-F04C0A28E7BE}" srcOrd="0" destOrd="0" presId="urn:microsoft.com/office/officeart/2005/8/layout/vList5"/>
    <dgm:cxn modelId="{3EFB5FAB-E1C4-41B9-A02C-27E9C141E808}" type="presOf" srcId="{9C24CB67-74AE-46AE-B8F8-41122B3DD340}" destId="{845A2DB2-297C-4E82-8779-E83EE500C47B}" srcOrd="0" destOrd="0" presId="urn:microsoft.com/office/officeart/2005/8/layout/vList5"/>
    <dgm:cxn modelId="{BA5BD0BD-0093-47BA-8720-4E46AD16D537}" type="presOf" srcId="{249F7D01-B18F-45BC-8150-E7D7EE9DAB73}" destId="{DDCCEBD8-7CF2-42C4-93D1-349FD1514AEC}" srcOrd="0" destOrd="0" presId="urn:microsoft.com/office/officeart/2005/8/layout/vList5"/>
    <dgm:cxn modelId="{BEBBE5C0-9592-4797-AA74-B8CBFD071B17}" srcId="{C529B60C-3092-41E3-A979-B8F08ED0CE71}" destId="{FAEDEE59-1AEA-4962-849C-A7E2CA21DAEA}" srcOrd="2" destOrd="0" parTransId="{8224CB49-C69B-4F10-A0E7-3C73CB9C88E9}" sibTransId="{686779BF-152B-452C-A05B-B6D7F7DCBB21}"/>
    <dgm:cxn modelId="{4EEB9EC7-62B9-4FD7-A302-49410A153B57}" srcId="{9C24CB67-74AE-46AE-B8F8-41122B3DD340}" destId="{D89CC075-8BC6-47B9-B97B-0B9590ECF940}" srcOrd="2" destOrd="0" parTransId="{594E845E-D57D-4FB5-8AC2-0C4C73B21AF9}" sibTransId="{EC09965A-E117-4C3B-825E-FCDCCB1E8C9E}"/>
    <dgm:cxn modelId="{B4C301DF-AE41-42E6-8B98-C9DB2932B6C4}" type="presOf" srcId="{FAEDEE59-1AEA-4962-849C-A7E2CA21DAEA}" destId="{649298AA-2034-4BBB-A818-151A938B50D1}" srcOrd="0" destOrd="2" presId="urn:microsoft.com/office/officeart/2005/8/layout/vList5"/>
    <dgm:cxn modelId="{7D454EEB-0BCC-47BD-83A5-A6EF1CC05656}" type="presOf" srcId="{D89CC075-8BC6-47B9-B97B-0B9590ECF940}" destId="{396DDD33-4C72-4594-A5A6-C0E3A779B15D}" srcOrd="0" destOrd="0" presId="urn:microsoft.com/office/officeart/2005/8/layout/vList5"/>
    <dgm:cxn modelId="{078A9A27-1336-452C-900A-5AAD52809DB2}" type="presParOf" srcId="{845A2DB2-297C-4E82-8779-E83EE500C47B}" destId="{1AB1A4D4-B605-4768-AFF6-D94B9ABBD19E}" srcOrd="0" destOrd="0" presId="urn:microsoft.com/office/officeart/2005/8/layout/vList5"/>
    <dgm:cxn modelId="{3F3C84A9-BF7B-40C8-8DE8-22D801AD73A5}" type="presParOf" srcId="{1AB1A4D4-B605-4768-AFF6-D94B9ABBD19E}" destId="{04029A5F-74C4-47D2-A8AF-B436C3DF638B}" srcOrd="0" destOrd="0" presId="urn:microsoft.com/office/officeart/2005/8/layout/vList5"/>
    <dgm:cxn modelId="{D81E2953-4EC3-472F-B6FC-47CB39CAB9A5}" type="presParOf" srcId="{1AB1A4D4-B605-4768-AFF6-D94B9ABBD19E}" destId="{649298AA-2034-4BBB-A818-151A938B50D1}" srcOrd="1" destOrd="0" presId="urn:microsoft.com/office/officeart/2005/8/layout/vList5"/>
    <dgm:cxn modelId="{263CE070-1629-407D-A882-EBD422E60231}" type="presParOf" srcId="{845A2DB2-297C-4E82-8779-E83EE500C47B}" destId="{065D9625-1C63-4FE4-B384-77A7CEA42B6B}" srcOrd="1" destOrd="0" presId="urn:microsoft.com/office/officeart/2005/8/layout/vList5"/>
    <dgm:cxn modelId="{DD1E53EC-43C6-4D76-8E4A-E572D00B60B6}" type="presParOf" srcId="{845A2DB2-297C-4E82-8779-E83EE500C47B}" destId="{32AD7B7B-7813-49B5-8BA7-F745A05491CF}" srcOrd="2" destOrd="0" presId="urn:microsoft.com/office/officeart/2005/8/layout/vList5"/>
    <dgm:cxn modelId="{2365163A-6EB5-4F89-A113-F62C5BE02093}" type="presParOf" srcId="{32AD7B7B-7813-49B5-8BA7-F745A05491CF}" destId="{DDCCEBD8-7CF2-42C4-93D1-349FD1514AEC}" srcOrd="0" destOrd="0" presId="urn:microsoft.com/office/officeart/2005/8/layout/vList5"/>
    <dgm:cxn modelId="{654C46F6-62D7-40B2-B2CA-78C83BF8FB9F}" type="presParOf" srcId="{32AD7B7B-7813-49B5-8BA7-F745A05491CF}" destId="{DA053A92-ECC0-4813-8C12-36387B712A05}" srcOrd="1" destOrd="0" presId="urn:microsoft.com/office/officeart/2005/8/layout/vList5"/>
    <dgm:cxn modelId="{B92C3C58-62C5-4DCA-AAA3-2C5F8D4435DB}" type="presParOf" srcId="{845A2DB2-297C-4E82-8779-E83EE500C47B}" destId="{5444B0D6-9F53-466D-B9B0-7347EF308CAC}" srcOrd="3" destOrd="0" presId="urn:microsoft.com/office/officeart/2005/8/layout/vList5"/>
    <dgm:cxn modelId="{916B7FD5-973A-43B6-838A-BDED7825BE81}" type="presParOf" srcId="{845A2DB2-297C-4E82-8779-E83EE500C47B}" destId="{F37F9C14-5530-46BB-8AD1-28A587B03ECD}" srcOrd="4" destOrd="0" presId="urn:microsoft.com/office/officeart/2005/8/layout/vList5"/>
    <dgm:cxn modelId="{F6838A22-BB84-4300-BD00-552F52D58313}" type="presParOf" srcId="{F37F9C14-5530-46BB-8AD1-28A587B03ECD}" destId="{396DDD33-4C72-4594-A5A6-C0E3A779B15D}" srcOrd="0" destOrd="0" presId="urn:microsoft.com/office/officeart/2005/8/layout/vList5"/>
    <dgm:cxn modelId="{53CE6550-623A-4A0E-86BE-555B9C1570C7}" type="presParOf" srcId="{F37F9C14-5530-46BB-8AD1-28A587B03ECD}" destId="{986A3F15-FE54-451F-A3BB-A83166D0330A}" srcOrd="1" destOrd="0" presId="urn:microsoft.com/office/officeart/2005/8/layout/vList5"/>
    <dgm:cxn modelId="{46C7373C-2CC8-49F3-A173-69372FF3E22C}" type="presParOf" srcId="{845A2DB2-297C-4E82-8779-E83EE500C47B}" destId="{85E0817C-AE96-4CCE-9311-12CFBABF381B}" srcOrd="5" destOrd="0" presId="urn:microsoft.com/office/officeart/2005/8/layout/vList5"/>
    <dgm:cxn modelId="{F84AA26E-D475-4D32-AAD5-7DEB2FC97A37}" type="presParOf" srcId="{845A2DB2-297C-4E82-8779-E83EE500C47B}" destId="{B2B45A15-7001-4F57-852B-BE5DDE6B67B6}" srcOrd="6" destOrd="0" presId="urn:microsoft.com/office/officeart/2005/8/layout/vList5"/>
    <dgm:cxn modelId="{DCB09E92-F822-4BCE-BED7-476EE5C5BEF7}" type="presParOf" srcId="{B2B45A15-7001-4F57-852B-BE5DDE6B67B6}" destId="{A9A0556F-E414-466A-AA96-ADB3F8777E36}" srcOrd="0" destOrd="0" presId="urn:microsoft.com/office/officeart/2005/8/layout/vList5"/>
    <dgm:cxn modelId="{0805D28A-2A2B-4A5F-BAA2-AEB4BE95941A}" type="presParOf" srcId="{B2B45A15-7001-4F57-852B-BE5DDE6B67B6}" destId="{5DF585FC-EAC5-4456-AC6F-F04C0A28E7B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BAD9A9-584E-48EF-BE60-9B94DEC7A6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4C0EFA-7A3E-4145-9703-174CB7F95A2F}">
      <dgm:prSet phldrT="[Text]"/>
      <dgm:spPr/>
      <dgm:t>
        <a:bodyPr/>
        <a:lstStyle/>
        <a:p>
          <a:r>
            <a:rPr lang="en-US" dirty="0"/>
            <a:t>Tax and Clean Energy Policy - Blenders Tax Credit</a:t>
          </a:r>
        </a:p>
      </dgm:t>
    </dgm:pt>
    <dgm:pt modelId="{30F27F6C-290F-41C2-B4AB-28B978D07A1D}" type="parTrans" cxnId="{D80DC95A-785E-439A-B4E3-1EB4AC16ECB4}">
      <dgm:prSet/>
      <dgm:spPr/>
      <dgm:t>
        <a:bodyPr/>
        <a:lstStyle/>
        <a:p>
          <a:endParaRPr lang="en-US"/>
        </a:p>
      </dgm:t>
    </dgm:pt>
    <dgm:pt modelId="{D094C610-158A-4338-BC33-023BBA048D18}" type="sibTrans" cxnId="{D80DC95A-785E-439A-B4E3-1EB4AC16ECB4}">
      <dgm:prSet/>
      <dgm:spPr/>
      <dgm:t>
        <a:bodyPr/>
        <a:lstStyle/>
        <a:p>
          <a:endParaRPr lang="en-US"/>
        </a:p>
      </dgm:t>
    </dgm:pt>
    <dgm:pt modelId="{7660FCB6-44D7-4B05-9AB7-A8730810EAD1}">
      <dgm:prSet phldrT="[Text]"/>
      <dgm:spPr/>
      <dgm:t>
        <a:bodyPr/>
        <a:lstStyle/>
        <a:p>
          <a:r>
            <a:rPr lang="en-US" dirty="0"/>
            <a:t>$1 per gallon credit for blending biodiesel and renewable diesel </a:t>
          </a:r>
        </a:p>
      </dgm:t>
    </dgm:pt>
    <dgm:pt modelId="{FCE7EE8B-2761-441F-A3DC-C85E96CDD756}" type="parTrans" cxnId="{61045DB6-47E5-4AED-A1D0-2E01BB3592FE}">
      <dgm:prSet/>
      <dgm:spPr/>
      <dgm:t>
        <a:bodyPr/>
        <a:lstStyle/>
        <a:p>
          <a:endParaRPr lang="en-US"/>
        </a:p>
      </dgm:t>
    </dgm:pt>
    <dgm:pt modelId="{F17DE120-4CF3-4FAE-81EA-B94C1737035B}" type="sibTrans" cxnId="{61045DB6-47E5-4AED-A1D0-2E01BB3592FE}">
      <dgm:prSet/>
      <dgm:spPr/>
      <dgm:t>
        <a:bodyPr/>
        <a:lstStyle/>
        <a:p>
          <a:endParaRPr lang="en-US"/>
        </a:p>
      </dgm:t>
    </dgm:pt>
    <dgm:pt modelId="{17C17825-CEA6-442D-A986-4298D3B2854D}">
      <dgm:prSet phldrT="[Text]"/>
      <dgm:spPr/>
      <dgm:t>
        <a:bodyPr/>
        <a:lstStyle/>
        <a:p>
          <a:r>
            <a:rPr lang="en-US" dirty="0"/>
            <a:t>Renewable Fuel Standard (RFS)</a:t>
          </a:r>
        </a:p>
      </dgm:t>
    </dgm:pt>
    <dgm:pt modelId="{A08B1E1A-FCDB-4EBD-B599-FD149F9826E2}" type="parTrans" cxnId="{02E893AA-8237-4C12-91FC-BE4225B811B1}">
      <dgm:prSet/>
      <dgm:spPr/>
      <dgm:t>
        <a:bodyPr/>
        <a:lstStyle/>
        <a:p>
          <a:endParaRPr lang="en-US"/>
        </a:p>
      </dgm:t>
    </dgm:pt>
    <dgm:pt modelId="{299C1ACE-538B-44B1-B67A-252459BDF4E8}" type="sibTrans" cxnId="{02E893AA-8237-4C12-91FC-BE4225B811B1}">
      <dgm:prSet/>
      <dgm:spPr/>
      <dgm:t>
        <a:bodyPr/>
        <a:lstStyle/>
        <a:p>
          <a:endParaRPr lang="en-US"/>
        </a:p>
      </dgm:t>
    </dgm:pt>
    <dgm:pt modelId="{4FAD6D5C-5285-4DD5-94FB-D4C2FB6ECF49}">
      <dgm:prSet phldrT="[Text]"/>
      <dgm:spPr/>
      <dgm:t>
        <a:bodyPr/>
        <a:lstStyle/>
        <a:p>
          <a:r>
            <a:rPr lang="en-US" dirty="0"/>
            <a:t>Requires growing volumes of biofuels to be blended with U.S. transportation fuels</a:t>
          </a:r>
        </a:p>
      </dgm:t>
    </dgm:pt>
    <dgm:pt modelId="{69781A45-536E-4991-9E69-273FC41FD1C9}" type="parTrans" cxnId="{D2EE7ABC-AEA3-463A-81F3-98710EF168C9}">
      <dgm:prSet/>
      <dgm:spPr/>
      <dgm:t>
        <a:bodyPr/>
        <a:lstStyle/>
        <a:p>
          <a:endParaRPr lang="en-US"/>
        </a:p>
      </dgm:t>
    </dgm:pt>
    <dgm:pt modelId="{8E3F6233-A165-4998-84A9-1FAB148C800A}" type="sibTrans" cxnId="{D2EE7ABC-AEA3-463A-81F3-98710EF168C9}">
      <dgm:prSet/>
      <dgm:spPr/>
      <dgm:t>
        <a:bodyPr/>
        <a:lstStyle/>
        <a:p>
          <a:endParaRPr lang="en-US"/>
        </a:p>
      </dgm:t>
    </dgm:pt>
    <dgm:pt modelId="{73795A13-E7BC-47E9-B247-5101EE66D5DA}">
      <dgm:prSet phldrT="[Text]"/>
      <dgm:spPr/>
      <dgm:t>
        <a:bodyPr/>
        <a:lstStyle/>
        <a:p>
          <a:r>
            <a:rPr lang="en-US" dirty="0"/>
            <a:t>Biodiesel Fair Trade</a:t>
          </a:r>
        </a:p>
      </dgm:t>
    </dgm:pt>
    <dgm:pt modelId="{A3DE3454-BEA3-411C-9E72-9197129657D4}" type="parTrans" cxnId="{FBD2EDB9-3191-441A-A556-23209E8F7D1C}">
      <dgm:prSet/>
      <dgm:spPr/>
      <dgm:t>
        <a:bodyPr/>
        <a:lstStyle/>
        <a:p>
          <a:endParaRPr lang="en-US"/>
        </a:p>
      </dgm:t>
    </dgm:pt>
    <dgm:pt modelId="{8CDDB6EA-8E2A-40C9-9337-3C7656E3C20F}" type="sibTrans" cxnId="{FBD2EDB9-3191-441A-A556-23209E8F7D1C}">
      <dgm:prSet/>
      <dgm:spPr/>
      <dgm:t>
        <a:bodyPr/>
        <a:lstStyle/>
        <a:p>
          <a:endParaRPr lang="en-US"/>
        </a:p>
      </dgm:t>
    </dgm:pt>
    <dgm:pt modelId="{73971170-0B0B-420A-81AE-477593063D95}">
      <dgm:prSet phldrT="[Text]"/>
      <dgm:spPr/>
      <dgm:t>
        <a:bodyPr/>
        <a:lstStyle/>
        <a:p>
          <a:r>
            <a:rPr lang="en-US" dirty="0"/>
            <a:t>Maintaining trade protections against unfairly subsidized and dumped biodiesel imports</a:t>
          </a:r>
        </a:p>
      </dgm:t>
    </dgm:pt>
    <dgm:pt modelId="{6C42B783-4A9A-4957-8843-3A0623752FC4}" type="parTrans" cxnId="{2DF707E9-879B-4CF2-99F9-616436646E1C}">
      <dgm:prSet/>
      <dgm:spPr/>
      <dgm:t>
        <a:bodyPr/>
        <a:lstStyle/>
        <a:p>
          <a:endParaRPr lang="en-US"/>
        </a:p>
      </dgm:t>
    </dgm:pt>
    <dgm:pt modelId="{45538199-A995-4A20-8929-160599438F96}" type="sibTrans" cxnId="{2DF707E9-879B-4CF2-99F9-616436646E1C}">
      <dgm:prSet/>
      <dgm:spPr/>
      <dgm:t>
        <a:bodyPr/>
        <a:lstStyle/>
        <a:p>
          <a:endParaRPr lang="en-US"/>
        </a:p>
      </dgm:t>
    </dgm:pt>
    <dgm:pt modelId="{A5B89D0A-35E6-4430-9F2A-6CA6E2DB335F}">
      <dgm:prSet phldrT="[Text]"/>
      <dgm:spPr/>
      <dgm:t>
        <a:bodyPr/>
        <a:lstStyle/>
        <a:p>
          <a:r>
            <a:rPr lang="en-US" dirty="0"/>
            <a:t>RFS Small Refiner Exemptions</a:t>
          </a:r>
        </a:p>
      </dgm:t>
    </dgm:pt>
    <dgm:pt modelId="{E5C6A523-B2D0-4E44-9B78-C78F99476309}" type="parTrans" cxnId="{3B24DA23-4193-4C56-952D-84DDF2EC18BB}">
      <dgm:prSet/>
      <dgm:spPr/>
      <dgm:t>
        <a:bodyPr/>
        <a:lstStyle/>
        <a:p>
          <a:endParaRPr lang="en-US"/>
        </a:p>
      </dgm:t>
    </dgm:pt>
    <dgm:pt modelId="{DBC1A322-3C66-4368-BA35-704C6CC8B502}" type="sibTrans" cxnId="{3B24DA23-4193-4C56-952D-84DDF2EC18BB}">
      <dgm:prSet/>
      <dgm:spPr/>
      <dgm:t>
        <a:bodyPr/>
        <a:lstStyle/>
        <a:p>
          <a:endParaRPr lang="en-US"/>
        </a:p>
      </dgm:t>
    </dgm:pt>
    <dgm:pt modelId="{98C8EBCF-7213-4DEA-914B-21F615F17743}">
      <dgm:prSet phldrT="[Text]"/>
      <dgm:spPr/>
      <dgm:t>
        <a:bodyPr/>
        <a:lstStyle/>
        <a:p>
          <a:r>
            <a:rPr lang="en-US" dirty="0"/>
            <a:t>Oppose retroactive exemptions, which reduce RFS biomass-based diesel volumes</a:t>
          </a:r>
        </a:p>
      </dgm:t>
    </dgm:pt>
    <dgm:pt modelId="{0D172129-93B7-4192-9077-0D4DFFD70A16}" type="parTrans" cxnId="{15A8639A-AC2E-448E-9699-ED3DB1751362}">
      <dgm:prSet/>
      <dgm:spPr/>
      <dgm:t>
        <a:bodyPr/>
        <a:lstStyle/>
        <a:p>
          <a:endParaRPr lang="en-US"/>
        </a:p>
      </dgm:t>
    </dgm:pt>
    <dgm:pt modelId="{8B913129-B837-49E8-B91F-E92B9BE2CCC1}" type="sibTrans" cxnId="{15A8639A-AC2E-448E-9699-ED3DB1751362}">
      <dgm:prSet/>
      <dgm:spPr/>
      <dgm:t>
        <a:bodyPr/>
        <a:lstStyle/>
        <a:p>
          <a:endParaRPr lang="en-US"/>
        </a:p>
      </dgm:t>
    </dgm:pt>
    <dgm:pt modelId="{B61BCC4C-87E9-4192-B264-083FB2D05899}">
      <dgm:prSet phldrT="[Text]"/>
      <dgm:spPr/>
      <dgm:t>
        <a:bodyPr/>
        <a:lstStyle/>
        <a:p>
          <a:r>
            <a:rPr lang="en-US" dirty="0"/>
            <a:t>Infrastructure</a:t>
          </a:r>
        </a:p>
      </dgm:t>
    </dgm:pt>
    <dgm:pt modelId="{63B35859-900A-4CA9-8388-6AB26E5ACB21}" type="parTrans" cxnId="{60888E96-96CB-43DE-B1E1-680872A09397}">
      <dgm:prSet/>
      <dgm:spPr/>
      <dgm:t>
        <a:bodyPr/>
        <a:lstStyle/>
        <a:p>
          <a:endParaRPr lang="en-US"/>
        </a:p>
      </dgm:t>
    </dgm:pt>
    <dgm:pt modelId="{248424DD-188E-428A-8A61-6430963C409F}" type="sibTrans" cxnId="{60888E96-96CB-43DE-B1E1-680872A09397}">
      <dgm:prSet/>
      <dgm:spPr/>
      <dgm:t>
        <a:bodyPr/>
        <a:lstStyle/>
        <a:p>
          <a:endParaRPr lang="en-US"/>
        </a:p>
      </dgm:t>
    </dgm:pt>
    <dgm:pt modelId="{72F1FB7E-50E6-4129-BB35-FE017BF9DEC7}">
      <dgm:prSet phldrT="[Text]"/>
      <dgm:spPr/>
      <dgm:t>
        <a:bodyPr/>
        <a:lstStyle/>
        <a:p>
          <a:r>
            <a:rPr lang="en-US" dirty="0"/>
            <a:t>USDA programs help build markets and increase consumer access to biodiesel through infrastructure grants</a:t>
          </a:r>
        </a:p>
      </dgm:t>
    </dgm:pt>
    <dgm:pt modelId="{3672309D-8641-42DF-99E7-5B28A5C66365}" type="parTrans" cxnId="{B102096D-6717-4A41-A9E2-54117280F6A1}">
      <dgm:prSet/>
      <dgm:spPr/>
      <dgm:t>
        <a:bodyPr/>
        <a:lstStyle/>
        <a:p>
          <a:endParaRPr lang="en-US"/>
        </a:p>
      </dgm:t>
    </dgm:pt>
    <dgm:pt modelId="{92543DC7-4688-4382-99C7-BA070254B8E8}" type="sibTrans" cxnId="{B102096D-6717-4A41-A9E2-54117280F6A1}">
      <dgm:prSet/>
      <dgm:spPr/>
      <dgm:t>
        <a:bodyPr/>
        <a:lstStyle/>
        <a:p>
          <a:endParaRPr lang="en-US"/>
        </a:p>
      </dgm:t>
    </dgm:pt>
    <dgm:pt modelId="{4B2183A4-FFA3-4808-988C-F5F8A8F3F86E}">
      <dgm:prSet phldrT="[Text]"/>
      <dgm:spPr/>
      <dgm:t>
        <a:bodyPr/>
        <a:lstStyle/>
        <a:p>
          <a:r>
            <a:rPr lang="en-US" dirty="0"/>
            <a:t>Addressing Carbon</a:t>
          </a:r>
        </a:p>
      </dgm:t>
    </dgm:pt>
    <dgm:pt modelId="{1C9ED5F7-F80F-4639-B804-D00C64BB3CDF}" type="parTrans" cxnId="{CABB1761-D536-43EA-B6C6-061D0D554C06}">
      <dgm:prSet/>
      <dgm:spPr/>
      <dgm:t>
        <a:bodyPr/>
        <a:lstStyle/>
        <a:p>
          <a:endParaRPr lang="en-US"/>
        </a:p>
      </dgm:t>
    </dgm:pt>
    <dgm:pt modelId="{896BA94B-9F99-4D4F-A022-03776403E9CE}" type="sibTrans" cxnId="{CABB1761-D536-43EA-B6C6-061D0D554C06}">
      <dgm:prSet/>
      <dgm:spPr/>
      <dgm:t>
        <a:bodyPr/>
        <a:lstStyle/>
        <a:p>
          <a:endParaRPr lang="en-US"/>
        </a:p>
      </dgm:t>
    </dgm:pt>
    <dgm:pt modelId="{18A70616-F75C-43C2-BC04-DA334D0DCBFE}">
      <dgm:prSet phldrT="[Text]"/>
      <dgm:spPr/>
      <dgm:t>
        <a:bodyPr/>
        <a:lstStyle/>
        <a:p>
          <a:r>
            <a:rPr lang="en-US" dirty="0"/>
            <a:t>Collaboration with federal agencies to highlight biodiesel’s innovated role addressing carbon emissions</a:t>
          </a:r>
        </a:p>
      </dgm:t>
    </dgm:pt>
    <dgm:pt modelId="{E6AE1755-A6B8-4274-911A-4DDA8E4BEDB0}" type="parTrans" cxnId="{DEF2059B-D038-4285-A142-4CB69A7B098E}">
      <dgm:prSet/>
      <dgm:spPr/>
      <dgm:t>
        <a:bodyPr/>
        <a:lstStyle/>
        <a:p>
          <a:endParaRPr lang="en-US"/>
        </a:p>
      </dgm:t>
    </dgm:pt>
    <dgm:pt modelId="{F86C00A8-F903-4740-860F-2EE49EA86796}" type="sibTrans" cxnId="{DEF2059B-D038-4285-A142-4CB69A7B098E}">
      <dgm:prSet/>
      <dgm:spPr/>
      <dgm:t>
        <a:bodyPr/>
        <a:lstStyle/>
        <a:p>
          <a:endParaRPr lang="en-US"/>
        </a:p>
      </dgm:t>
    </dgm:pt>
    <dgm:pt modelId="{59D86B4A-3DDF-4F0D-9924-C2A3E81B2FAC}" type="pres">
      <dgm:prSet presAssocID="{79BAD9A9-584E-48EF-BE60-9B94DEC7A607}" presName="linear" presStyleCnt="0">
        <dgm:presLayoutVars>
          <dgm:animLvl val="lvl"/>
          <dgm:resizeHandles val="exact"/>
        </dgm:presLayoutVars>
      </dgm:prSet>
      <dgm:spPr/>
    </dgm:pt>
    <dgm:pt modelId="{E93494DB-6204-4EC4-BB37-2C6B40CFC456}" type="pres">
      <dgm:prSet presAssocID="{F74C0EFA-7A3E-4145-9703-174CB7F95A2F}" presName="parentText" presStyleLbl="node1" presStyleIdx="0" presStyleCnt="6">
        <dgm:presLayoutVars>
          <dgm:chMax val="0"/>
          <dgm:bulletEnabled val="1"/>
        </dgm:presLayoutVars>
      </dgm:prSet>
      <dgm:spPr/>
    </dgm:pt>
    <dgm:pt modelId="{B30E3EC6-1536-470D-8AAD-52EEF15990E5}" type="pres">
      <dgm:prSet presAssocID="{F74C0EFA-7A3E-4145-9703-174CB7F95A2F}" presName="childText" presStyleLbl="revTx" presStyleIdx="0" presStyleCnt="6">
        <dgm:presLayoutVars>
          <dgm:bulletEnabled val="1"/>
        </dgm:presLayoutVars>
      </dgm:prSet>
      <dgm:spPr/>
    </dgm:pt>
    <dgm:pt modelId="{C1EC2AF9-D1F1-403A-BA4D-1DAD181928E2}" type="pres">
      <dgm:prSet presAssocID="{17C17825-CEA6-442D-A986-4298D3B2854D}" presName="parentText" presStyleLbl="node1" presStyleIdx="1" presStyleCnt="6">
        <dgm:presLayoutVars>
          <dgm:chMax val="0"/>
          <dgm:bulletEnabled val="1"/>
        </dgm:presLayoutVars>
      </dgm:prSet>
      <dgm:spPr/>
    </dgm:pt>
    <dgm:pt modelId="{F0627D71-1BF9-4638-B9C0-7C8623347E2A}" type="pres">
      <dgm:prSet presAssocID="{17C17825-CEA6-442D-A986-4298D3B2854D}" presName="childText" presStyleLbl="revTx" presStyleIdx="1" presStyleCnt="6">
        <dgm:presLayoutVars>
          <dgm:bulletEnabled val="1"/>
        </dgm:presLayoutVars>
      </dgm:prSet>
      <dgm:spPr/>
    </dgm:pt>
    <dgm:pt modelId="{25C03012-AEA1-4859-A2EE-354C1458A999}" type="pres">
      <dgm:prSet presAssocID="{73795A13-E7BC-47E9-B247-5101EE66D5DA}" presName="parentText" presStyleLbl="node1" presStyleIdx="2" presStyleCnt="6">
        <dgm:presLayoutVars>
          <dgm:chMax val="0"/>
          <dgm:bulletEnabled val="1"/>
        </dgm:presLayoutVars>
      </dgm:prSet>
      <dgm:spPr/>
    </dgm:pt>
    <dgm:pt modelId="{BD86A764-81EA-403E-BE57-DEBFBB495C97}" type="pres">
      <dgm:prSet presAssocID="{73795A13-E7BC-47E9-B247-5101EE66D5DA}" presName="childText" presStyleLbl="revTx" presStyleIdx="2" presStyleCnt="6">
        <dgm:presLayoutVars>
          <dgm:bulletEnabled val="1"/>
        </dgm:presLayoutVars>
      </dgm:prSet>
      <dgm:spPr/>
    </dgm:pt>
    <dgm:pt modelId="{44A441EE-C24E-4529-9D3A-3C9FFBF41DB7}" type="pres">
      <dgm:prSet presAssocID="{A5B89D0A-35E6-4430-9F2A-6CA6E2DB335F}" presName="parentText" presStyleLbl="node1" presStyleIdx="3" presStyleCnt="6">
        <dgm:presLayoutVars>
          <dgm:chMax val="0"/>
          <dgm:bulletEnabled val="1"/>
        </dgm:presLayoutVars>
      </dgm:prSet>
      <dgm:spPr/>
    </dgm:pt>
    <dgm:pt modelId="{C50A5BB8-61D3-4849-8A92-71C76670269A}" type="pres">
      <dgm:prSet presAssocID="{A5B89D0A-35E6-4430-9F2A-6CA6E2DB335F}" presName="childText" presStyleLbl="revTx" presStyleIdx="3" presStyleCnt="6">
        <dgm:presLayoutVars>
          <dgm:bulletEnabled val="1"/>
        </dgm:presLayoutVars>
      </dgm:prSet>
      <dgm:spPr/>
    </dgm:pt>
    <dgm:pt modelId="{412CB323-B75F-4D7F-AE19-537F9EC2BDF7}" type="pres">
      <dgm:prSet presAssocID="{B61BCC4C-87E9-4192-B264-083FB2D05899}" presName="parentText" presStyleLbl="node1" presStyleIdx="4" presStyleCnt="6">
        <dgm:presLayoutVars>
          <dgm:chMax val="0"/>
          <dgm:bulletEnabled val="1"/>
        </dgm:presLayoutVars>
      </dgm:prSet>
      <dgm:spPr/>
    </dgm:pt>
    <dgm:pt modelId="{A5D60262-4CD7-411F-8C72-71BCD5D10653}" type="pres">
      <dgm:prSet presAssocID="{B61BCC4C-87E9-4192-B264-083FB2D05899}" presName="childText" presStyleLbl="revTx" presStyleIdx="4" presStyleCnt="6">
        <dgm:presLayoutVars>
          <dgm:bulletEnabled val="1"/>
        </dgm:presLayoutVars>
      </dgm:prSet>
      <dgm:spPr/>
    </dgm:pt>
    <dgm:pt modelId="{E20BB8B1-F34F-4496-93DE-B37DB7D3D026}" type="pres">
      <dgm:prSet presAssocID="{4B2183A4-FFA3-4808-988C-F5F8A8F3F86E}" presName="parentText" presStyleLbl="node1" presStyleIdx="5" presStyleCnt="6">
        <dgm:presLayoutVars>
          <dgm:chMax val="0"/>
          <dgm:bulletEnabled val="1"/>
        </dgm:presLayoutVars>
      </dgm:prSet>
      <dgm:spPr/>
    </dgm:pt>
    <dgm:pt modelId="{26A83FA0-208E-4282-B743-99AF4483E3A2}" type="pres">
      <dgm:prSet presAssocID="{4B2183A4-FFA3-4808-988C-F5F8A8F3F86E}" presName="childText" presStyleLbl="revTx" presStyleIdx="5" presStyleCnt="6">
        <dgm:presLayoutVars>
          <dgm:bulletEnabled val="1"/>
        </dgm:presLayoutVars>
      </dgm:prSet>
      <dgm:spPr/>
    </dgm:pt>
  </dgm:ptLst>
  <dgm:cxnLst>
    <dgm:cxn modelId="{DE8BCA01-AD97-4A7E-8A3E-9F33E4625400}" type="presOf" srcId="{79BAD9A9-584E-48EF-BE60-9B94DEC7A607}" destId="{59D86B4A-3DDF-4F0D-9924-C2A3E81B2FAC}" srcOrd="0" destOrd="0" presId="urn:microsoft.com/office/officeart/2005/8/layout/vList2"/>
    <dgm:cxn modelId="{0B322E0B-4BAB-4C62-81B3-C069F6926B4C}" type="presOf" srcId="{17C17825-CEA6-442D-A986-4298D3B2854D}" destId="{C1EC2AF9-D1F1-403A-BA4D-1DAD181928E2}" srcOrd="0" destOrd="0" presId="urn:microsoft.com/office/officeart/2005/8/layout/vList2"/>
    <dgm:cxn modelId="{3B24DA23-4193-4C56-952D-84DDF2EC18BB}" srcId="{79BAD9A9-584E-48EF-BE60-9B94DEC7A607}" destId="{A5B89D0A-35E6-4430-9F2A-6CA6E2DB335F}" srcOrd="3" destOrd="0" parTransId="{E5C6A523-B2D0-4E44-9B78-C78F99476309}" sibTransId="{DBC1A322-3C66-4368-BA35-704C6CC8B502}"/>
    <dgm:cxn modelId="{A60F9F3A-C32B-468E-B82D-B6C188154501}" type="presOf" srcId="{18A70616-F75C-43C2-BC04-DA334D0DCBFE}" destId="{26A83FA0-208E-4282-B743-99AF4483E3A2}" srcOrd="0" destOrd="0" presId="urn:microsoft.com/office/officeart/2005/8/layout/vList2"/>
    <dgm:cxn modelId="{CABB1761-D536-43EA-B6C6-061D0D554C06}" srcId="{79BAD9A9-584E-48EF-BE60-9B94DEC7A607}" destId="{4B2183A4-FFA3-4808-988C-F5F8A8F3F86E}" srcOrd="5" destOrd="0" parTransId="{1C9ED5F7-F80F-4639-B804-D00C64BB3CDF}" sibTransId="{896BA94B-9F99-4D4F-A022-03776403E9CE}"/>
    <dgm:cxn modelId="{410A6A69-F034-47BD-9C4F-F22BF944D2EC}" type="presOf" srcId="{73795A13-E7BC-47E9-B247-5101EE66D5DA}" destId="{25C03012-AEA1-4859-A2EE-354C1458A999}" srcOrd="0" destOrd="0" presId="urn:microsoft.com/office/officeart/2005/8/layout/vList2"/>
    <dgm:cxn modelId="{B102096D-6717-4A41-A9E2-54117280F6A1}" srcId="{B61BCC4C-87E9-4192-B264-083FB2D05899}" destId="{72F1FB7E-50E6-4129-BB35-FE017BF9DEC7}" srcOrd="0" destOrd="0" parTransId="{3672309D-8641-42DF-99E7-5B28A5C66365}" sibTransId="{92543DC7-4688-4382-99C7-BA070254B8E8}"/>
    <dgm:cxn modelId="{D80DC95A-785E-439A-B4E3-1EB4AC16ECB4}" srcId="{79BAD9A9-584E-48EF-BE60-9B94DEC7A607}" destId="{F74C0EFA-7A3E-4145-9703-174CB7F95A2F}" srcOrd="0" destOrd="0" parTransId="{30F27F6C-290F-41C2-B4AB-28B978D07A1D}" sibTransId="{D094C610-158A-4338-BC33-023BBA048D18}"/>
    <dgm:cxn modelId="{8B01F594-8838-4AE5-B807-2841C261EACE}" type="presOf" srcId="{72F1FB7E-50E6-4129-BB35-FE017BF9DEC7}" destId="{A5D60262-4CD7-411F-8C72-71BCD5D10653}" srcOrd="0" destOrd="0" presId="urn:microsoft.com/office/officeart/2005/8/layout/vList2"/>
    <dgm:cxn modelId="{60888E96-96CB-43DE-B1E1-680872A09397}" srcId="{79BAD9A9-584E-48EF-BE60-9B94DEC7A607}" destId="{B61BCC4C-87E9-4192-B264-083FB2D05899}" srcOrd="4" destOrd="0" parTransId="{63B35859-900A-4CA9-8388-6AB26E5ACB21}" sibTransId="{248424DD-188E-428A-8A61-6430963C409F}"/>
    <dgm:cxn modelId="{15A8639A-AC2E-448E-9699-ED3DB1751362}" srcId="{A5B89D0A-35E6-4430-9F2A-6CA6E2DB335F}" destId="{98C8EBCF-7213-4DEA-914B-21F615F17743}" srcOrd="0" destOrd="0" parTransId="{0D172129-93B7-4192-9077-0D4DFFD70A16}" sibTransId="{8B913129-B837-49E8-B91F-E92B9BE2CCC1}"/>
    <dgm:cxn modelId="{DEF2059B-D038-4285-A142-4CB69A7B098E}" srcId="{4B2183A4-FFA3-4808-988C-F5F8A8F3F86E}" destId="{18A70616-F75C-43C2-BC04-DA334D0DCBFE}" srcOrd="0" destOrd="0" parTransId="{E6AE1755-A6B8-4274-911A-4DDA8E4BEDB0}" sibTransId="{F86C00A8-F903-4740-860F-2EE49EA86796}"/>
    <dgm:cxn modelId="{9BDB2E9E-AEB7-4836-8473-087D8293AF49}" type="presOf" srcId="{73971170-0B0B-420A-81AE-477593063D95}" destId="{BD86A764-81EA-403E-BE57-DEBFBB495C97}" srcOrd="0" destOrd="0" presId="urn:microsoft.com/office/officeart/2005/8/layout/vList2"/>
    <dgm:cxn modelId="{A11B7EA3-9BD8-41C6-99CE-AB688621E8E6}" type="presOf" srcId="{F74C0EFA-7A3E-4145-9703-174CB7F95A2F}" destId="{E93494DB-6204-4EC4-BB37-2C6B40CFC456}" srcOrd="0" destOrd="0" presId="urn:microsoft.com/office/officeart/2005/8/layout/vList2"/>
    <dgm:cxn modelId="{02E893AA-8237-4C12-91FC-BE4225B811B1}" srcId="{79BAD9A9-584E-48EF-BE60-9B94DEC7A607}" destId="{17C17825-CEA6-442D-A986-4298D3B2854D}" srcOrd="1" destOrd="0" parTransId="{A08B1E1A-FCDB-4EBD-B599-FD149F9826E2}" sibTransId="{299C1ACE-538B-44B1-B67A-252459BDF4E8}"/>
    <dgm:cxn modelId="{77FAB2AB-F673-4B1A-9D87-3E257ADD76E4}" type="presOf" srcId="{4B2183A4-FFA3-4808-988C-F5F8A8F3F86E}" destId="{E20BB8B1-F34F-4496-93DE-B37DB7D3D026}" srcOrd="0" destOrd="0" presId="urn:microsoft.com/office/officeart/2005/8/layout/vList2"/>
    <dgm:cxn modelId="{61045DB6-47E5-4AED-A1D0-2E01BB3592FE}" srcId="{F74C0EFA-7A3E-4145-9703-174CB7F95A2F}" destId="{7660FCB6-44D7-4B05-9AB7-A8730810EAD1}" srcOrd="0" destOrd="0" parTransId="{FCE7EE8B-2761-441F-A3DC-C85E96CDD756}" sibTransId="{F17DE120-4CF3-4FAE-81EA-B94C1737035B}"/>
    <dgm:cxn modelId="{FBD2EDB9-3191-441A-A556-23209E8F7D1C}" srcId="{79BAD9A9-584E-48EF-BE60-9B94DEC7A607}" destId="{73795A13-E7BC-47E9-B247-5101EE66D5DA}" srcOrd="2" destOrd="0" parTransId="{A3DE3454-BEA3-411C-9E72-9197129657D4}" sibTransId="{8CDDB6EA-8E2A-40C9-9337-3C7656E3C20F}"/>
    <dgm:cxn modelId="{D2EE7ABC-AEA3-463A-81F3-98710EF168C9}" srcId="{17C17825-CEA6-442D-A986-4298D3B2854D}" destId="{4FAD6D5C-5285-4DD5-94FB-D4C2FB6ECF49}" srcOrd="0" destOrd="0" parTransId="{69781A45-536E-4991-9E69-273FC41FD1C9}" sibTransId="{8E3F6233-A165-4998-84A9-1FAB148C800A}"/>
    <dgm:cxn modelId="{52F31EC0-854D-472C-8955-77401CE85432}" type="presOf" srcId="{A5B89D0A-35E6-4430-9F2A-6CA6E2DB335F}" destId="{44A441EE-C24E-4529-9D3A-3C9FFBF41DB7}" srcOrd="0" destOrd="0" presId="urn:microsoft.com/office/officeart/2005/8/layout/vList2"/>
    <dgm:cxn modelId="{473C3CD1-0789-47CA-A09B-46C36E039503}" type="presOf" srcId="{98C8EBCF-7213-4DEA-914B-21F615F17743}" destId="{C50A5BB8-61D3-4849-8A92-71C76670269A}" srcOrd="0" destOrd="0" presId="urn:microsoft.com/office/officeart/2005/8/layout/vList2"/>
    <dgm:cxn modelId="{8477C7DB-61AC-425C-93FE-A96D0B556333}" type="presOf" srcId="{4FAD6D5C-5285-4DD5-94FB-D4C2FB6ECF49}" destId="{F0627D71-1BF9-4638-B9C0-7C8623347E2A}" srcOrd="0" destOrd="0" presId="urn:microsoft.com/office/officeart/2005/8/layout/vList2"/>
    <dgm:cxn modelId="{CFDD44E1-5C65-4071-8FE2-0155F624A6E4}" type="presOf" srcId="{7660FCB6-44D7-4B05-9AB7-A8730810EAD1}" destId="{B30E3EC6-1536-470D-8AAD-52EEF15990E5}" srcOrd="0" destOrd="0" presId="urn:microsoft.com/office/officeart/2005/8/layout/vList2"/>
    <dgm:cxn modelId="{025EB1E7-931C-4294-8E42-01C0BF3EFA22}" type="presOf" srcId="{B61BCC4C-87E9-4192-B264-083FB2D05899}" destId="{412CB323-B75F-4D7F-AE19-537F9EC2BDF7}" srcOrd="0" destOrd="0" presId="urn:microsoft.com/office/officeart/2005/8/layout/vList2"/>
    <dgm:cxn modelId="{2DF707E9-879B-4CF2-99F9-616436646E1C}" srcId="{73795A13-E7BC-47E9-B247-5101EE66D5DA}" destId="{73971170-0B0B-420A-81AE-477593063D95}" srcOrd="0" destOrd="0" parTransId="{6C42B783-4A9A-4957-8843-3A0623752FC4}" sibTransId="{45538199-A995-4A20-8929-160599438F96}"/>
    <dgm:cxn modelId="{8CCFC736-4BCA-417A-A429-AABE9F2AB0B0}" type="presParOf" srcId="{59D86B4A-3DDF-4F0D-9924-C2A3E81B2FAC}" destId="{E93494DB-6204-4EC4-BB37-2C6B40CFC456}" srcOrd="0" destOrd="0" presId="urn:microsoft.com/office/officeart/2005/8/layout/vList2"/>
    <dgm:cxn modelId="{4B558C3D-649D-4E7D-8989-73DAFCDD73EB}" type="presParOf" srcId="{59D86B4A-3DDF-4F0D-9924-C2A3E81B2FAC}" destId="{B30E3EC6-1536-470D-8AAD-52EEF15990E5}" srcOrd="1" destOrd="0" presId="urn:microsoft.com/office/officeart/2005/8/layout/vList2"/>
    <dgm:cxn modelId="{29AF684F-E20C-4F94-8977-A64252D7F586}" type="presParOf" srcId="{59D86B4A-3DDF-4F0D-9924-C2A3E81B2FAC}" destId="{C1EC2AF9-D1F1-403A-BA4D-1DAD181928E2}" srcOrd="2" destOrd="0" presId="urn:microsoft.com/office/officeart/2005/8/layout/vList2"/>
    <dgm:cxn modelId="{8C308A5C-8ED2-4479-9449-A1251BDA49DC}" type="presParOf" srcId="{59D86B4A-3DDF-4F0D-9924-C2A3E81B2FAC}" destId="{F0627D71-1BF9-4638-B9C0-7C8623347E2A}" srcOrd="3" destOrd="0" presId="urn:microsoft.com/office/officeart/2005/8/layout/vList2"/>
    <dgm:cxn modelId="{659B51E9-C74C-49CF-9F5C-15E890F6F6FF}" type="presParOf" srcId="{59D86B4A-3DDF-4F0D-9924-C2A3E81B2FAC}" destId="{25C03012-AEA1-4859-A2EE-354C1458A999}" srcOrd="4" destOrd="0" presId="urn:microsoft.com/office/officeart/2005/8/layout/vList2"/>
    <dgm:cxn modelId="{1D4116AD-6040-475D-9E44-1400629BB764}" type="presParOf" srcId="{59D86B4A-3DDF-4F0D-9924-C2A3E81B2FAC}" destId="{BD86A764-81EA-403E-BE57-DEBFBB495C97}" srcOrd="5" destOrd="0" presId="urn:microsoft.com/office/officeart/2005/8/layout/vList2"/>
    <dgm:cxn modelId="{79A3642D-295E-4923-8240-EF6F950EBF75}" type="presParOf" srcId="{59D86B4A-3DDF-4F0D-9924-C2A3E81B2FAC}" destId="{44A441EE-C24E-4529-9D3A-3C9FFBF41DB7}" srcOrd="6" destOrd="0" presId="urn:microsoft.com/office/officeart/2005/8/layout/vList2"/>
    <dgm:cxn modelId="{DD0DAA7D-3C0F-4C02-9129-D4B7A58C7B3C}" type="presParOf" srcId="{59D86B4A-3DDF-4F0D-9924-C2A3E81B2FAC}" destId="{C50A5BB8-61D3-4849-8A92-71C76670269A}" srcOrd="7" destOrd="0" presId="urn:microsoft.com/office/officeart/2005/8/layout/vList2"/>
    <dgm:cxn modelId="{BAD93BB0-630A-43AD-BCD7-ABB8E7DF9571}" type="presParOf" srcId="{59D86B4A-3DDF-4F0D-9924-C2A3E81B2FAC}" destId="{412CB323-B75F-4D7F-AE19-537F9EC2BDF7}" srcOrd="8" destOrd="0" presId="urn:microsoft.com/office/officeart/2005/8/layout/vList2"/>
    <dgm:cxn modelId="{549134DF-A15F-4160-8B47-9D04988107B7}" type="presParOf" srcId="{59D86B4A-3DDF-4F0D-9924-C2A3E81B2FAC}" destId="{A5D60262-4CD7-411F-8C72-71BCD5D10653}" srcOrd="9" destOrd="0" presId="urn:microsoft.com/office/officeart/2005/8/layout/vList2"/>
    <dgm:cxn modelId="{8D88A196-E6AF-4590-B919-C914C3A4A9C2}" type="presParOf" srcId="{59D86B4A-3DDF-4F0D-9924-C2A3E81B2FAC}" destId="{E20BB8B1-F34F-4496-93DE-B37DB7D3D026}" srcOrd="10" destOrd="0" presId="urn:microsoft.com/office/officeart/2005/8/layout/vList2"/>
    <dgm:cxn modelId="{FBD0561A-3C28-46AA-A3C0-D1FF5A683956}" type="presParOf" srcId="{59D86B4A-3DDF-4F0D-9924-C2A3E81B2FAC}" destId="{26A83FA0-208E-4282-B743-99AF4483E3A2}"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36F09-A509-4223-BCAE-22F4639D12B2}">
      <dsp:nvSpPr>
        <dsp:cNvPr id="0" name=""/>
        <dsp:cNvSpPr/>
      </dsp:nvSpPr>
      <dsp:spPr>
        <a:xfrm>
          <a:off x="0" y="206674"/>
          <a:ext cx="8229600"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Midwest</a:t>
          </a:r>
        </a:p>
      </dsp:txBody>
      <dsp:txXfrm>
        <a:off x="18277" y="224951"/>
        <a:ext cx="8193046" cy="337846"/>
      </dsp:txXfrm>
    </dsp:sp>
    <dsp:sp modelId="{B3CFE86A-F0A3-4EB1-9FE0-3A8D09912BA7}">
      <dsp:nvSpPr>
        <dsp:cNvPr id="0" name=""/>
        <dsp:cNvSpPr/>
      </dsp:nvSpPr>
      <dsp:spPr>
        <a:xfrm>
          <a:off x="0" y="581074"/>
          <a:ext cx="82296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Focused on supporting agriculture</a:t>
          </a:r>
        </a:p>
        <a:p>
          <a:pPr marL="114300" lvl="1" indent="-114300" algn="l" defTabSz="533400">
            <a:lnSpc>
              <a:spcPct val="90000"/>
            </a:lnSpc>
            <a:spcBef>
              <a:spcPct val="0"/>
            </a:spcBef>
            <a:spcAft>
              <a:spcPct val="20000"/>
            </a:spcAft>
            <a:buChar char="•"/>
          </a:pPr>
          <a:r>
            <a:rPr lang="en-US" sz="1200" kern="1200" dirty="0"/>
            <a:t>Midwest policymakers prefer incentives to boost production and retail consumption</a:t>
          </a:r>
        </a:p>
        <a:p>
          <a:pPr marL="114300" lvl="1" indent="-114300" algn="l" defTabSz="533400">
            <a:lnSpc>
              <a:spcPct val="90000"/>
            </a:lnSpc>
            <a:spcBef>
              <a:spcPct val="0"/>
            </a:spcBef>
            <a:spcAft>
              <a:spcPct val="20000"/>
            </a:spcAft>
            <a:buChar char="•"/>
          </a:pPr>
          <a:r>
            <a:rPr lang="en-US" sz="1200" kern="1200" dirty="0"/>
            <a:t>Policy efforts led by state soybean organizations and biodiesel producers</a:t>
          </a:r>
        </a:p>
      </dsp:txBody>
      <dsp:txXfrm>
        <a:off x="0" y="581074"/>
        <a:ext cx="8229600" cy="596160"/>
      </dsp:txXfrm>
    </dsp:sp>
    <dsp:sp modelId="{16DB909E-9D24-4D6A-81E9-7A7217720660}">
      <dsp:nvSpPr>
        <dsp:cNvPr id="0" name=""/>
        <dsp:cNvSpPr/>
      </dsp:nvSpPr>
      <dsp:spPr>
        <a:xfrm>
          <a:off x="0" y="1177234"/>
          <a:ext cx="8229600"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Northeast/Mid-Atlantic</a:t>
          </a:r>
        </a:p>
      </dsp:txBody>
      <dsp:txXfrm>
        <a:off x="18277" y="1195511"/>
        <a:ext cx="8193046" cy="337846"/>
      </dsp:txXfrm>
    </dsp:sp>
    <dsp:sp modelId="{E72BA382-EF08-466F-99BA-D8B422E2B0BA}">
      <dsp:nvSpPr>
        <dsp:cNvPr id="0" name=""/>
        <dsp:cNvSpPr/>
      </dsp:nvSpPr>
      <dsp:spPr>
        <a:xfrm>
          <a:off x="0" y="1551634"/>
          <a:ext cx="8229600"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Bioheat® fuel mandates have been popular</a:t>
          </a:r>
        </a:p>
        <a:p>
          <a:pPr marL="114300" lvl="1" indent="-114300" algn="l" defTabSz="533400">
            <a:lnSpc>
              <a:spcPct val="90000"/>
            </a:lnSpc>
            <a:spcBef>
              <a:spcPct val="0"/>
            </a:spcBef>
            <a:spcAft>
              <a:spcPct val="20000"/>
            </a:spcAft>
            <a:buChar char="•"/>
          </a:pPr>
          <a:r>
            <a:rPr lang="en-US" sz="1200" kern="1200"/>
            <a:t>Future considerations for Low Carbon Fuel policies</a:t>
          </a:r>
          <a:endParaRPr lang="en-US" sz="1200" kern="1200" dirty="0"/>
        </a:p>
        <a:p>
          <a:pPr marL="114300" lvl="1" indent="-114300" algn="l" defTabSz="533400">
            <a:lnSpc>
              <a:spcPct val="90000"/>
            </a:lnSpc>
            <a:spcBef>
              <a:spcPct val="0"/>
            </a:spcBef>
            <a:spcAft>
              <a:spcPct val="20000"/>
            </a:spcAft>
            <a:buChar char="•"/>
          </a:pPr>
          <a:r>
            <a:rPr lang="en-US" sz="1200" kern="1200" dirty="0"/>
            <a:t>Concern over attempts to ban liquid fuels</a:t>
          </a:r>
        </a:p>
        <a:p>
          <a:pPr marL="114300" lvl="1" indent="-114300" algn="l" defTabSz="533400">
            <a:lnSpc>
              <a:spcPct val="90000"/>
            </a:lnSpc>
            <a:spcBef>
              <a:spcPct val="0"/>
            </a:spcBef>
            <a:spcAft>
              <a:spcPct val="20000"/>
            </a:spcAft>
            <a:buChar char="•"/>
          </a:pPr>
          <a:r>
            <a:rPr lang="en-US" sz="1200" kern="1200" dirty="0"/>
            <a:t>Work closely with home heating oil industry and Northeast biodiesel producers</a:t>
          </a:r>
        </a:p>
      </dsp:txBody>
      <dsp:txXfrm>
        <a:off x="0" y="1551634"/>
        <a:ext cx="8229600" cy="778320"/>
      </dsp:txXfrm>
    </dsp:sp>
    <dsp:sp modelId="{BC246438-CD72-4C85-B253-32BBF2BDC17E}">
      <dsp:nvSpPr>
        <dsp:cNvPr id="0" name=""/>
        <dsp:cNvSpPr/>
      </dsp:nvSpPr>
      <dsp:spPr>
        <a:xfrm>
          <a:off x="0" y="2329955"/>
          <a:ext cx="8229600"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West Coast</a:t>
          </a:r>
        </a:p>
      </dsp:txBody>
      <dsp:txXfrm>
        <a:off x="18277" y="2348232"/>
        <a:ext cx="8193046" cy="337846"/>
      </dsp:txXfrm>
    </dsp:sp>
    <dsp:sp modelId="{0084BEEC-A5BC-4A13-ADDA-EA8FFF10ABA3}">
      <dsp:nvSpPr>
        <dsp:cNvPr id="0" name=""/>
        <dsp:cNvSpPr/>
      </dsp:nvSpPr>
      <dsp:spPr>
        <a:xfrm>
          <a:off x="0" y="2704355"/>
          <a:ext cx="8229600"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Low Carbon Fuel Standard (LCFS) in California drives many aspects of state regulatory policy on the West Coast </a:t>
          </a:r>
        </a:p>
        <a:p>
          <a:pPr marL="114300" lvl="1" indent="-114300" algn="l" defTabSz="533400">
            <a:lnSpc>
              <a:spcPct val="90000"/>
            </a:lnSpc>
            <a:spcBef>
              <a:spcPct val="0"/>
            </a:spcBef>
            <a:spcAft>
              <a:spcPct val="20000"/>
            </a:spcAft>
            <a:buChar char="•"/>
          </a:pPr>
          <a:r>
            <a:rPr lang="en-US" sz="1200" kern="1200" dirty="0"/>
            <a:t>Environmentally conscience states look to adopt carbon policies like the LCFS and Clean Fuel Standards (CFS)</a:t>
          </a:r>
        </a:p>
        <a:p>
          <a:pPr marL="114300" lvl="1" indent="-114300" algn="l" defTabSz="533400">
            <a:lnSpc>
              <a:spcPct val="90000"/>
            </a:lnSpc>
            <a:spcBef>
              <a:spcPct val="0"/>
            </a:spcBef>
            <a:spcAft>
              <a:spcPct val="20000"/>
            </a:spcAft>
            <a:buChar char="•"/>
          </a:pPr>
          <a:r>
            <a:rPr lang="en-US" sz="1200" kern="1200" dirty="0"/>
            <a:t>Policy coordination with renewable diesel producers and other environmental groups</a:t>
          </a:r>
        </a:p>
        <a:p>
          <a:pPr marL="114300" lvl="1" indent="-114300" algn="l" defTabSz="533400">
            <a:lnSpc>
              <a:spcPct val="90000"/>
            </a:lnSpc>
            <a:spcBef>
              <a:spcPct val="0"/>
            </a:spcBef>
            <a:spcAft>
              <a:spcPct val="20000"/>
            </a:spcAft>
            <a:buChar char="•"/>
          </a:pPr>
          <a:endParaRPr lang="en-US" sz="1200" kern="1200" dirty="0"/>
        </a:p>
      </dsp:txBody>
      <dsp:txXfrm>
        <a:off x="0" y="2704355"/>
        <a:ext cx="8229600" cy="778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9082C-AF44-467F-BDB8-61066933A63B}">
      <dsp:nvSpPr>
        <dsp:cNvPr id="0" name=""/>
        <dsp:cNvSpPr/>
      </dsp:nvSpPr>
      <dsp:spPr>
        <a:xfrm>
          <a:off x="0" y="179511"/>
          <a:ext cx="8229600" cy="72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08280" rIns="638708"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Increase sales tax exemption from B11 to B20 by 2026</a:t>
          </a:r>
        </a:p>
        <a:p>
          <a:pPr marL="57150" lvl="1" indent="-57150" algn="l" defTabSz="444500">
            <a:lnSpc>
              <a:spcPct val="90000"/>
            </a:lnSpc>
            <a:spcBef>
              <a:spcPct val="0"/>
            </a:spcBef>
            <a:spcAft>
              <a:spcPct val="15000"/>
            </a:spcAft>
            <a:buChar char="•"/>
          </a:pPr>
          <a:r>
            <a:rPr lang="en-US" sz="1000" kern="1200" dirty="0"/>
            <a:t>Current incentive equates to about $.18 </a:t>
          </a:r>
          <a:r>
            <a:rPr lang="en-US" sz="1000" kern="1200" dirty="0" err="1"/>
            <a:t>cpg</a:t>
          </a:r>
          <a:r>
            <a:rPr lang="en-US" sz="1000" kern="1200" dirty="0"/>
            <a:t> </a:t>
          </a:r>
        </a:p>
        <a:p>
          <a:pPr marL="57150" lvl="1" indent="-57150" algn="l" defTabSz="444500">
            <a:lnSpc>
              <a:spcPct val="90000"/>
            </a:lnSpc>
            <a:spcBef>
              <a:spcPct val="0"/>
            </a:spcBef>
            <a:spcAft>
              <a:spcPct val="15000"/>
            </a:spcAft>
            <a:buChar char="•"/>
          </a:pPr>
          <a:r>
            <a:rPr lang="en-US" sz="1000" kern="1200" dirty="0"/>
            <a:t>Signed into law on April 19</a:t>
          </a:r>
          <a:r>
            <a:rPr lang="en-US" sz="1000" kern="1200" baseline="30000" dirty="0"/>
            <a:t>th</a:t>
          </a:r>
          <a:r>
            <a:rPr lang="en-US" sz="1000" kern="1200" dirty="0"/>
            <a:t> </a:t>
          </a:r>
        </a:p>
      </dsp:txBody>
      <dsp:txXfrm>
        <a:off x="0" y="179511"/>
        <a:ext cx="8229600" cy="724500"/>
      </dsp:txXfrm>
    </dsp:sp>
    <dsp:sp modelId="{55E546EF-2A74-43B4-91CC-F95AEF4BBD45}">
      <dsp:nvSpPr>
        <dsp:cNvPr id="0" name=""/>
        <dsp:cNvSpPr/>
      </dsp:nvSpPr>
      <dsp:spPr>
        <a:xfrm>
          <a:off x="411480" y="31911"/>
          <a:ext cx="5760720" cy="2952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44500">
            <a:lnSpc>
              <a:spcPct val="90000"/>
            </a:lnSpc>
            <a:spcBef>
              <a:spcPct val="0"/>
            </a:spcBef>
            <a:spcAft>
              <a:spcPct val="35000"/>
            </a:spcAft>
            <a:buNone/>
          </a:pPr>
          <a:r>
            <a:rPr lang="en-US" sz="1000" kern="1200" dirty="0"/>
            <a:t>Illinois</a:t>
          </a:r>
        </a:p>
      </dsp:txBody>
      <dsp:txXfrm>
        <a:off x="425890" y="46321"/>
        <a:ext cx="5731900" cy="266380"/>
      </dsp:txXfrm>
    </dsp:sp>
    <dsp:sp modelId="{19AAD66B-C191-4778-A9CA-0C67DD5859BB}">
      <dsp:nvSpPr>
        <dsp:cNvPr id="0" name=""/>
        <dsp:cNvSpPr/>
      </dsp:nvSpPr>
      <dsp:spPr>
        <a:xfrm>
          <a:off x="0" y="1105611"/>
          <a:ext cx="8229600" cy="151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08280" rIns="638708"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Retail Tax Incentive</a:t>
          </a:r>
        </a:p>
        <a:p>
          <a:pPr marL="114300" lvl="2" indent="-57150" algn="l" defTabSz="444500">
            <a:lnSpc>
              <a:spcPct val="90000"/>
            </a:lnSpc>
            <a:spcBef>
              <a:spcPct val="0"/>
            </a:spcBef>
            <a:spcAft>
              <a:spcPct val="15000"/>
            </a:spcAft>
            <a:buNone/>
          </a:pPr>
          <a:r>
            <a:rPr lang="en-US" sz="1000" kern="1200" dirty="0"/>
            <a:t>		$.05 </a:t>
          </a:r>
          <a:r>
            <a:rPr lang="en-US" sz="1000" kern="1200" dirty="0" err="1"/>
            <a:t>cpg</a:t>
          </a:r>
          <a:r>
            <a:rPr lang="en-US" sz="1000" kern="1200" dirty="0"/>
            <a:t> for B11 to B19</a:t>
          </a:r>
        </a:p>
        <a:p>
          <a:pPr marL="171450" lvl="3" indent="-57150" algn="l" defTabSz="444500">
            <a:lnSpc>
              <a:spcPct val="90000"/>
            </a:lnSpc>
            <a:spcBef>
              <a:spcPct val="0"/>
            </a:spcBef>
            <a:spcAft>
              <a:spcPct val="15000"/>
            </a:spcAft>
            <a:buNone/>
          </a:pPr>
          <a:r>
            <a:rPr lang="en-US" sz="1000" kern="1200" dirty="0"/>
            <a:t>		$.07 cpg for B20 to B29</a:t>
          </a:r>
        </a:p>
        <a:p>
          <a:pPr marL="228600" lvl="4" indent="-57150" algn="l" defTabSz="444500">
            <a:lnSpc>
              <a:spcPct val="90000"/>
            </a:lnSpc>
            <a:spcBef>
              <a:spcPct val="0"/>
            </a:spcBef>
            <a:spcAft>
              <a:spcPct val="15000"/>
            </a:spcAft>
            <a:buNone/>
          </a:pPr>
          <a:r>
            <a:rPr lang="en-US" sz="1000" kern="1200" dirty="0"/>
            <a:t>		$.10 </a:t>
          </a:r>
          <a:r>
            <a:rPr lang="en-US" sz="1000" kern="1200" dirty="0" err="1"/>
            <a:t>cpg</a:t>
          </a:r>
          <a:r>
            <a:rPr lang="en-US" sz="1000" kern="1200" dirty="0"/>
            <a:t> for B30+</a:t>
          </a:r>
        </a:p>
        <a:p>
          <a:pPr marL="57150" lvl="1" indent="-57150" algn="l" defTabSz="444500">
            <a:lnSpc>
              <a:spcPct val="90000"/>
            </a:lnSpc>
            <a:spcBef>
              <a:spcPct val="0"/>
            </a:spcBef>
            <a:spcAft>
              <a:spcPct val="15000"/>
            </a:spcAft>
            <a:buChar char="•"/>
          </a:pPr>
          <a:r>
            <a:rPr lang="en-US" sz="1000" kern="1200" dirty="0"/>
            <a:t>Producers Tax Incentive</a:t>
          </a:r>
        </a:p>
        <a:p>
          <a:pPr marL="114300" lvl="2" indent="-57150" algn="l" defTabSz="444500">
            <a:lnSpc>
              <a:spcPct val="90000"/>
            </a:lnSpc>
            <a:spcBef>
              <a:spcPct val="0"/>
            </a:spcBef>
            <a:spcAft>
              <a:spcPct val="15000"/>
            </a:spcAft>
            <a:buNone/>
          </a:pPr>
          <a:r>
            <a:rPr lang="en-US" sz="1000" kern="1200" dirty="0"/>
            <a:t>		$.04 cpg</a:t>
          </a:r>
        </a:p>
        <a:p>
          <a:pPr marL="57150" lvl="1" indent="-57150" algn="l" defTabSz="444500">
            <a:lnSpc>
              <a:spcPct val="90000"/>
            </a:lnSpc>
            <a:spcBef>
              <a:spcPct val="0"/>
            </a:spcBef>
            <a:spcAft>
              <a:spcPct val="15000"/>
            </a:spcAft>
            <a:buChar char="•"/>
          </a:pPr>
          <a:r>
            <a:rPr lang="en-US" sz="1000" kern="1200" dirty="0"/>
            <a:t>Legislation also contained other incentives for biodiesel </a:t>
          </a:r>
        </a:p>
        <a:p>
          <a:pPr marL="57150" lvl="1" indent="-57150" algn="l" defTabSz="444500">
            <a:lnSpc>
              <a:spcPct val="90000"/>
            </a:lnSpc>
            <a:spcBef>
              <a:spcPct val="0"/>
            </a:spcBef>
            <a:spcAft>
              <a:spcPct val="15000"/>
            </a:spcAft>
            <a:buChar char="•"/>
          </a:pPr>
          <a:r>
            <a:rPr lang="en-US" sz="1000" kern="1200" dirty="0"/>
            <a:t>Signed into law on May 17</a:t>
          </a:r>
          <a:r>
            <a:rPr lang="en-US" sz="1000" kern="1200" baseline="30000" dirty="0"/>
            <a:t>th</a:t>
          </a:r>
          <a:r>
            <a:rPr lang="en-US" sz="1000" kern="1200" dirty="0"/>
            <a:t> </a:t>
          </a:r>
        </a:p>
      </dsp:txBody>
      <dsp:txXfrm>
        <a:off x="0" y="1105611"/>
        <a:ext cx="8229600" cy="1512000"/>
      </dsp:txXfrm>
    </dsp:sp>
    <dsp:sp modelId="{71EB747E-7F89-40A3-BAF1-57E03E0B497B}">
      <dsp:nvSpPr>
        <dsp:cNvPr id="0" name=""/>
        <dsp:cNvSpPr/>
      </dsp:nvSpPr>
      <dsp:spPr>
        <a:xfrm>
          <a:off x="411480" y="958011"/>
          <a:ext cx="5760720" cy="2952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44500">
            <a:lnSpc>
              <a:spcPct val="90000"/>
            </a:lnSpc>
            <a:spcBef>
              <a:spcPct val="0"/>
            </a:spcBef>
            <a:spcAft>
              <a:spcPct val="35000"/>
            </a:spcAft>
            <a:buNone/>
          </a:pPr>
          <a:r>
            <a:rPr lang="en-US" sz="1000" kern="1200" dirty="0"/>
            <a:t>Iowa</a:t>
          </a:r>
        </a:p>
      </dsp:txBody>
      <dsp:txXfrm>
        <a:off x="425890" y="972421"/>
        <a:ext cx="5731900" cy="266380"/>
      </dsp:txXfrm>
    </dsp:sp>
    <dsp:sp modelId="{A9DDB1CF-31BF-4692-866F-A3A73201B640}">
      <dsp:nvSpPr>
        <dsp:cNvPr id="0" name=""/>
        <dsp:cNvSpPr/>
      </dsp:nvSpPr>
      <dsp:spPr>
        <a:xfrm>
          <a:off x="0" y="2819212"/>
          <a:ext cx="8229600" cy="119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08280" rIns="638708" bIns="71120" numCol="1" spcCol="1270" anchor="t" anchorCtr="0">
          <a:noAutofit/>
        </a:bodyPr>
        <a:lstStyle/>
        <a:p>
          <a:pPr marL="0" lvl="1" indent="0" algn="l" defTabSz="444500">
            <a:lnSpc>
              <a:spcPct val="90000"/>
            </a:lnSpc>
            <a:spcBef>
              <a:spcPct val="0"/>
            </a:spcBef>
            <a:spcAft>
              <a:spcPct val="15000"/>
            </a:spcAft>
            <a:buChar char="•"/>
          </a:pPr>
          <a:r>
            <a:rPr lang="en-US" sz="1000" kern="1200" dirty="0"/>
            <a:t>Retail Tax Incentive</a:t>
          </a:r>
        </a:p>
        <a:p>
          <a:pPr marL="117475" lvl="2" indent="342900" algn="l" defTabSz="460375">
            <a:lnSpc>
              <a:spcPct val="90000"/>
            </a:lnSpc>
            <a:spcBef>
              <a:spcPct val="0"/>
            </a:spcBef>
            <a:spcAft>
              <a:spcPct val="15000"/>
            </a:spcAft>
            <a:buNone/>
          </a:pPr>
          <a:r>
            <a:rPr lang="en-US" sz="1000" kern="1200" dirty="0"/>
            <a:t>$.02 </a:t>
          </a:r>
          <a:r>
            <a:rPr lang="en-US" sz="1000" kern="1200" dirty="0" err="1"/>
            <a:t>cpg</a:t>
          </a:r>
          <a:r>
            <a:rPr lang="en-US" sz="1000" kern="1200" dirty="0"/>
            <a:t> for B5 to B10</a:t>
          </a:r>
        </a:p>
        <a:p>
          <a:pPr marL="117475" lvl="3" indent="342900" algn="l" defTabSz="460375">
            <a:lnSpc>
              <a:spcPct val="90000"/>
            </a:lnSpc>
            <a:spcBef>
              <a:spcPct val="0"/>
            </a:spcBef>
            <a:spcAft>
              <a:spcPct val="15000"/>
            </a:spcAft>
            <a:buNone/>
          </a:pPr>
          <a:r>
            <a:rPr lang="en-US" sz="1000" kern="1200" dirty="0"/>
            <a:t>$.05 </a:t>
          </a:r>
          <a:r>
            <a:rPr lang="en-US" sz="1000" kern="1200" dirty="0" err="1"/>
            <a:t>cpg</a:t>
          </a:r>
          <a:r>
            <a:rPr lang="en-US" sz="1000" kern="1200" dirty="0"/>
            <a:t> for B11+</a:t>
          </a:r>
        </a:p>
        <a:p>
          <a:pPr marL="0" lvl="1" indent="0" algn="l" defTabSz="444500">
            <a:lnSpc>
              <a:spcPct val="90000"/>
            </a:lnSpc>
            <a:spcBef>
              <a:spcPct val="0"/>
            </a:spcBef>
            <a:spcAft>
              <a:spcPct val="15000"/>
            </a:spcAft>
            <a:buFont typeface="Arial" panose="020B0604020202020204" pitchFamily="34" charset="0"/>
            <a:buChar char="•"/>
          </a:pPr>
          <a:r>
            <a:rPr lang="en-US" sz="1000" kern="1200" dirty="0"/>
            <a:t>Producers Tax Incentive</a:t>
          </a:r>
        </a:p>
        <a:p>
          <a:pPr marL="114300" lvl="1" indent="0" algn="l" defTabSz="444500">
            <a:lnSpc>
              <a:spcPct val="90000"/>
            </a:lnSpc>
            <a:spcBef>
              <a:spcPct val="0"/>
            </a:spcBef>
            <a:spcAft>
              <a:spcPct val="15000"/>
            </a:spcAft>
            <a:buNone/>
          </a:pPr>
          <a:r>
            <a:rPr lang="en-US" sz="1000" kern="1200" dirty="0"/>
            <a:t>	$.02 </a:t>
          </a:r>
          <a:r>
            <a:rPr lang="en-US" sz="1000" kern="1200" dirty="0" err="1"/>
            <a:t>cpg</a:t>
          </a:r>
          <a:endParaRPr lang="en-US" sz="1000" kern="1200" dirty="0"/>
        </a:p>
        <a:p>
          <a:pPr marL="0" lvl="1" indent="0" algn="l" defTabSz="444500">
            <a:lnSpc>
              <a:spcPct val="90000"/>
            </a:lnSpc>
            <a:spcBef>
              <a:spcPct val="0"/>
            </a:spcBef>
            <a:spcAft>
              <a:spcPct val="15000"/>
            </a:spcAft>
            <a:buFont typeface="Arial" panose="020B0604020202020204" pitchFamily="34" charset="0"/>
            <a:buChar char="•"/>
          </a:pPr>
          <a:r>
            <a:rPr lang="en-US" sz="1000" kern="1200" dirty="0"/>
            <a:t>Governor has until July 2</a:t>
          </a:r>
          <a:r>
            <a:rPr lang="en-US" sz="1000" kern="1200" baseline="30000" dirty="0"/>
            <a:t>nd</a:t>
          </a:r>
          <a:r>
            <a:rPr lang="en-US" sz="1000" kern="1200" dirty="0"/>
            <a:t> to take action </a:t>
          </a:r>
        </a:p>
      </dsp:txBody>
      <dsp:txXfrm>
        <a:off x="0" y="2819212"/>
        <a:ext cx="8229600" cy="1197000"/>
      </dsp:txXfrm>
    </dsp:sp>
    <dsp:sp modelId="{A7732F76-A54B-4ED9-B9C7-92C6F79955B2}">
      <dsp:nvSpPr>
        <dsp:cNvPr id="0" name=""/>
        <dsp:cNvSpPr/>
      </dsp:nvSpPr>
      <dsp:spPr>
        <a:xfrm>
          <a:off x="411480" y="2671611"/>
          <a:ext cx="5760720" cy="2952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44500">
            <a:lnSpc>
              <a:spcPct val="90000"/>
            </a:lnSpc>
            <a:spcBef>
              <a:spcPct val="0"/>
            </a:spcBef>
            <a:spcAft>
              <a:spcPct val="35000"/>
            </a:spcAft>
            <a:buNone/>
          </a:pPr>
          <a:r>
            <a:rPr lang="en-US" sz="1000" kern="1200" dirty="0"/>
            <a:t>Missouri</a:t>
          </a:r>
        </a:p>
      </dsp:txBody>
      <dsp:txXfrm>
        <a:off x="425890" y="2686021"/>
        <a:ext cx="5731900"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41158-445E-4182-9E89-3C6C8965BDDF}">
      <dsp:nvSpPr>
        <dsp:cNvPr id="0" name=""/>
        <dsp:cNvSpPr/>
      </dsp:nvSpPr>
      <dsp:spPr>
        <a:xfrm>
          <a:off x="0" y="26819"/>
          <a:ext cx="8458200"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Bioheat® Fuel Mandates (2021)</a:t>
          </a:r>
        </a:p>
      </dsp:txBody>
      <dsp:txXfrm>
        <a:off x="18277" y="45096"/>
        <a:ext cx="8421646" cy="337846"/>
      </dsp:txXfrm>
    </dsp:sp>
    <dsp:sp modelId="{996B0D35-8B23-4563-AB9A-A4ADEA6D18B5}">
      <dsp:nvSpPr>
        <dsp:cNvPr id="0" name=""/>
        <dsp:cNvSpPr/>
      </dsp:nvSpPr>
      <dsp:spPr>
        <a:xfrm>
          <a:off x="0" y="401219"/>
          <a:ext cx="8458200"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Rhode Island – B50 by 2030</a:t>
          </a:r>
        </a:p>
        <a:p>
          <a:pPr marL="114300" lvl="1" indent="-114300" algn="l" defTabSz="533400">
            <a:lnSpc>
              <a:spcPct val="90000"/>
            </a:lnSpc>
            <a:spcBef>
              <a:spcPct val="0"/>
            </a:spcBef>
            <a:spcAft>
              <a:spcPct val="20000"/>
            </a:spcAft>
            <a:buChar char="•"/>
          </a:pPr>
          <a:r>
            <a:rPr lang="en-US" sz="1200" kern="1200" dirty="0"/>
            <a:t>Connecticut – B50 by 2035</a:t>
          </a:r>
        </a:p>
        <a:p>
          <a:pPr marL="114300" lvl="1" indent="-114300" algn="l" defTabSz="533400">
            <a:lnSpc>
              <a:spcPct val="90000"/>
            </a:lnSpc>
            <a:spcBef>
              <a:spcPct val="0"/>
            </a:spcBef>
            <a:spcAft>
              <a:spcPct val="20000"/>
            </a:spcAft>
            <a:buChar char="•"/>
          </a:pPr>
          <a:r>
            <a:rPr lang="en-US" sz="1200" kern="1200" dirty="0"/>
            <a:t>New York – B20 by 2030</a:t>
          </a:r>
        </a:p>
        <a:p>
          <a:pPr marL="114300" lvl="1" indent="-114300" algn="l" defTabSz="533400">
            <a:lnSpc>
              <a:spcPct val="90000"/>
            </a:lnSpc>
            <a:spcBef>
              <a:spcPct val="0"/>
            </a:spcBef>
            <a:spcAft>
              <a:spcPct val="20000"/>
            </a:spcAft>
            <a:buChar char="•"/>
          </a:pPr>
          <a:r>
            <a:rPr lang="en-US" sz="1200" kern="1200" dirty="0"/>
            <a:t>RI, CT, &amp; NY represent 40% of the heating oil market in the Northeast</a:t>
          </a:r>
        </a:p>
      </dsp:txBody>
      <dsp:txXfrm>
        <a:off x="0" y="401219"/>
        <a:ext cx="8458200" cy="778320"/>
      </dsp:txXfrm>
    </dsp:sp>
    <dsp:sp modelId="{08A68B94-14B8-466F-8F19-491774812040}">
      <dsp:nvSpPr>
        <dsp:cNvPr id="0" name=""/>
        <dsp:cNvSpPr/>
      </dsp:nvSpPr>
      <dsp:spPr>
        <a:xfrm>
          <a:off x="0" y="1179540"/>
          <a:ext cx="8458200"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Liquid Fuel Bans</a:t>
          </a:r>
        </a:p>
      </dsp:txBody>
      <dsp:txXfrm>
        <a:off x="18277" y="1197817"/>
        <a:ext cx="8421646" cy="337846"/>
      </dsp:txXfrm>
    </dsp:sp>
    <dsp:sp modelId="{6CCA3CA8-F780-47DD-A148-211499FBAF0F}">
      <dsp:nvSpPr>
        <dsp:cNvPr id="0" name=""/>
        <dsp:cNvSpPr/>
      </dsp:nvSpPr>
      <dsp:spPr>
        <a:xfrm>
          <a:off x="0" y="1553940"/>
          <a:ext cx="84582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MA, CT, RI, NY, MD, &amp; VT have considered legislation that would ban liquid fuels -including biodiesel and renewable diesel</a:t>
          </a:r>
        </a:p>
      </dsp:txBody>
      <dsp:txXfrm>
        <a:off x="0" y="1553940"/>
        <a:ext cx="8458200" cy="364320"/>
      </dsp:txXfrm>
    </dsp:sp>
    <dsp:sp modelId="{896F4814-DE3E-4B32-982C-A4325358E620}">
      <dsp:nvSpPr>
        <dsp:cNvPr id="0" name=""/>
        <dsp:cNvSpPr/>
      </dsp:nvSpPr>
      <dsp:spPr>
        <a:xfrm>
          <a:off x="0" y="1918260"/>
          <a:ext cx="8458200"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Vermont Clean Fuel Standard</a:t>
          </a:r>
        </a:p>
      </dsp:txBody>
      <dsp:txXfrm>
        <a:off x="18277" y="1936537"/>
        <a:ext cx="8421646" cy="337846"/>
      </dsp:txXfrm>
    </dsp:sp>
    <dsp:sp modelId="{651D71A1-7D74-47E4-9933-F73E22B0CD5A}">
      <dsp:nvSpPr>
        <dsp:cNvPr id="0" name=""/>
        <dsp:cNvSpPr/>
      </dsp:nvSpPr>
      <dsp:spPr>
        <a:xfrm>
          <a:off x="0" y="2292660"/>
          <a:ext cx="84582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Would have established the first low-carbon fuel standard for heating fuels in the nation</a:t>
          </a:r>
        </a:p>
        <a:p>
          <a:pPr marL="114300" lvl="1" indent="-114300" algn="l" defTabSz="533400">
            <a:lnSpc>
              <a:spcPct val="90000"/>
            </a:lnSpc>
            <a:spcBef>
              <a:spcPct val="0"/>
            </a:spcBef>
            <a:spcAft>
              <a:spcPct val="20000"/>
            </a:spcAft>
            <a:buChar char="•"/>
          </a:pPr>
          <a:r>
            <a:rPr lang="en-US" sz="1200" kern="1200" dirty="0"/>
            <a:t>Legislation was passed but vetoed by the Governor due to cost concerns</a:t>
          </a:r>
        </a:p>
        <a:p>
          <a:pPr marL="114300" lvl="1" indent="-114300" algn="l" defTabSz="533400">
            <a:lnSpc>
              <a:spcPct val="90000"/>
            </a:lnSpc>
            <a:spcBef>
              <a:spcPct val="0"/>
            </a:spcBef>
            <a:spcAft>
              <a:spcPct val="20000"/>
            </a:spcAft>
            <a:buChar char="•"/>
          </a:pPr>
          <a:r>
            <a:rPr lang="en-US" sz="1200" kern="1200" dirty="0"/>
            <a:t>The VT Legislature failed to override the Governor by one vote</a:t>
          </a:r>
        </a:p>
      </dsp:txBody>
      <dsp:txXfrm>
        <a:off x="0" y="2292660"/>
        <a:ext cx="8458200" cy="596160"/>
      </dsp:txXfrm>
    </dsp:sp>
    <dsp:sp modelId="{ED03030F-4BE6-4BE6-B2E0-AEEA18F3261B}">
      <dsp:nvSpPr>
        <dsp:cNvPr id="0" name=""/>
        <dsp:cNvSpPr/>
      </dsp:nvSpPr>
      <dsp:spPr>
        <a:xfrm>
          <a:off x="0" y="2888820"/>
          <a:ext cx="8458200" cy="374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Maryland Climate Solutions Now Act of 2022</a:t>
          </a:r>
        </a:p>
      </dsp:txBody>
      <dsp:txXfrm>
        <a:off x="18277" y="2907097"/>
        <a:ext cx="8421646" cy="337846"/>
      </dsp:txXfrm>
    </dsp:sp>
    <dsp:sp modelId="{63A8B9B6-7ED5-4F92-8F25-46F6A7DDE142}">
      <dsp:nvSpPr>
        <dsp:cNvPr id="0" name=""/>
        <dsp:cNvSpPr/>
      </dsp:nvSpPr>
      <dsp:spPr>
        <a:xfrm>
          <a:off x="0" y="3263220"/>
          <a:ext cx="84582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Legislation requires state to achieve net-zero statewide greenhouse gas emissions by 2045</a:t>
          </a:r>
        </a:p>
        <a:p>
          <a:pPr marL="114300" lvl="1" indent="-114300" algn="l" defTabSz="533400">
            <a:lnSpc>
              <a:spcPct val="90000"/>
            </a:lnSpc>
            <a:spcBef>
              <a:spcPct val="0"/>
            </a:spcBef>
            <a:spcAft>
              <a:spcPct val="20000"/>
            </a:spcAft>
            <a:buChar char="•"/>
          </a:pPr>
          <a:r>
            <a:rPr lang="en-US" sz="1200" kern="1200" dirty="0"/>
            <a:t>Clean fuels worked to include biodiesel into final version</a:t>
          </a:r>
        </a:p>
        <a:p>
          <a:pPr marL="114300" lvl="1" indent="-114300" algn="l" defTabSz="533400">
            <a:lnSpc>
              <a:spcPct val="90000"/>
            </a:lnSpc>
            <a:spcBef>
              <a:spcPct val="0"/>
            </a:spcBef>
            <a:spcAft>
              <a:spcPct val="20000"/>
            </a:spcAft>
            <a:buChar char="•"/>
          </a:pPr>
          <a:r>
            <a:rPr lang="en-US" sz="1200" kern="1200" dirty="0"/>
            <a:t>Governor allowed to go into law without his signature</a:t>
          </a:r>
        </a:p>
      </dsp:txBody>
      <dsp:txXfrm>
        <a:off x="0" y="3263220"/>
        <a:ext cx="8458200" cy="59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298AA-2034-4BBB-A818-151A938B50D1}">
      <dsp:nvSpPr>
        <dsp:cNvPr id="0" name=""/>
        <dsp:cNvSpPr/>
      </dsp:nvSpPr>
      <dsp:spPr>
        <a:xfrm rot="5400000">
          <a:off x="5233546" y="-2178360"/>
          <a:ext cx="72516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California</a:t>
          </a:r>
        </a:p>
        <a:p>
          <a:pPr marL="114300" lvl="1" indent="-114300" algn="l" defTabSz="577850">
            <a:lnSpc>
              <a:spcPct val="90000"/>
            </a:lnSpc>
            <a:spcBef>
              <a:spcPct val="0"/>
            </a:spcBef>
            <a:spcAft>
              <a:spcPct val="15000"/>
            </a:spcAft>
            <a:buChar char="•"/>
          </a:pPr>
          <a:r>
            <a:rPr lang="en-US" sz="1300" kern="1200" dirty="0"/>
            <a:t>Oregon</a:t>
          </a:r>
        </a:p>
        <a:p>
          <a:pPr marL="114300" lvl="1" indent="-114300" algn="l" defTabSz="577850">
            <a:lnSpc>
              <a:spcPct val="90000"/>
            </a:lnSpc>
            <a:spcBef>
              <a:spcPct val="0"/>
            </a:spcBef>
            <a:spcAft>
              <a:spcPct val="15000"/>
            </a:spcAft>
            <a:buChar char="•"/>
          </a:pPr>
          <a:r>
            <a:rPr lang="en-US" sz="1300" kern="1200" dirty="0"/>
            <a:t>Washington </a:t>
          </a:r>
        </a:p>
      </dsp:txBody>
      <dsp:txXfrm rot="-5400000">
        <a:off x="2962656" y="127929"/>
        <a:ext cx="5231545" cy="654364"/>
      </dsp:txXfrm>
    </dsp:sp>
    <dsp:sp modelId="{04029A5F-74C4-47D2-A8AF-B436C3DF638B}">
      <dsp:nvSpPr>
        <dsp:cNvPr id="0" name=""/>
        <dsp:cNvSpPr/>
      </dsp:nvSpPr>
      <dsp:spPr>
        <a:xfrm>
          <a:off x="0" y="1884"/>
          <a:ext cx="2962656" cy="906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States with LCFS/CFS</a:t>
          </a:r>
        </a:p>
      </dsp:txBody>
      <dsp:txXfrm>
        <a:off x="44249" y="46133"/>
        <a:ext cx="2874158" cy="817955"/>
      </dsp:txXfrm>
    </dsp:sp>
    <dsp:sp modelId="{DA053A92-ECC0-4813-8C12-36387B712A05}">
      <dsp:nvSpPr>
        <dsp:cNvPr id="0" name=""/>
        <dsp:cNvSpPr/>
      </dsp:nvSpPr>
      <dsp:spPr>
        <a:xfrm rot="5400000">
          <a:off x="5233546" y="-1226584"/>
          <a:ext cx="72516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69% growth of biomass-based diesel (BMBD) since 2017</a:t>
          </a:r>
        </a:p>
        <a:p>
          <a:pPr marL="114300" lvl="1" indent="-114300" algn="l" defTabSz="577850">
            <a:lnSpc>
              <a:spcPct val="90000"/>
            </a:lnSpc>
            <a:spcBef>
              <a:spcPct val="0"/>
            </a:spcBef>
            <a:spcAft>
              <a:spcPct val="15000"/>
            </a:spcAft>
            <a:buChar char="•"/>
          </a:pPr>
          <a:r>
            <a:rPr lang="en-US" sz="1300" kern="1200" dirty="0"/>
            <a:t>$4.4 Billion of credits generated </a:t>
          </a:r>
        </a:p>
        <a:p>
          <a:pPr marL="114300" lvl="1" indent="-114300" algn="l" defTabSz="577850">
            <a:lnSpc>
              <a:spcPct val="90000"/>
            </a:lnSpc>
            <a:spcBef>
              <a:spcPct val="0"/>
            </a:spcBef>
            <a:spcAft>
              <a:spcPct val="15000"/>
            </a:spcAft>
            <a:buChar char="•"/>
          </a:pPr>
          <a:r>
            <a:rPr lang="en-US" sz="1300" kern="1200" dirty="0"/>
            <a:t>BMBD was 27% of the 2020 on-road diesel pool in CA</a:t>
          </a:r>
        </a:p>
      </dsp:txBody>
      <dsp:txXfrm rot="-5400000">
        <a:off x="2962656" y="1079705"/>
        <a:ext cx="5231545" cy="654364"/>
      </dsp:txXfrm>
    </dsp:sp>
    <dsp:sp modelId="{DDCCEBD8-7CF2-42C4-93D1-349FD1514AEC}">
      <dsp:nvSpPr>
        <dsp:cNvPr id="0" name=""/>
        <dsp:cNvSpPr/>
      </dsp:nvSpPr>
      <dsp:spPr>
        <a:xfrm>
          <a:off x="0" y="953660"/>
          <a:ext cx="2962656" cy="906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LCFS – California</a:t>
          </a:r>
        </a:p>
      </dsp:txBody>
      <dsp:txXfrm>
        <a:off x="44249" y="997909"/>
        <a:ext cx="2874158" cy="817955"/>
      </dsp:txXfrm>
    </dsp:sp>
    <dsp:sp modelId="{986A3F15-FE54-451F-A3BB-A83166D0330A}">
      <dsp:nvSpPr>
        <dsp:cNvPr id="0" name=""/>
        <dsp:cNvSpPr/>
      </dsp:nvSpPr>
      <dsp:spPr>
        <a:xfrm rot="5400000">
          <a:off x="5233546" y="-274809"/>
          <a:ext cx="72516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Goal of reducing carbon intensity in transportation by 20% in 2030 &amp; 30% by 2040</a:t>
          </a:r>
        </a:p>
        <a:p>
          <a:pPr marL="114300" lvl="1" indent="-114300" algn="l" defTabSz="577850">
            <a:lnSpc>
              <a:spcPct val="90000"/>
            </a:lnSpc>
            <a:spcBef>
              <a:spcPct val="0"/>
            </a:spcBef>
            <a:spcAft>
              <a:spcPct val="15000"/>
            </a:spcAft>
            <a:buChar char="•"/>
          </a:pPr>
          <a:r>
            <a:rPr lang="en-US" sz="1300" kern="1200" dirty="0"/>
            <a:t>One vote away from passing this year</a:t>
          </a:r>
        </a:p>
      </dsp:txBody>
      <dsp:txXfrm rot="-5400000">
        <a:off x="2962656" y="2031480"/>
        <a:ext cx="5231545" cy="654364"/>
      </dsp:txXfrm>
    </dsp:sp>
    <dsp:sp modelId="{396DDD33-4C72-4594-A5A6-C0E3A779B15D}">
      <dsp:nvSpPr>
        <dsp:cNvPr id="0" name=""/>
        <dsp:cNvSpPr/>
      </dsp:nvSpPr>
      <dsp:spPr>
        <a:xfrm>
          <a:off x="0" y="1905436"/>
          <a:ext cx="2962656" cy="906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New Mexico Clean Fuel Standard</a:t>
          </a:r>
        </a:p>
      </dsp:txBody>
      <dsp:txXfrm>
        <a:off x="44249" y="1949685"/>
        <a:ext cx="2874158" cy="817955"/>
      </dsp:txXfrm>
    </dsp:sp>
    <dsp:sp modelId="{5DF585FC-EAC5-4456-AC6F-F04C0A28E7BE}">
      <dsp:nvSpPr>
        <dsp:cNvPr id="0" name=""/>
        <dsp:cNvSpPr/>
      </dsp:nvSpPr>
      <dsp:spPr>
        <a:xfrm rot="5400000">
          <a:off x="5233546" y="676966"/>
          <a:ext cx="72516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Clean Fuels continues to engage in rulemaking with state regulators to prioritize BMBD in carbon programs</a:t>
          </a:r>
        </a:p>
        <a:p>
          <a:pPr marL="114300" lvl="1" indent="-114300" algn="l" defTabSz="577850">
            <a:lnSpc>
              <a:spcPct val="90000"/>
            </a:lnSpc>
            <a:spcBef>
              <a:spcPct val="0"/>
            </a:spcBef>
            <a:spcAft>
              <a:spcPct val="15000"/>
            </a:spcAft>
            <a:buChar char="•"/>
          </a:pPr>
          <a:r>
            <a:rPr lang="en-US" sz="1300" kern="1200" dirty="0"/>
            <a:t>OR and CA look to achieve additional carbon reduction goals</a:t>
          </a:r>
        </a:p>
      </dsp:txBody>
      <dsp:txXfrm rot="-5400000">
        <a:off x="2962656" y="2983256"/>
        <a:ext cx="5231545" cy="654364"/>
      </dsp:txXfrm>
    </dsp:sp>
    <dsp:sp modelId="{A9A0556F-E414-466A-AA96-ADB3F8777E36}">
      <dsp:nvSpPr>
        <dsp:cNvPr id="0" name=""/>
        <dsp:cNvSpPr/>
      </dsp:nvSpPr>
      <dsp:spPr>
        <a:xfrm>
          <a:off x="0" y="2857212"/>
          <a:ext cx="2962656" cy="906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Rulemaking and Regulatory Efforts</a:t>
          </a:r>
        </a:p>
      </dsp:txBody>
      <dsp:txXfrm>
        <a:off x="44249" y="2901461"/>
        <a:ext cx="2874158" cy="817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494DB-6204-4EC4-BB37-2C6B40CFC456}">
      <dsp:nvSpPr>
        <dsp:cNvPr id="0" name=""/>
        <dsp:cNvSpPr/>
      </dsp:nvSpPr>
      <dsp:spPr>
        <a:xfrm>
          <a:off x="0" y="4430"/>
          <a:ext cx="8229600" cy="327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Tax and Clean Energy Policy - Blenders Tax Credit</a:t>
          </a:r>
        </a:p>
      </dsp:txBody>
      <dsp:txXfrm>
        <a:off x="15992" y="20422"/>
        <a:ext cx="8197616" cy="295616"/>
      </dsp:txXfrm>
    </dsp:sp>
    <dsp:sp modelId="{B30E3EC6-1536-470D-8AAD-52EEF15990E5}">
      <dsp:nvSpPr>
        <dsp:cNvPr id="0" name=""/>
        <dsp:cNvSpPr/>
      </dsp:nvSpPr>
      <dsp:spPr>
        <a:xfrm>
          <a:off x="0" y="332030"/>
          <a:ext cx="82296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$1 per gallon credit for blending biodiesel and renewable diesel </a:t>
          </a:r>
        </a:p>
      </dsp:txBody>
      <dsp:txXfrm>
        <a:off x="0" y="332030"/>
        <a:ext cx="8229600" cy="231840"/>
      </dsp:txXfrm>
    </dsp:sp>
    <dsp:sp modelId="{C1EC2AF9-D1F1-403A-BA4D-1DAD181928E2}">
      <dsp:nvSpPr>
        <dsp:cNvPr id="0" name=""/>
        <dsp:cNvSpPr/>
      </dsp:nvSpPr>
      <dsp:spPr>
        <a:xfrm>
          <a:off x="0" y="563870"/>
          <a:ext cx="8229600" cy="327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Renewable Fuel Standard (RFS)</a:t>
          </a:r>
        </a:p>
      </dsp:txBody>
      <dsp:txXfrm>
        <a:off x="15992" y="579862"/>
        <a:ext cx="8197616" cy="295616"/>
      </dsp:txXfrm>
    </dsp:sp>
    <dsp:sp modelId="{F0627D71-1BF9-4638-B9C0-7C8623347E2A}">
      <dsp:nvSpPr>
        <dsp:cNvPr id="0" name=""/>
        <dsp:cNvSpPr/>
      </dsp:nvSpPr>
      <dsp:spPr>
        <a:xfrm>
          <a:off x="0" y="891470"/>
          <a:ext cx="82296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Requires growing volumes of biofuels to be blended with U.S. transportation fuels</a:t>
          </a:r>
        </a:p>
      </dsp:txBody>
      <dsp:txXfrm>
        <a:off x="0" y="891470"/>
        <a:ext cx="8229600" cy="231840"/>
      </dsp:txXfrm>
    </dsp:sp>
    <dsp:sp modelId="{25C03012-AEA1-4859-A2EE-354C1458A999}">
      <dsp:nvSpPr>
        <dsp:cNvPr id="0" name=""/>
        <dsp:cNvSpPr/>
      </dsp:nvSpPr>
      <dsp:spPr>
        <a:xfrm>
          <a:off x="0" y="1123310"/>
          <a:ext cx="8229600" cy="327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Biodiesel Fair Trade</a:t>
          </a:r>
        </a:p>
      </dsp:txBody>
      <dsp:txXfrm>
        <a:off x="15992" y="1139302"/>
        <a:ext cx="8197616" cy="295616"/>
      </dsp:txXfrm>
    </dsp:sp>
    <dsp:sp modelId="{BD86A764-81EA-403E-BE57-DEBFBB495C97}">
      <dsp:nvSpPr>
        <dsp:cNvPr id="0" name=""/>
        <dsp:cNvSpPr/>
      </dsp:nvSpPr>
      <dsp:spPr>
        <a:xfrm>
          <a:off x="0" y="1450910"/>
          <a:ext cx="82296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Maintaining trade protections against unfairly subsidized and dumped biodiesel imports</a:t>
          </a:r>
        </a:p>
      </dsp:txBody>
      <dsp:txXfrm>
        <a:off x="0" y="1450910"/>
        <a:ext cx="8229600" cy="231840"/>
      </dsp:txXfrm>
    </dsp:sp>
    <dsp:sp modelId="{44A441EE-C24E-4529-9D3A-3C9FFBF41DB7}">
      <dsp:nvSpPr>
        <dsp:cNvPr id="0" name=""/>
        <dsp:cNvSpPr/>
      </dsp:nvSpPr>
      <dsp:spPr>
        <a:xfrm>
          <a:off x="0" y="1682750"/>
          <a:ext cx="8229600" cy="327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RFS Small Refiner Exemptions</a:t>
          </a:r>
        </a:p>
      </dsp:txBody>
      <dsp:txXfrm>
        <a:off x="15992" y="1698742"/>
        <a:ext cx="8197616" cy="295616"/>
      </dsp:txXfrm>
    </dsp:sp>
    <dsp:sp modelId="{C50A5BB8-61D3-4849-8A92-71C76670269A}">
      <dsp:nvSpPr>
        <dsp:cNvPr id="0" name=""/>
        <dsp:cNvSpPr/>
      </dsp:nvSpPr>
      <dsp:spPr>
        <a:xfrm>
          <a:off x="0" y="2010350"/>
          <a:ext cx="82296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Oppose retroactive exemptions, which reduce RFS biomass-based diesel volumes</a:t>
          </a:r>
        </a:p>
      </dsp:txBody>
      <dsp:txXfrm>
        <a:off x="0" y="2010350"/>
        <a:ext cx="8229600" cy="231840"/>
      </dsp:txXfrm>
    </dsp:sp>
    <dsp:sp modelId="{412CB323-B75F-4D7F-AE19-537F9EC2BDF7}">
      <dsp:nvSpPr>
        <dsp:cNvPr id="0" name=""/>
        <dsp:cNvSpPr/>
      </dsp:nvSpPr>
      <dsp:spPr>
        <a:xfrm>
          <a:off x="0" y="2242190"/>
          <a:ext cx="8229600" cy="327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Infrastructure</a:t>
          </a:r>
        </a:p>
      </dsp:txBody>
      <dsp:txXfrm>
        <a:off x="15992" y="2258182"/>
        <a:ext cx="8197616" cy="295616"/>
      </dsp:txXfrm>
    </dsp:sp>
    <dsp:sp modelId="{A5D60262-4CD7-411F-8C72-71BCD5D10653}">
      <dsp:nvSpPr>
        <dsp:cNvPr id="0" name=""/>
        <dsp:cNvSpPr/>
      </dsp:nvSpPr>
      <dsp:spPr>
        <a:xfrm>
          <a:off x="0" y="2569790"/>
          <a:ext cx="82296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USDA programs help build markets and increase consumer access to biodiesel through infrastructure grants</a:t>
          </a:r>
        </a:p>
      </dsp:txBody>
      <dsp:txXfrm>
        <a:off x="0" y="2569790"/>
        <a:ext cx="8229600" cy="231840"/>
      </dsp:txXfrm>
    </dsp:sp>
    <dsp:sp modelId="{E20BB8B1-F34F-4496-93DE-B37DB7D3D026}">
      <dsp:nvSpPr>
        <dsp:cNvPr id="0" name=""/>
        <dsp:cNvSpPr/>
      </dsp:nvSpPr>
      <dsp:spPr>
        <a:xfrm>
          <a:off x="0" y="2801630"/>
          <a:ext cx="8229600" cy="327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Addressing Carbon</a:t>
          </a:r>
        </a:p>
      </dsp:txBody>
      <dsp:txXfrm>
        <a:off x="15992" y="2817622"/>
        <a:ext cx="8197616" cy="295616"/>
      </dsp:txXfrm>
    </dsp:sp>
    <dsp:sp modelId="{26A83FA0-208E-4282-B743-99AF4483E3A2}">
      <dsp:nvSpPr>
        <dsp:cNvPr id="0" name=""/>
        <dsp:cNvSpPr/>
      </dsp:nvSpPr>
      <dsp:spPr>
        <a:xfrm>
          <a:off x="0" y="3129229"/>
          <a:ext cx="82296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Collaboration with federal agencies to highlight biodiesel’s innovated role addressing carbon emissions</a:t>
          </a:r>
        </a:p>
      </dsp:txBody>
      <dsp:txXfrm>
        <a:off x="0" y="3129229"/>
        <a:ext cx="8229600" cy="231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DAB2E1-62CD-334D-A9E0-46CFE8FB5F55}" type="datetimeFigureOut">
              <a:rPr lang="en-US" smtClean="0"/>
              <a:pPr/>
              <a:t>6/17/2022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523531-ECD0-3A4A-BFF7-EC64D51B3FEB}"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A291F-92E0-1241-B9CB-1D01D8A9ED05}" type="datetimeFigureOut">
              <a:rPr lang="en-US" smtClean="0"/>
              <a:pPr/>
              <a:t>6/17/2022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D428A-9AA9-064C-80B7-61813F4B8AC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Policies</a:t>
            </a:r>
            <a:r>
              <a:rPr lang="en-US" u="sng" baseline="0" dirty="0"/>
              <a:t> that are highlighted are not the </a:t>
            </a:r>
            <a:r>
              <a:rPr lang="en-US" i="1" u="sng" baseline="0" dirty="0"/>
              <a:t>ONLY</a:t>
            </a:r>
            <a:r>
              <a:rPr lang="en-US" u="sng" baseline="0" dirty="0"/>
              <a:t> policies states may have set in place</a:t>
            </a:r>
            <a:endParaRPr lang="en-US" u="sng"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F4DC0B-1E0D-3142-B950-28A7096190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3293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00150"/>
            <a:ext cx="7772400" cy="2693670"/>
          </a:xfrm>
        </p:spPr>
        <p:txBody>
          <a:bodyPr tIns="0" bIns="0" anchor="ctr" anchorCtr="0">
            <a:noAutofit/>
          </a:bodyPr>
          <a:lstStyle>
            <a:lvl1pPr>
              <a:lnSpc>
                <a:spcPts val="3800"/>
              </a:lnSpc>
              <a:spcAft>
                <a:spcPts val="600"/>
              </a:spcAft>
              <a:defRPr sz="3600">
                <a:solidFill>
                  <a:schemeClr val="tx1"/>
                </a:solidFill>
              </a:defRPr>
            </a:lvl1pPr>
          </a:lstStyle>
          <a:p>
            <a:r>
              <a:rPr lang="en-US" dirty="0"/>
              <a:t>Click to edit Master title style 2</a:t>
            </a:r>
          </a:p>
        </p:txBody>
      </p:sp>
      <p:sp>
        <p:nvSpPr>
          <p:cNvPr id="3" name="Subtitle 2"/>
          <p:cNvSpPr>
            <a:spLocks noGrp="1"/>
          </p:cNvSpPr>
          <p:nvPr>
            <p:ph type="subTitle" idx="1" hasCustomPrompt="1"/>
          </p:nvPr>
        </p:nvSpPr>
        <p:spPr>
          <a:xfrm>
            <a:off x="1371600" y="3928110"/>
            <a:ext cx="6400800" cy="320040"/>
          </a:xfrm>
        </p:spPr>
        <p:txBody>
          <a:bodyPr lIns="0" tIns="0" rIns="0" bIns="0" anchor="ctr" anchorCtr="0">
            <a:noAutofit/>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Date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36499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85750"/>
            <a:ext cx="8229600" cy="857250"/>
          </a:xfrm>
          <a:prstGeom prst="rect">
            <a:avLst/>
          </a:prstGeom>
        </p:spPr>
        <p:txBody>
          <a:bodyPr vert="horz" lIns="91440" tIns="45720" rIns="91440" bIns="45720" rtlCol="0" anchor="ct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7F1882C0-1630-794F-B3EE-176E1189E2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3708"/>
            <a:ext cx="8229600" cy="285064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F1882C0-1630-794F-B3EE-176E1189E2A3}" type="slidenum">
              <a:rPr lang="en-US" smtClean="0"/>
              <a:pPr/>
              <a:t>‹#›</a:t>
            </a:fld>
            <a:endParaRPr lang="en-US"/>
          </a:p>
        </p:txBody>
      </p:sp>
      <p:sp>
        <p:nvSpPr>
          <p:cNvPr id="11" name="Title 10"/>
          <p:cNvSpPr>
            <a:spLocks noGrp="1"/>
          </p:cNvSpPr>
          <p:nvPr>
            <p:ph type="title"/>
          </p:nvPr>
        </p:nvSpPr>
        <p:spPr>
          <a:xfrm>
            <a:off x="457200" y="197358"/>
            <a:ext cx="8229600" cy="666750"/>
          </a:xfrm>
        </p:spPr>
        <p:txBody>
          <a:bodyPr/>
          <a:lstStyle>
            <a:lvl1pPr>
              <a:defRPr>
                <a:latin typeface="+mj-lt"/>
              </a:defRPr>
            </a:lvl1pPr>
          </a:lstStyle>
          <a:p>
            <a:r>
              <a:rPr lang="en-US" dirty="0"/>
              <a:t>Click to edit Master title style</a:t>
            </a:r>
          </a:p>
        </p:txBody>
      </p:sp>
      <p:sp>
        <p:nvSpPr>
          <p:cNvPr id="16" name="Text Placeholder 15"/>
          <p:cNvSpPr>
            <a:spLocks noGrp="1"/>
          </p:cNvSpPr>
          <p:nvPr>
            <p:ph type="body" sz="quarter" idx="13" hasCustomPrompt="1"/>
          </p:nvPr>
        </p:nvSpPr>
        <p:spPr>
          <a:xfrm>
            <a:off x="457200" y="864108"/>
            <a:ext cx="8229600" cy="609600"/>
          </a:xfrm>
        </p:spPr>
        <p:txBody>
          <a:bodyPr lIns="91440" tIns="0" bIns="0"/>
          <a:lstStyle>
            <a:lvl1pPr algn="ctr">
              <a:buNone/>
              <a:defRPr sz="2400">
                <a:latin typeface="+mj-lt"/>
              </a:defRPr>
            </a:lvl1pPr>
          </a:lstStyle>
          <a:p>
            <a:pPr lvl="0"/>
            <a:r>
              <a:rPr lang="en-US" dirty="0"/>
              <a:t>Click to edit Master Subhead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185789"/>
            <a:ext cx="8229600" cy="636933"/>
          </a:xfrm>
          <a:prstGeom prst="rect">
            <a:avLst/>
          </a:prstGeom>
        </p:spPr>
        <p:txBody>
          <a:bodyPr vert="horz" lIns="0" tIns="45720" rIns="0" bIns="45720" rtlCol="0" anchor="ctr" anchorCtr="0">
            <a:normAutofit/>
          </a:bodyPr>
          <a:lstStyle>
            <a:lvl1pPr>
              <a:defRPr b="1">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6273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3"/>
            <a:ext cx="8229600" cy="3394472"/>
          </a:xfrm>
          <a:prstGeom prst="rect">
            <a:avLst/>
          </a:prstGeom>
        </p:spPr>
        <p:txBody>
          <a:bodyPr/>
          <a:lstStyle>
            <a:lvl1pPr>
              <a:spcBef>
                <a:spcPts val="225"/>
              </a:spcBef>
              <a:spcAft>
                <a:spcPts val="300"/>
              </a:spcAft>
              <a:defRPr>
                <a:latin typeface="Calibri" panose="020F0502020204030204" pitchFamily="34" charset="0"/>
                <a:cs typeface="Calibri" panose="020F0502020204030204" pitchFamily="34" charset="0"/>
              </a:defRPr>
            </a:lvl1pPr>
            <a:lvl2pPr>
              <a:spcBef>
                <a:spcPts val="225"/>
              </a:spcBef>
              <a:spcAft>
                <a:spcPts val="300"/>
              </a:spcAft>
              <a:defRPr>
                <a:latin typeface="Calibri" panose="020F0502020204030204" pitchFamily="34" charset="0"/>
                <a:cs typeface="Calibri" panose="020F0502020204030204" pitchFamily="34" charset="0"/>
              </a:defRPr>
            </a:lvl2pPr>
            <a:lvl3pPr>
              <a:spcBef>
                <a:spcPts val="225"/>
              </a:spcBef>
              <a:spcAft>
                <a:spcPts val="225"/>
              </a:spcAft>
              <a:defRPr>
                <a:latin typeface="Calibri" panose="020F0502020204030204" pitchFamily="34" charset="0"/>
                <a:cs typeface="Calibri" panose="020F0502020204030204" pitchFamily="34" charset="0"/>
              </a:defRPr>
            </a:lvl3pPr>
            <a:lvl4pPr>
              <a:spcBef>
                <a:spcPts val="225"/>
              </a:spcBef>
              <a:spcAft>
                <a:spcPts val="225"/>
              </a:spcAft>
              <a:defRPr>
                <a:latin typeface="Calibri" panose="020F0502020204030204" pitchFamily="34" charset="0"/>
                <a:cs typeface="Calibri" panose="020F0502020204030204" pitchFamily="34" charset="0"/>
              </a:defRPr>
            </a:lvl4pPr>
            <a:lvl5pPr>
              <a:spcBef>
                <a:spcPts val="225"/>
              </a:spcBef>
              <a:spcAft>
                <a:spcPts val="225"/>
              </a:spcAf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DC756F0E-2333-4F2B-A649-5B8672F1279A}"/>
              </a:ext>
            </a:extLst>
          </p:cNvPr>
          <p:cNvSpPr>
            <a:spLocks noGrp="1"/>
          </p:cNvSpPr>
          <p:nvPr>
            <p:ph type="title"/>
          </p:nvPr>
        </p:nvSpPr>
        <p:spPr>
          <a:xfrm>
            <a:off x="457200" y="185789"/>
            <a:ext cx="8229600" cy="636933"/>
          </a:xfrm>
          <a:prstGeom prst="rect">
            <a:avLst/>
          </a:prstGeom>
        </p:spPr>
        <p:txBody>
          <a:bodyPr vert="horz" lIns="91440" tIns="45720" rIns="91440" bIns="45720" rtlCol="0" anchor="ctr" anchorCtr="0">
            <a:noAutofit/>
          </a:bodyPr>
          <a:lstStyle>
            <a:lvl1pPr>
              <a:defRPr b="1">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128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White Bakground Top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B7E95C-6229-4AC8-B518-36325BAB28BE}"/>
              </a:ext>
            </a:extLst>
          </p:cNvPr>
          <p:cNvSpPr>
            <a:spLocks noGrp="1"/>
          </p:cNvSpPr>
          <p:nvPr>
            <p:ph type="title"/>
          </p:nvPr>
        </p:nvSpPr>
        <p:spPr>
          <a:xfrm>
            <a:off x="3197311" y="273844"/>
            <a:ext cx="5318039" cy="994172"/>
          </a:xfrm>
        </p:spPr>
        <p:txBody>
          <a:bodyPr/>
          <a:lstStyle>
            <a:lvl1pPr>
              <a:defRPr>
                <a:solidFill>
                  <a:srgbClr val="003D69"/>
                </a:solidFill>
              </a:defRPr>
            </a:lvl1pPr>
          </a:lstStyle>
          <a:p>
            <a:endParaRPr lang="en-US" dirty="0"/>
          </a:p>
        </p:txBody>
      </p:sp>
      <p:sp>
        <p:nvSpPr>
          <p:cNvPr id="8" name="Content Placeholder 2">
            <a:extLst>
              <a:ext uri="{FF2B5EF4-FFF2-40B4-BE49-F238E27FC236}">
                <a16:creationId xmlns:a16="http://schemas.microsoft.com/office/drawing/2014/main" id="{035FC412-99C5-4D98-AFC6-9C49F1F47413}"/>
              </a:ext>
            </a:extLst>
          </p:cNvPr>
          <p:cNvSpPr>
            <a:spLocks noGrp="1"/>
          </p:cNvSpPr>
          <p:nvPr>
            <p:ph idx="1"/>
          </p:nvPr>
        </p:nvSpPr>
        <p:spPr>
          <a:xfrm>
            <a:off x="628650" y="1649627"/>
            <a:ext cx="7886700" cy="2983095"/>
          </a:xfrm>
        </p:spPr>
        <p:txBody>
          <a:bodyPr/>
          <a:lstStyle>
            <a:lvl1pPr>
              <a:defRPr>
                <a:solidFill>
                  <a:srgbClr val="003D69"/>
                </a:solidFill>
              </a:defRPr>
            </a:lvl1pPr>
          </a:lstStyle>
          <a:p>
            <a:endParaRPr lang="en-US" dirty="0"/>
          </a:p>
        </p:txBody>
      </p:sp>
      <p:sp>
        <p:nvSpPr>
          <p:cNvPr id="9" name="TextBox 8">
            <a:extLst>
              <a:ext uri="{FF2B5EF4-FFF2-40B4-BE49-F238E27FC236}">
                <a16:creationId xmlns:a16="http://schemas.microsoft.com/office/drawing/2014/main" id="{D8D23B55-963F-4760-AD5B-DE784BE9F8CD}"/>
              </a:ext>
            </a:extLst>
          </p:cNvPr>
          <p:cNvSpPr txBox="1"/>
          <p:nvPr userDrawn="1"/>
        </p:nvSpPr>
        <p:spPr>
          <a:xfrm>
            <a:off x="2285592" y="4775617"/>
            <a:ext cx="4572816" cy="276999"/>
          </a:xfrm>
          <a:prstGeom prst="rect">
            <a:avLst/>
          </a:prstGeom>
          <a:noFill/>
        </p:spPr>
        <p:txBody>
          <a:bodyPr wrap="square">
            <a:spAutoFit/>
          </a:bodyPr>
          <a:lstStyle/>
          <a:p>
            <a:pPr algn="ctr"/>
            <a:r>
              <a:rPr lang="en-US" sz="1200" dirty="0">
                <a:solidFill>
                  <a:srgbClr val="003D69"/>
                </a:solidFill>
                <a:latin typeface="Brother 1816" pitchFamily="50" charset="0"/>
              </a:rPr>
              <a:t>- cleanfuels.org -</a:t>
            </a:r>
          </a:p>
        </p:txBody>
      </p:sp>
    </p:spTree>
    <p:extLst>
      <p:ext uri="{BB962C8B-B14F-4D97-AF65-F5344CB8AC3E}">
        <p14:creationId xmlns:p14="http://schemas.microsoft.com/office/powerpoint/2010/main" val="41353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628650"/>
            <a:ext cx="8610600" cy="742950"/>
          </a:xfrm>
        </p:spPr>
        <p:txBody>
          <a:bodyPr/>
          <a:lstStyle/>
          <a:p>
            <a:r>
              <a:rPr lang="en-US"/>
              <a:t>Click to edit Master title style</a:t>
            </a:r>
          </a:p>
        </p:txBody>
      </p:sp>
      <p:sp>
        <p:nvSpPr>
          <p:cNvPr id="3" name="Table Placeholder 2"/>
          <p:cNvSpPr>
            <a:spLocks noGrp="1"/>
          </p:cNvSpPr>
          <p:nvPr>
            <p:ph type="tbl" idx="1"/>
          </p:nvPr>
        </p:nvSpPr>
        <p:spPr>
          <a:xfrm>
            <a:off x="457200" y="1428750"/>
            <a:ext cx="8382000" cy="314325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D7A21A84-3CC1-4857-80AC-4EBF036035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824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s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sz="1200"/>
            </a:lvl1pPr>
          </a:lstStyle>
          <a:p>
            <a:r>
              <a:rPr lang="en-US" dirty="0"/>
              <a:t>- cleanfuels.org -</a:t>
            </a:r>
          </a:p>
        </p:txBody>
      </p:sp>
    </p:spTree>
    <p:extLst>
      <p:ext uri="{BB962C8B-B14F-4D97-AF65-F5344CB8AC3E}">
        <p14:creationId xmlns:p14="http://schemas.microsoft.com/office/powerpoint/2010/main" val="381361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ight Blue Background Bottom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B7E95C-6229-4AC8-B518-36325BAB28BE}"/>
              </a:ext>
            </a:extLst>
          </p:cNvPr>
          <p:cNvSpPr>
            <a:spLocks noGrp="1"/>
          </p:cNvSpPr>
          <p:nvPr>
            <p:ph type="title"/>
          </p:nvPr>
        </p:nvSpPr>
        <p:spPr>
          <a:xfrm>
            <a:off x="628649" y="273844"/>
            <a:ext cx="7886700" cy="994172"/>
          </a:xfrm>
        </p:spPr>
        <p:txBody>
          <a:bodyPr/>
          <a:lstStyle>
            <a:lvl1pPr>
              <a:defRPr>
                <a:solidFill>
                  <a:srgbClr val="003D69"/>
                </a:solidFill>
              </a:defRPr>
            </a:lvl1pPr>
          </a:lstStyle>
          <a:p>
            <a:endParaRPr lang="en-US" dirty="0"/>
          </a:p>
        </p:txBody>
      </p:sp>
      <p:sp>
        <p:nvSpPr>
          <p:cNvPr id="8" name="Content Placeholder 2">
            <a:extLst>
              <a:ext uri="{FF2B5EF4-FFF2-40B4-BE49-F238E27FC236}">
                <a16:creationId xmlns:a16="http://schemas.microsoft.com/office/drawing/2014/main" id="{035FC412-99C5-4D98-AFC6-9C49F1F47413}"/>
              </a:ext>
            </a:extLst>
          </p:cNvPr>
          <p:cNvSpPr>
            <a:spLocks noGrp="1"/>
          </p:cNvSpPr>
          <p:nvPr>
            <p:ph idx="1"/>
          </p:nvPr>
        </p:nvSpPr>
        <p:spPr>
          <a:xfrm>
            <a:off x="628650" y="1649627"/>
            <a:ext cx="5523956" cy="2983095"/>
          </a:xfrm>
        </p:spPr>
        <p:txBody>
          <a:bodyPr/>
          <a:lstStyle>
            <a:lvl1pPr>
              <a:defRPr>
                <a:solidFill>
                  <a:srgbClr val="003D69"/>
                </a:solidFill>
              </a:defRPr>
            </a:lvl1pPr>
          </a:lstStyle>
          <a:p>
            <a:endParaRPr lang="en-US" dirty="0"/>
          </a:p>
        </p:txBody>
      </p:sp>
      <p:sp>
        <p:nvSpPr>
          <p:cNvPr id="9" name="TextBox 8">
            <a:extLst>
              <a:ext uri="{FF2B5EF4-FFF2-40B4-BE49-F238E27FC236}">
                <a16:creationId xmlns:a16="http://schemas.microsoft.com/office/drawing/2014/main" id="{D8D23B55-963F-4760-AD5B-DE784BE9F8CD}"/>
              </a:ext>
            </a:extLst>
          </p:cNvPr>
          <p:cNvSpPr txBox="1"/>
          <p:nvPr userDrawn="1"/>
        </p:nvSpPr>
        <p:spPr>
          <a:xfrm>
            <a:off x="2285592" y="4770718"/>
            <a:ext cx="4572816" cy="276999"/>
          </a:xfrm>
          <a:prstGeom prst="rect">
            <a:avLst/>
          </a:prstGeom>
          <a:noFill/>
        </p:spPr>
        <p:txBody>
          <a:bodyPr wrap="square">
            <a:spAutoFit/>
          </a:bodyPr>
          <a:lstStyle/>
          <a:p>
            <a:pPr algn="ctr"/>
            <a:r>
              <a:rPr lang="en-US" sz="1200" dirty="0">
                <a:solidFill>
                  <a:srgbClr val="003D69"/>
                </a:solidFill>
                <a:latin typeface="Brother 1816" pitchFamily="50" charset="0"/>
              </a:rPr>
              <a:t>- cleanfuels.org -</a:t>
            </a:r>
          </a:p>
        </p:txBody>
      </p:sp>
    </p:spTree>
    <p:extLst>
      <p:ext uri="{BB962C8B-B14F-4D97-AF65-F5344CB8AC3E}">
        <p14:creationId xmlns:p14="http://schemas.microsoft.com/office/powerpoint/2010/main" val="244415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8229600"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143000"/>
            <a:ext cx="8229600" cy="3364992"/>
          </a:xfrm>
          <a:prstGeom prst="rect">
            <a:avLst/>
          </a:prstGeom>
        </p:spPr>
        <p:txBody>
          <a:bodyPr vert="horz" lIns="18288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77200" y="4857749"/>
            <a:ext cx="609600" cy="285750"/>
          </a:xfrm>
          <a:prstGeom prst="rect">
            <a:avLst/>
          </a:prstGeom>
        </p:spPr>
        <p:txBody>
          <a:bodyPr vert="horz" lIns="91440" tIns="45720" rIns="91440" bIns="45720" rtlCol="0" anchor="ctr"/>
          <a:lstStyle>
            <a:lvl1pPr algn="r">
              <a:defRPr sz="900">
                <a:solidFill>
                  <a:srgbClr val="FFFFFF"/>
                </a:solidFill>
                <a:latin typeface="Helvetica"/>
              </a:defRPr>
            </a:lvl1pPr>
          </a:lstStyle>
          <a:p>
            <a:fld id="{7F1882C0-1630-794F-B3EE-176E1189E2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lvl1pPr algn="ctr" defTabSz="457200" rtl="0" eaLnBrk="1" latinLnBrk="0" hangingPunct="1">
        <a:spcBef>
          <a:spcPct val="0"/>
        </a:spcBef>
        <a:buNone/>
        <a:defRPr sz="3200" b="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1809750"/>
            <a:ext cx="8077200" cy="1676400"/>
          </a:xfrm>
        </p:spPr>
        <p:txBody>
          <a:bodyPr/>
          <a:lstStyle/>
          <a:p>
            <a:pPr>
              <a:lnSpc>
                <a:spcPct val="100000"/>
              </a:lnSpc>
              <a:spcAft>
                <a:spcPts val="0"/>
              </a:spcAft>
            </a:pPr>
            <a:r>
              <a:rPr lang="en-US" sz="3000" b="0" i="0" dirty="0">
                <a:solidFill>
                  <a:srgbClr val="4A4A4A"/>
                </a:solidFill>
                <a:effectLst/>
                <a:latin typeface="arial" panose="020B0604020202020204" pitchFamily="34" charset="0"/>
              </a:rPr>
              <a:t>Renewable Hydrocarbon Biofuels Overview </a:t>
            </a:r>
            <a:r>
              <a:rPr lang="en-US" sz="3000" b="0" i="0" dirty="0">
                <a:solidFill>
                  <a:srgbClr val="000000"/>
                </a:solidFill>
                <a:effectLst/>
                <a:latin typeface="arial" panose="020B0604020202020204" pitchFamily="34" charset="0"/>
              </a:rPr>
              <a:t>– Laws/Regulations and U.S. Government Perspective</a:t>
            </a:r>
            <a:br>
              <a:rPr lang="en-US" sz="3200" b="0" i="0" dirty="0">
                <a:solidFill>
                  <a:srgbClr val="4A4A4A"/>
                </a:solidFill>
                <a:effectLst/>
                <a:latin typeface="Roboto" panose="02000000000000000000" pitchFamily="2" charset="0"/>
              </a:rPr>
            </a:br>
            <a:endParaRPr lang="en-US" sz="54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7" name="Subtitle 6"/>
          <p:cNvSpPr>
            <a:spLocks noGrp="1"/>
          </p:cNvSpPr>
          <p:nvPr>
            <p:ph type="subTitle" idx="1"/>
          </p:nvPr>
        </p:nvSpPr>
        <p:spPr>
          <a:xfrm>
            <a:off x="1371600" y="3257550"/>
            <a:ext cx="6400800" cy="990600"/>
          </a:xfrm>
        </p:spPr>
        <p:txBody>
          <a:bodyPr/>
          <a:lstStyle/>
          <a:p>
            <a:pPr>
              <a:spcBef>
                <a:spcPts val="0"/>
              </a:spcBef>
            </a:pPr>
            <a:r>
              <a:rPr lang="en-US" sz="2000" b="1" dirty="0">
                <a:solidFill>
                  <a:srgbClr val="002060"/>
                </a:solidFill>
                <a:latin typeface="Calibri Light" panose="020F0302020204030204" pitchFamily="34" charset="0"/>
                <a:cs typeface="Calibri Light" panose="020F0302020204030204" pitchFamily="34" charset="0"/>
              </a:rPr>
              <a:t>Jeffrey Earl</a:t>
            </a:r>
          </a:p>
          <a:p>
            <a:pPr>
              <a:spcBef>
                <a:spcPts val="0"/>
              </a:spcBef>
            </a:pPr>
            <a:r>
              <a:rPr lang="en-US" sz="2000" b="1" dirty="0">
                <a:solidFill>
                  <a:srgbClr val="002060"/>
                </a:solidFill>
                <a:latin typeface="Calibri Light" panose="020F0302020204030204" pitchFamily="34" charset="0"/>
                <a:cs typeface="Calibri Light" panose="020F0302020204030204" pitchFamily="34" charset="0"/>
              </a:rPr>
              <a:t>Director of State Regulatory Affairs</a:t>
            </a:r>
          </a:p>
          <a:p>
            <a:pPr>
              <a:spcBef>
                <a:spcPts val="0"/>
              </a:spcBef>
            </a:pPr>
            <a:r>
              <a:rPr lang="en-US" sz="2000" b="1" dirty="0">
                <a:solidFill>
                  <a:srgbClr val="002060"/>
                </a:solidFill>
                <a:latin typeface="Calibri Light" panose="020F0302020204030204" pitchFamily="34" charset="0"/>
                <a:cs typeface="Calibri Light" panose="020F0302020204030204" pitchFamily="34" charset="0"/>
              </a:rPr>
              <a:t>Clean Fuels Alliance America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3429F-9F3E-A192-AC0A-03007A1DB846}"/>
              </a:ext>
            </a:extLst>
          </p:cNvPr>
          <p:cNvSpPr>
            <a:spLocks noGrp="1"/>
          </p:cNvSpPr>
          <p:nvPr>
            <p:ph type="title"/>
          </p:nvPr>
        </p:nvSpPr>
        <p:spPr>
          <a:xfrm>
            <a:off x="457200" y="89635"/>
            <a:ext cx="8229600" cy="653315"/>
          </a:xfrm>
        </p:spPr>
        <p:txBody>
          <a:bodyPr/>
          <a:lstStyle/>
          <a:p>
            <a:r>
              <a:rPr lang="en-US" sz="3000" dirty="0"/>
              <a:t>Northeast/Mid-Atlantic</a:t>
            </a:r>
          </a:p>
        </p:txBody>
      </p:sp>
      <p:sp>
        <p:nvSpPr>
          <p:cNvPr id="4" name="Slide Number Placeholder 3">
            <a:extLst>
              <a:ext uri="{FF2B5EF4-FFF2-40B4-BE49-F238E27FC236}">
                <a16:creationId xmlns:a16="http://schemas.microsoft.com/office/drawing/2014/main" id="{CC6EBF56-0AF8-AAFD-39DC-75596E18918B}"/>
              </a:ext>
            </a:extLst>
          </p:cNvPr>
          <p:cNvSpPr>
            <a:spLocks noGrp="1"/>
          </p:cNvSpPr>
          <p:nvPr>
            <p:ph type="sldNum" sz="quarter" idx="12"/>
          </p:nvPr>
        </p:nvSpPr>
        <p:spPr/>
        <p:txBody>
          <a:bodyPr/>
          <a:lstStyle/>
          <a:p>
            <a:fld id="{7F1882C0-1630-794F-B3EE-176E1189E2A3}" type="slidenum">
              <a:rPr lang="en-US" smtClean="0"/>
              <a:pPr/>
              <a:t>10</a:t>
            </a:fld>
            <a:endParaRPr lang="en-US"/>
          </a:p>
        </p:txBody>
      </p:sp>
      <p:graphicFrame>
        <p:nvGraphicFramePr>
          <p:cNvPr id="5" name="Diagram 4">
            <a:extLst>
              <a:ext uri="{FF2B5EF4-FFF2-40B4-BE49-F238E27FC236}">
                <a16:creationId xmlns:a16="http://schemas.microsoft.com/office/drawing/2014/main" id="{1549C990-E3BC-BDF8-7135-66F00A1C2A52}"/>
              </a:ext>
            </a:extLst>
          </p:cNvPr>
          <p:cNvGraphicFramePr/>
          <p:nvPr>
            <p:extLst>
              <p:ext uri="{D42A27DB-BD31-4B8C-83A1-F6EECF244321}">
                <p14:modId xmlns:p14="http://schemas.microsoft.com/office/powerpoint/2010/main" val="989809958"/>
              </p:ext>
            </p:extLst>
          </p:nvPr>
        </p:nvGraphicFramePr>
        <p:xfrm>
          <a:off x="228600" y="742950"/>
          <a:ext cx="8458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93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AA4CFFD-A5A6-8A74-5BA6-3771BE8F3359}"/>
              </a:ext>
            </a:extLst>
          </p:cNvPr>
          <p:cNvGraphicFramePr>
            <a:graphicFrameLocks noGrp="1"/>
          </p:cNvGraphicFramePr>
          <p:nvPr>
            <p:ph idx="1"/>
            <p:extLst>
              <p:ext uri="{D42A27DB-BD31-4B8C-83A1-F6EECF244321}">
                <p14:modId xmlns:p14="http://schemas.microsoft.com/office/powerpoint/2010/main" val="4226774769"/>
              </p:ext>
            </p:extLst>
          </p:nvPr>
        </p:nvGraphicFramePr>
        <p:xfrm>
          <a:off x="457200" y="742950"/>
          <a:ext cx="8229600" cy="3765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C70A524-5B6A-A386-0A88-098863E689A7}"/>
              </a:ext>
            </a:extLst>
          </p:cNvPr>
          <p:cNvSpPr>
            <a:spLocks noGrp="1"/>
          </p:cNvSpPr>
          <p:nvPr>
            <p:ph type="title"/>
          </p:nvPr>
        </p:nvSpPr>
        <p:spPr>
          <a:xfrm>
            <a:off x="457200" y="111126"/>
            <a:ext cx="8229600" cy="523874"/>
          </a:xfrm>
        </p:spPr>
        <p:txBody>
          <a:bodyPr/>
          <a:lstStyle/>
          <a:p>
            <a:r>
              <a:rPr lang="en-US" dirty="0"/>
              <a:t>West Coast</a:t>
            </a:r>
          </a:p>
        </p:txBody>
      </p:sp>
      <p:sp>
        <p:nvSpPr>
          <p:cNvPr id="4" name="Slide Number Placeholder 3">
            <a:extLst>
              <a:ext uri="{FF2B5EF4-FFF2-40B4-BE49-F238E27FC236}">
                <a16:creationId xmlns:a16="http://schemas.microsoft.com/office/drawing/2014/main" id="{0124D161-A105-90B7-492C-A1542806ECA5}"/>
              </a:ext>
            </a:extLst>
          </p:cNvPr>
          <p:cNvSpPr>
            <a:spLocks noGrp="1"/>
          </p:cNvSpPr>
          <p:nvPr>
            <p:ph type="sldNum" sz="quarter" idx="12"/>
          </p:nvPr>
        </p:nvSpPr>
        <p:spPr/>
        <p:txBody>
          <a:bodyPr/>
          <a:lstStyle/>
          <a:p>
            <a:fld id="{7F1882C0-1630-794F-B3EE-176E1189E2A3}" type="slidenum">
              <a:rPr lang="en-US" smtClean="0"/>
              <a:pPr/>
              <a:t>11</a:t>
            </a:fld>
            <a:endParaRPr lang="en-US"/>
          </a:p>
        </p:txBody>
      </p:sp>
    </p:spTree>
    <p:extLst>
      <p:ext uri="{BB962C8B-B14F-4D97-AF65-F5344CB8AC3E}">
        <p14:creationId xmlns:p14="http://schemas.microsoft.com/office/powerpoint/2010/main" val="269983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CD47-8CFA-824F-B221-4133E47C8A4B}"/>
              </a:ext>
            </a:extLst>
          </p:cNvPr>
          <p:cNvSpPr>
            <a:spLocks noGrp="1"/>
          </p:cNvSpPr>
          <p:nvPr>
            <p:ph type="title"/>
          </p:nvPr>
        </p:nvSpPr>
        <p:spPr/>
        <p:txBody>
          <a:bodyPr/>
          <a:lstStyle/>
          <a:p>
            <a:r>
              <a:rPr lang="en-US" sz="2800" dirty="0"/>
              <a:t>Washington State Clean Fuel Standard (CFS)</a:t>
            </a:r>
          </a:p>
        </p:txBody>
      </p:sp>
      <p:pic>
        <p:nvPicPr>
          <p:cNvPr id="4" name="Picture 3">
            <a:extLst>
              <a:ext uri="{FF2B5EF4-FFF2-40B4-BE49-F238E27FC236}">
                <a16:creationId xmlns:a16="http://schemas.microsoft.com/office/drawing/2014/main" id="{1AF3C3FD-F4E9-A822-E97C-F44758C112D5}"/>
              </a:ext>
            </a:extLst>
          </p:cNvPr>
          <p:cNvPicPr>
            <a:picLocks noChangeAspect="1"/>
          </p:cNvPicPr>
          <p:nvPr/>
        </p:nvPicPr>
        <p:blipFill>
          <a:blip r:embed="rId2"/>
          <a:stretch>
            <a:fillRect/>
          </a:stretch>
        </p:blipFill>
        <p:spPr>
          <a:xfrm>
            <a:off x="352079" y="1047750"/>
            <a:ext cx="5647505" cy="3627719"/>
          </a:xfrm>
          <a:prstGeom prst="rect">
            <a:avLst/>
          </a:prstGeom>
        </p:spPr>
      </p:pic>
      <p:sp>
        <p:nvSpPr>
          <p:cNvPr id="5" name="Content Placeholder 2">
            <a:extLst>
              <a:ext uri="{FF2B5EF4-FFF2-40B4-BE49-F238E27FC236}">
                <a16:creationId xmlns:a16="http://schemas.microsoft.com/office/drawing/2014/main" id="{E31D0C47-703E-4603-4307-48A12C69431B}"/>
              </a:ext>
            </a:extLst>
          </p:cNvPr>
          <p:cNvSpPr>
            <a:spLocks noGrp="1"/>
          </p:cNvSpPr>
          <p:nvPr>
            <p:ph idx="1"/>
          </p:nvPr>
        </p:nvSpPr>
        <p:spPr>
          <a:xfrm>
            <a:off x="5999584" y="1143000"/>
            <a:ext cx="3068216" cy="2449307"/>
          </a:xfrm>
        </p:spPr>
        <p:txBody>
          <a:bodyPr>
            <a:noAutofit/>
          </a:bodyPr>
          <a:lstStyle/>
          <a:p>
            <a:r>
              <a:rPr lang="en-US" sz="1500" dirty="0"/>
              <a:t>10% CI reduction by 2031,      20% by 2038</a:t>
            </a:r>
          </a:p>
          <a:p>
            <a:pPr lvl="1"/>
            <a:r>
              <a:rPr lang="en-US" sz="1200" dirty="0"/>
              <a:t>0.5% annually 2023-2024</a:t>
            </a:r>
          </a:p>
          <a:p>
            <a:pPr lvl="1"/>
            <a:r>
              <a:rPr lang="en-US" sz="1200" dirty="0"/>
              <a:t>1.0% annually 2025-2027</a:t>
            </a:r>
          </a:p>
          <a:p>
            <a:pPr lvl="1"/>
            <a:r>
              <a:rPr lang="en-US" sz="1200" dirty="0"/>
              <a:t>1.5% annually 2028-2031</a:t>
            </a:r>
          </a:p>
          <a:p>
            <a:pPr lvl="1"/>
            <a:r>
              <a:rPr lang="en-US" sz="1200" dirty="0"/>
              <a:t>2.0% annually 2034-2038</a:t>
            </a:r>
          </a:p>
          <a:p>
            <a:r>
              <a:rPr lang="en-US" sz="1500" dirty="0"/>
              <a:t>Mid-program review (‘31-’33)</a:t>
            </a:r>
          </a:p>
          <a:p>
            <a:r>
              <a:rPr lang="en-US" sz="1500" dirty="0"/>
              <a:t>950 </a:t>
            </a:r>
            <a:r>
              <a:rPr lang="en-US" sz="1500" dirty="0" err="1"/>
              <a:t>Mgal</a:t>
            </a:r>
            <a:r>
              <a:rPr lang="en-US" sz="1500" dirty="0"/>
              <a:t> diesel market</a:t>
            </a:r>
          </a:p>
          <a:p>
            <a:r>
              <a:rPr lang="en-US" sz="1500" dirty="0"/>
              <a:t>Rulemaking completion late 2022</a:t>
            </a:r>
          </a:p>
        </p:txBody>
      </p:sp>
    </p:spTree>
    <p:extLst>
      <p:ext uri="{BB962C8B-B14F-4D97-AF65-F5344CB8AC3E}">
        <p14:creationId xmlns:p14="http://schemas.microsoft.com/office/powerpoint/2010/main" val="320104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CD47-8CFA-824F-B221-4133E47C8A4B}"/>
              </a:ext>
            </a:extLst>
          </p:cNvPr>
          <p:cNvSpPr>
            <a:spLocks noGrp="1"/>
          </p:cNvSpPr>
          <p:nvPr>
            <p:ph type="title"/>
          </p:nvPr>
        </p:nvSpPr>
        <p:spPr>
          <a:xfrm>
            <a:off x="457200" y="0"/>
            <a:ext cx="8229600" cy="857250"/>
          </a:xfrm>
        </p:spPr>
        <p:txBody>
          <a:bodyPr/>
          <a:lstStyle/>
          <a:p>
            <a:r>
              <a:rPr lang="en-US" sz="2800" dirty="0"/>
              <a:t>Oregon Clean Fuel Program (CFP) - Status</a:t>
            </a:r>
          </a:p>
        </p:txBody>
      </p:sp>
      <p:sp>
        <p:nvSpPr>
          <p:cNvPr id="5" name="Content Placeholder 2">
            <a:extLst>
              <a:ext uri="{FF2B5EF4-FFF2-40B4-BE49-F238E27FC236}">
                <a16:creationId xmlns:a16="http://schemas.microsoft.com/office/drawing/2014/main" id="{E31D0C47-703E-4603-4307-48A12C69431B}"/>
              </a:ext>
            </a:extLst>
          </p:cNvPr>
          <p:cNvSpPr>
            <a:spLocks noGrp="1"/>
          </p:cNvSpPr>
          <p:nvPr>
            <p:ph idx="1"/>
          </p:nvPr>
        </p:nvSpPr>
        <p:spPr>
          <a:xfrm>
            <a:off x="4871545" y="1049983"/>
            <a:ext cx="4237771" cy="2719552"/>
          </a:xfrm>
        </p:spPr>
        <p:txBody>
          <a:bodyPr>
            <a:noAutofit/>
          </a:bodyPr>
          <a:lstStyle/>
          <a:p>
            <a:r>
              <a:rPr lang="en-US" sz="1500" dirty="0"/>
              <a:t>Implemented since 2016</a:t>
            </a:r>
          </a:p>
          <a:p>
            <a:r>
              <a:rPr lang="en-US" sz="1500" dirty="0"/>
              <a:t>100% virtually every quarter</a:t>
            </a:r>
          </a:p>
          <a:p>
            <a:r>
              <a:rPr lang="en-US" sz="1500" dirty="0"/>
              <a:t>760 </a:t>
            </a:r>
            <a:r>
              <a:rPr lang="en-US" sz="1500" dirty="0" err="1"/>
              <a:t>Mgal</a:t>
            </a:r>
            <a:r>
              <a:rPr lang="en-US" sz="1500" dirty="0"/>
              <a:t>/</a:t>
            </a:r>
            <a:r>
              <a:rPr lang="en-US" sz="1500" dirty="0" err="1"/>
              <a:t>yr</a:t>
            </a:r>
            <a:r>
              <a:rPr lang="en-US" sz="1500" dirty="0"/>
              <a:t> diesel fuel market</a:t>
            </a:r>
          </a:p>
          <a:p>
            <a:r>
              <a:rPr lang="en-US" sz="1500" dirty="0"/>
              <a:t>BMBD key role in program (single biggest source of GHG reductions in CFP)</a:t>
            </a:r>
          </a:p>
          <a:p>
            <a:pPr lvl="1"/>
            <a:r>
              <a:rPr lang="en-US" sz="1200" dirty="0"/>
              <a:t>88 </a:t>
            </a:r>
            <a:r>
              <a:rPr lang="en-US" sz="1200" dirty="0" err="1"/>
              <a:t>Mgal</a:t>
            </a:r>
            <a:r>
              <a:rPr lang="en-US" sz="1200" dirty="0"/>
              <a:t> BD/RD (2020), 11% blend</a:t>
            </a:r>
          </a:p>
          <a:p>
            <a:pPr lvl="1"/>
            <a:r>
              <a:rPr lang="en-US" sz="1200" dirty="0"/>
              <a:t>105 </a:t>
            </a:r>
            <a:r>
              <a:rPr lang="en-US" sz="1200" dirty="0" err="1"/>
              <a:t>Mgal</a:t>
            </a:r>
            <a:r>
              <a:rPr lang="en-US" sz="1200" dirty="0"/>
              <a:t> BD/RD (2021, forecast), 13% blend</a:t>
            </a:r>
          </a:p>
          <a:p>
            <a:pPr lvl="1"/>
            <a:r>
              <a:rPr lang="en-US" sz="1200" dirty="0"/>
              <a:t>136 </a:t>
            </a:r>
            <a:r>
              <a:rPr lang="en-US" sz="1200" dirty="0" err="1"/>
              <a:t>Mgal</a:t>
            </a:r>
            <a:r>
              <a:rPr lang="en-US" sz="1200" dirty="0"/>
              <a:t> BD/RD (2022, forecast), 17% blend</a:t>
            </a:r>
          </a:p>
          <a:p>
            <a:pPr lvl="1"/>
            <a:r>
              <a:rPr lang="en-US" sz="1200" dirty="0">
                <a:highlight>
                  <a:srgbClr val="FFFF00"/>
                </a:highlight>
              </a:rPr>
              <a:t>48% of credits in 2020, 54% in 2021 (forecast)</a:t>
            </a:r>
          </a:p>
          <a:p>
            <a:r>
              <a:rPr lang="en-US" sz="1500" dirty="0"/>
              <a:t>CFP credit value = $140M (2021)</a:t>
            </a:r>
          </a:p>
          <a:p>
            <a:r>
              <a:rPr lang="en-US" sz="1500" dirty="0"/>
              <a:t>BMBD credit value = $0.79 - $1.16 /gal</a:t>
            </a:r>
          </a:p>
          <a:p>
            <a:endParaRPr lang="en-US" sz="1500" dirty="0"/>
          </a:p>
        </p:txBody>
      </p:sp>
      <p:pic>
        <p:nvPicPr>
          <p:cNvPr id="9" name="Picture 8" descr="Chart, line chart&#10;&#10;Description automatically generated">
            <a:extLst>
              <a:ext uri="{FF2B5EF4-FFF2-40B4-BE49-F238E27FC236}">
                <a16:creationId xmlns:a16="http://schemas.microsoft.com/office/drawing/2014/main" id="{D7319C9C-92CE-787C-DB81-0FE7C0120EF6}"/>
              </a:ext>
            </a:extLst>
          </p:cNvPr>
          <p:cNvPicPr>
            <a:picLocks noChangeAspect="1"/>
          </p:cNvPicPr>
          <p:nvPr/>
        </p:nvPicPr>
        <p:blipFill>
          <a:blip r:embed="rId2"/>
          <a:stretch>
            <a:fillRect/>
          </a:stretch>
        </p:blipFill>
        <p:spPr>
          <a:xfrm>
            <a:off x="307427" y="2952750"/>
            <a:ext cx="4451183" cy="1846333"/>
          </a:xfrm>
          <a:prstGeom prst="rect">
            <a:avLst/>
          </a:prstGeom>
          <a:ln w="19050">
            <a:solidFill>
              <a:srgbClr val="003D69"/>
            </a:solidFill>
          </a:ln>
        </p:spPr>
      </p:pic>
      <p:pic>
        <p:nvPicPr>
          <p:cNvPr id="11" name="Picture 10">
            <a:extLst>
              <a:ext uri="{FF2B5EF4-FFF2-40B4-BE49-F238E27FC236}">
                <a16:creationId xmlns:a16="http://schemas.microsoft.com/office/drawing/2014/main" id="{A29C15DF-A8A3-D93D-8910-B5E59FC33174}"/>
              </a:ext>
            </a:extLst>
          </p:cNvPr>
          <p:cNvPicPr>
            <a:picLocks noChangeAspect="1"/>
          </p:cNvPicPr>
          <p:nvPr/>
        </p:nvPicPr>
        <p:blipFill>
          <a:blip r:embed="rId3"/>
          <a:stretch>
            <a:fillRect/>
          </a:stretch>
        </p:blipFill>
        <p:spPr>
          <a:xfrm>
            <a:off x="307428" y="742950"/>
            <a:ext cx="4451183" cy="2154357"/>
          </a:xfrm>
          <a:prstGeom prst="rect">
            <a:avLst/>
          </a:prstGeom>
          <a:ln w="19050">
            <a:solidFill>
              <a:srgbClr val="003D69"/>
            </a:solidFill>
          </a:ln>
        </p:spPr>
      </p:pic>
    </p:spTree>
    <p:extLst>
      <p:ext uri="{BB962C8B-B14F-4D97-AF65-F5344CB8AC3E}">
        <p14:creationId xmlns:p14="http://schemas.microsoft.com/office/powerpoint/2010/main" val="251792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278-38D6-4283-B6A6-8365A38B722F}"/>
              </a:ext>
            </a:extLst>
          </p:cNvPr>
          <p:cNvSpPr>
            <a:spLocks noGrp="1"/>
          </p:cNvSpPr>
          <p:nvPr>
            <p:ph type="title"/>
          </p:nvPr>
        </p:nvSpPr>
        <p:spPr>
          <a:xfrm>
            <a:off x="2743200" y="273844"/>
            <a:ext cx="6337738" cy="994172"/>
          </a:xfrm>
        </p:spPr>
        <p:txBody>
          <a:bodyPr>
            <a:normAutofit fontScale="90000"/>
          </a:bodyPr>
          <a:lstStyle/>
          <a:p>
            <a:r>
              <a:rPr lang="en-US" dirty="0"/>
              <a:t>Drop-In, Low Carbon BMBD Translates to Critical Role in LCFS</a:t>
            </a:r>
          </a:p>
        </p:txBody>
      </p:sp>
      <p:pic>
        <p:nvPicPr>
          <p:cNvPr id="3" name="Picture 2">
            <a:extLst>
              <a:ext uri="{FF2B5EF4-FFF2-40B4-BE49-F238E27FC236}">
                <a16:creationId xmlns:a16="http://schemas.microsoft.com/office/drawing/2014/main" id="{54CB92A2-EC44-5934-D026-0811DA20BB0D}"/>
              </a:ext>
            </a:extLst>
          </p:cNvPr>
          <p:cNvPicPr>
            <a:picLocks noChangeAspect="1"/>
          </p:cNvPicPr>
          <p:nvPr/>
        </p:nvPicPr>
        <p:blipFill>
          <a:blip r:embed="rId2"/>
          <a:stretch>
            <a:fillRect/>
          </a:stretch>
        </p:blipFill>
        <p:spPr>
          <a:xfrm>
            <a:off x="4490140" y="1456730"/>
            <a:ext cx="4536494" cy="3237263"/>
          </a:xfrm>
          <a:prstGeom prst="rect">
            <a:avLst/>
          </a:prstGeom>
          <a:ln w="31750">
            <a:solidFill>
              <a:schemeClr val="bg1"/>
            </a:solidFill>
          </a:ln>
        </p:spPr>
      </p:pic>
      <p:pic>
        <p:nvPicPr>
          <p:cNvPr id="10" name="Picture 9">
            <a:extLst>
              <a:ext uri="{FF2B5EF4-FFF2-40B4-BE49-F238E27FC236}">
                <a16:creationId xmlns:a16="http://schemas.microsoft.com/office/drawing/2014/main" id="{34B7471D-6AEA-BF67-608D-1C7DD636C70A}"/>
              </a:ext>
            </a:extLst>
          </p:cNvPr>
          <p:cNvPicPr>
            <a:picLocks noChangeAspect="1"/>
          </p:cNvPicPr>
          <p:nvPr/>
        </p:nvPicPr>
        <p:blipFill>
          <a:blip r:embed="rId3"/>
          <a:stretch>
            <a:fillRect/>
          </a:stretch>
        </p:blipFill>
        <p:spPr>
          <a:xfrm>
            <a:off x="70945" y="1456730"/>
            <a:ext cx="4303988" cy="3237263"/>
          </a:xfrm>
          <a:prstGeom prst="rect">
            <a:avLst/>
          </a:prstGeom>
          <a:ln w="19050">
            <a:solidFill>
              <a:schemeClr val="bg1"/>
            </a:solidFill>
          </a:ln>
        </p:spPr>
      </p:pic>
      <p:sp>
        <p:nvSpPr>
          <p:cNvPr id="9" name="Rectangle: Rounded Corners 8">
            <a:extLst>
              <a:ext uri="{FF2B5EF4-FFF2-40B4-BE49-F238E27FC236}">
                <a16:creationId xmlns:a16="http://schemas.microsoft.com/office/drawing/2014/main" id="{A45FB0C5-4619-1ABC-BCB2-F2BF6B324472}"/>
              </a:ext>
            </a:extLst>
          </p:cNvPr>
          <p:cNvSpPr/>
          <p:nvPr/>
        </p:nvSpPr>
        <p:spPr>
          <a:xfrm>
            <a:off x="231464" y="3192517"/>
            <a:ext cx="4062773" cy="863162"/>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Brother 1816"/>
            </a:endParaRPr>
          </a:p>
        </p:txBody>
      </p:sp>
      <p:sp>
        <p:nvSpPr>
          <p:cNvPr id="4" name="TextBox 3">
            <a:extLst>
              <a:ext uri="{FF2B5EF4-FFF2-40B4-BE49-F238E27FC236}">
                <a16:creationId xmlns:a16="http://schemas.microsoft.com/office/drawing/2014/main" id="{990FCFC7-F14E-7227-C0FA-1BED3D0260CA}"/>
              </a:ext>
            </a:extLst>
          </p:cNvPr>
          <p:cNvSpPr txBox="1"/>
          <p:nvPr/>
        </p:nvSpPr>
        <p:spPr>
          <a:xfrm>
            <a:off x="6526924" y="2033752"/>
            <a:ext cx="1755609" cy="553998"/>
          </a:xfrm>
          <a:prstGeom prst="rect">
            <a:avLst/>
          </a:prstGeom>
          <a:noFill/>
        </p:spPr>
        <p:txBody>
          <a:bodyPr wrap="none" rtlCol="0">
            <a:spAutoFit/>
          </a:bodyPr>
          <a:lstStyle/>
          <a:p>
            <a:pPr defTabSz="342900">
              <a:defRPr/>
            </a:pPr>
            <a:r>
              <a:rPr lang="en-US" sz="1500" b="1" dirty="0">
                <a:solidFill>
                  <a:srgbClr val="FF0000"/>
                </a:solidFill>
                <a:highlight>
                  <a:srgbClr val="FFFF00"/>
                </a:highlight>
                <a:latin typeface="Brother 1816"/>
              </a:rPr>
              <a:t>1.23 Billion gallons!</a:t>
            </a:r>
          </a:p>
          <a:p>
            <a:pPr defTabSz="342900">
              <a:defRPr/>
            </a:pPr>
            <a:r>
              <a:rPr lang="en-US" sz="1500" b="1" dirty="0">
                <a:solidFill>
                  <a:srgbClr val="FF0000"/>
                </a:solidFill>
                <a:highlight>
                  <a:srgbClr val="FFFF00"/>
                </a:highlight>
                <a:latin typeface="Brother 1816"/>
              </a:rPr>
              <a:t>(33% of diesel pool)</a:t>
            </a:r>
          </a:p>
        </p:txBody>
      </p:sp>
      <p:sp>
        <p:nvSpPr>
          <p:cNvPr id="5" name="Arrow: Right 4">
            <a:extLst>
              <a:ext uri="{FF2B5EF4-FFF2-40B4-BE49-F238E27FC236}">
                <a16:creationId xmlns:a16="http://schemas.microsoft.com/office/drawing/2014/main" id="{C4519CA7-2904-4DF7-28A6-477FAED446AB}"/>
              </a:ext>
            </a:extLst>
          </p:cNvPr>
          <p:cNvSpPr/>
          <p:nvPr/>
        </p:nvSpPr>
        <p:spPr>
          <a:xfrm>
            <a:off x="8196493" y="2033753"/>
            <a:ext cx="420939" cy="3452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Brother 1816"/>
            </a:endParaRPr>
          </a:p>
        </p:txBody>
      </p:sp>
      <p:sp>
        <p:nvSpPr>
          <p:cNvPr id="6" name="TextBox 5">
            <a:extLst>
              <a:ext uri="{FF2B5EF4-FFF2-40B4-BE49-F238E27FC236}">
                <a16:creationId xmlns:a16="http://schemas.microsoft.com/office/drawing/2014/main" id="{58E4A099-C25A-618A-FE69-255F146CE6B5}"/>
              </a:ext>
            </a:extLst>
          </p:cNvPr>
          <p:cNvSpPr txBox="1"/>
          <p:nvPr/>
        </p:nvSpPr>
        <p:spPr>
          <a:xfrm>
            <a:off x="1695544" y="3308419"/>
            <a:ext cx="2682786" cy="300082"/>
          </a:xfrm>
          <a:prstGeom prst="rect">
            <a:avLst/>
          </a:prstGeom>
          <a:noFill/>
        </p:spPr>
        <p:txBody>
          <a:bodyPr wrap="none" rtlCol="0">
            <a:spAutoFit/>
          </a:bodyPr>
          <a:lstStyle/>
          <a:p>
            <a:pPr defTabSz="342900">
              <a:defRPr/>
            </a:pPr>
            <a:r>
              <a:rPr lang="en-US" sz="1350" b="1" dirty="0">
                <a:solidFill>
                  <a:srgbClr val="FF0000"/>
                </a:solidFill>
                <a:highlight>
                  <a:srgbClr val="FFFF00"/>
                </a:highlight>
                <a:latin typeface="Brother 1816"/>
              </a:rPr>
              <a:t>BMBD ~45% of Carbon Reductions </a:t>
            </a:r>
          </a:p>
        </p:txBody>
      </p:sp>
    </p:spTree>
    <p:extLst>
      <p:ext uri="{BB962C8B-B14F-4D97-AF65-F5344CB8AC3E}">
        <p14:creationId xmlns:p14="http://schemas.microsoft.com/office/powerpoint/2010/main" val="329104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21B9-50E7-4B3A-B7BF-604D9716F2A5}"/>
              </a:ext>
            </a:extLst>
          </p:cNvPr>
          <p:cNvSpPr>
            <a:spLocks noGrp="1"/>
          </p:cNvSpPr>
          <p:nvPr>
            <p:ph type="title"/>
          </p:nvPr>
        </p:nvSpPr>
        <p:spPr/>
        <p:txBody>
          <a:bodyPr/>
          <a:lstStyle/>
          <a:p>
            <a:pPr algn="ctr"/>
            <a:r>
              <a:rPr lang="en-US" sz="3300" dirty="0"/>
              <a:t>$4.4B BMBD LCFS Credits Generated 2011-2020</a:t>
            </a:r>
            <a:endParaRPr lang="en-US" dirty="0"/>
          </a:p>
        </p:txBody>
      </p:sp>
      <p:grpSp>
        <p:nvGrpSpPr>
          <p:cNvPr id="12" name="Group 11">
            <a:extLst>
              <a:ext uri="{FF2B5EF4-FFF2-40B4-BE49-F238E27FC236}">
                <a16:creationId xmlns:a16="http://schemas.microsoft.com/office/drawing/2014/main" id="{0FD02A2D-5A4F-4DE9-AC59-B9D055DB2A63}"/>
              </a:ext>
            </a:extLst>
          </p:cNvPr>
          <p:cNvGrpSpPr/>
          <p:nvPr/>
        </p:nvGrpSpPr>
        <p:grpSpPr>
          <a:xfrm>
            <a:off x="312538" y="1352550"/>
            <a:ext cx="8518924" cy="3264019"/>
            <a:chOff x="416717" y="1561548"/>
            <a:chExt cx="11358565" cy="4352025"/>
          </a:xfrm>
        </p:grpSpPr>
        <p:sp>
          <p:nvSpPr>
            <p:cNvPr id="13" name="TextBox 12">
              <a:extLst>
                <a:ext uri="{FF2B5EF4-FFF2-40B4-BE49-F238E27FC236}">
                  <a16:creationId xmlns:a16="http://schemas.microsoft.com/office/drawing/2014/main" id="{293E04E7-1F1B-45E9-B271-44F9F7691285}"/>
                </a:ext>
              </a:extLst>
            </p:cNvPr>
            <p:cNvSpPr txBox="1"/>
            <p:nvPr/>
          </p:nvSpPr>
          <p:spPr>
            <a:xfrm>
              <a:off x="8364950" y="2686618"/>
              <a:ext cx="3410332" cy="2633200"/>
            </a:xfrm>
            <a:prstGeom prst="rect">
              <a:avLst/>
            </a:prstGeom>
            <a:noFill/>
          </p:spPr>
          <p:txBody>
            <a:bodyPr wrap="square" rtlCol="0">
              <a:spAutoFit/>
            </a:bodyPr>
            <a:lstStyle/>
            <a:p>
              <a:pPr marL="172641" lvl="1" indent="-170260" defTabSz="342900">
                <a:spcAft>
                  <a:spcPts val="1350"/>
                </a:spcAft>
                <a:buFont typeface="Wingdings" panose="05000000000000000000" pitchFamily="2" charset="2"/>
                <a:buChar char="§"/>
                <a:defRPr/>
              </a:pPr>
              <a:r>
                <a:rPr lang="en-US" sz="1650" dirty="0">
                  <a:solidFill>
                    <a:prstClr val="black"/>
                  </a:solidFill>
                  <a:latin typeface="Brother 1816"/>
                  <a:ea typeface="DIN 2014 Extra Bold" panose="020B0804020202020204" pitchFamily="34" charset="0"/>
                </a:rPr>
                <a:t>6.8M credits generated in 2020 valued at </a:t>
              </a:r>
              <a:r>
                <a:rPr lang="en-US" sz="1650" b="1" u="sng" dirty="0">
                  <a:solidFill>
                    <a:prstClr val="black"/>
                  </a:solidFill>
                  <a:latin typeface="Brother 1816"/>
                  <a:ea typeface="DIN 2014 Extra Bold" panose="020B0804020202020204" pitchFamily="34" charset="0"/>
                </a:rPr>
                <a:t>$1.34 Billion</a:t>
              </a:r>
              <a:r>
                <a:rPr lang="en-US" sz="1650" b="1" dirty="0">
                  <a:solidFill>
                    <a:prstClr val="black"/>
                  </a:solidFill>
                  <a:latin typeface="Brother 1816"/>
                  <a:ea typeface="DIN 2014 Extra Bold" panose="020B0804020202020204" pitchFamily="34" charset="0"/>
                </a:rPr>
                <a:t> </a:t>
              </a:r>
              <a:r>
                <a:rPr lang="en-US" sz="1650" dirty="0">
                  <a:solidFill>
                    <a:prstClr val="black"/>
                  </a:solidFill>
                  <a:latin typeface="Brother 1816"/>
                  <a:ea typeface="DIN 2014 Extra Bold" panose="020B0804020202020204" pitchFamily="34" charset="0"/>
                </a:rPr>
                <a:t>(at $199/credit)</a:t>
              </a:r>
            </a:p>
            <a:p>
              <a:pPr marL="172641" lvl="1" indent="-170260" defTabSz="342900">
                <a:spcAft>
                  <a:spcPts val="1350"/>
                </a:spcAft>
                <a:buFont typeface="Wingdings" panose="05000000000000000000" pitchFamily="2" charset="2"/>
                <a:buChar char="§"/>
                <a:defRPr/>
              </a:pPr>
              <a:r>
                <a:rPr lang="en-US" sz="1650" b="1" dirty="0">
                  <a:solidFill>
                    <a:prstClr val="black"/>
                  </a:solidFill>
                  <a:latin typeface="Brother 1816"/>
                  <a:ea typeface="DIN 2014 Extra Bold" panose="020B0804020202020204" pitchFamily="34" charset="0"/>
                </a:rPr>
                <a:t>$4.44B </a:t>
              </a:r>
              <a:r>
                <a:rPr lang="en-US" sz="1650" dirty="0">
                  <a:solidFill>
                    <a:prstClr val="black"/>
                  </a:solidFill>
                  <a:latin typeface="Brother 1816"/>
                  <a:ea typeface="DIN 2014 Extra Bold" panose="020B0804020202020204" pitchFamily="34" charset="0"/>
                </a:rPr>
                <a:t>credits since 2011</a:t>
              </a:r>
            </a:p>
            <a:p>
              <a:pPr marL="172641" lvl="1" indent="-170260" defTabSz="342900">
                <a:spcAft>
                  <a:spcPts val="1350"/>
                </a:spcAft>
                <a:buFont typeface="Wingdings" panose="05000000000000000000" pitchFamily="2" charset="2"/>
                <a:buChar char="§"/>
                <a:defRPr/>
              </a:pPr>
              <a:r>
                <a:rPr lang="en-US" sz="1650" dirty="0">
                  <a:solidFill>
                    <a:prstClr val="black"/>
                  </a:solidFill>
                  <a:latin typeface="Brother 1816"/>
                  <a:ea typeface="DIN 2014 Extra Bold" panose="020B0804020202020204" pitchFamily="34" charset="0"/>
                </a:rPr>
                <a:t>~$1.60/gal value from credits</a:t>
              </a:r>
            </a:p>
          </p:txBody>
        </p:sp>
        <p:graphicFrame>
          <p:nvGraphicFramePr>
            <p:cNvPr id="14" name="Chart 13">
              <a:extLst>
                <a:ext uri="{FF2B5EF4-FFF2-40B4-BE49-F238E27FC236}">
                  <a16:creationId xmlns:a16="http://schemas.microsoft.com/office/drawing/2014/main" id="{9EAAC63E-2059-4AEF-B35F-B855AE668EB6}"/>
                </a:ext>
              </a:extLst>
            </p:cNvPr>
            <p:cNvGraphicFramePr>
              <a:graphicFrameLocks/>
            </p:cNvGraphicFramePr>
            <p:nvPr>
              <p:extLst>
                <p:ext uri="{D42A27DB-BD31-4B8C-83A1-F6EECF244321}">
                  <p14:modId xmlns:p14="http://schemas.microsoft.com/office/powerpoint/2010/main" val="1837694795"/>
                </p:ext>
              </p:extLst>
            </p:nvPr>
          </p:nvGraphicFramePr>
          <p:xfrm>
            <a:off x="416717" y="1561548"/>
            <a:ext cx="7700963" cy="4352025"/>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336025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2CF740D-12FD-836E-80B8-6E38599F943E}"/>
              </a:ext>
            </a:extLst>
          </p:cNvPr>
          <p:cNvGraphicFramePr>
            <a:graphicFrameLocks noGrp="1"/>
          </p:cNvGraphicFramePr>
          <p:nvPr>
            <p:ph idx="1"/>
            <p:extLst>
              <p:ext uri="{D42A27DB-BD31-4B8C-83A1-F6EECF244321}">
                <p14:modId xmlns:p14="http://schemas.microsoft.com/office/powerpoint/2010/main" val="4063595233"/>
              </p:ext>
            </p:extLst>
          </p:nvPr>
        </p:nvGraphicFramePr>
        <p:xfrm>
          <a:off x="462077" y="968376"/>
          <a:ext cx="8229600" cy="336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C559B9B-1703-2CD5-5CC9-8C6F4238E8B4}"/>
              </a:ext>
            </a:extLst>
          </p:cNvPr>
          <p:cNvSpPr>
            <a:spLocks noGrp="1"/>
          </p:cNvSpPr>
          <p:nvPr>
            <p:ph type="title"/>
          </p:nvPr>
        </p:nvSpPr>
        <p:spPr>
          <a:xfrm>
            <a:off x="474269" y="111126"/>
            <a:ext cx="8229600" cy="857250"/>
          </a:xfrm>
        </p:spPr>
        <p:txBody>
          <a:bodyPr/>
          <a:lstStyle/>
          <a:p>
            <a:r>
              <a:rPr lang="en-US" dirty="0"/>
              <a:t>Federal Policy Priorities</a:t>
            </a:r>
          </a:p>
        </p:txBody>
      </p:sp>
      <p:sp>
        <p:nvSpPr>
          <p:cNvPr id="4" name="Slide Number Placeholder 3">
            <a:extLst>
              <a:ext uri="{FF2B5EF4-FFF2-40B4-BE49-F238E27FC236}">
                <a16:creationId xmlns:a16="http://schemas.microsoft.com/office/drawing/2014/main" id="{21358351-34BE-1CFB-80D6-D1845F242C7D}"/>
              </a:ext>
            </a:extLst>
          </p:cNvPr>
          <p:cNvSpPr>
            <a:spLocks noGrp="1"/>
          </p:cNvSpPr>
          <p:nvPr>
            <p:ph type="sldNum" sz="quarter" idx="12"/>
          </p:nvPr>
        </p:nvSpPr>
        <p:spPr/>
        <p:txBody>
          <a:bodyPr/>
          <a:lstStyle/>
          <a:p>
            <a:fld id="{7F1882C0-1630-794F-B3EE-176E1189E2A3}" type="slidenum">
              <a:rPr lang="en-US" smtClean="0"/>
              <a:pPr/>
              <a:t>16</a:t>
            </a:fld>
            <a:endParaRPr lang="en-US"/>
          </a:p>
        </p:txBody>
      </p:sp>
    </p:spTree>
    <p:extLst>
      <p:ext uri="{BB962C8B-B14F-4D97-AF65-F5344CB8AC3E}">
        <p14:creationId xmlns:p14="http://schemas.microsoft.com/office/powerpoint/2010/main" val="289146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E0294D-0E34-CFEB-FD55-0B30DE8B49D7}"/>
              </a:ext>
            </a:extLst>
          </p:cNvPr>
          <p:cNvPicPr>
            <a:picLocks noGrp="1" noChangeAspect="1"/>
          </p:cNvPicPr>
          <p:nvPr>
            <p:ph idx="1"/>
          </p:nvPr>
        </p:nvPicPr>
        <p:blipFill>
          <a:blip r:embed="rId2"/>
          <a:stretch>
            <a:fillRect/>
          </a:stretch>
        </p:blipFill>
        <p:spPr>
          <a:xfrm>
            <a:off x="228600" y="1047750"/>
            <a:ext cx="4442665" cy="3365500"/>
          </a:xfrm>
          <a:prstGeom prst="rect">
            <a:avLst/>
          </a:prstGeom>
        </p:spPr>
      </p:pic>
      <p:sp>
        <p:nvSpPr>
          <p:cNvPr id="3" name="Title 2">
            <a:extLst>
              <a:ext uri="{FF2B5EF4-FFF2-40B4-BE49-F238E27FC236}">
                <a16:creationId xmlns:a16="http://schemas.microsoft.com/office/drawing/2014/main" id="{AFD18D79-FEF4-DEA5-2BC2-652A4D741808}"/>
              </a:ext>
            </a:extLst>
          </p:cNvPr>
          <p:cNvSpPr>
            <a:spLocks noGrp="1"/>
          </p:cNvSpPr>
          <p:nvPr>
            <p:ph type="title"/>
          </p:nvPr>
        </p:nvSpPr>
        <p:spPr/>
        <p:txBody>
          <a:bodyPr/>
          <a:lstStyle/>
          <a:p>
            <a:r>
              <a:rPr lang="en-US" dirty="0"/>
              <a:t>Blenders Tax Credit</a:t>
            </a:r>
          </a:p>
        </p:txBody>
      </p:sp>
      <p:sp>
        <p:nvSpPr>
          <p:cNvPr id="4" name="Slide Number Placeholder 3">
            <a:extLst>
              <a:ext uri="{FF2B5EF4-FFF2-40B4-BE49-F238E27FC236}">
                <a16:creationId xmlns:a16="http://schemas.microsoft.com/office/drawing/2014/main" id="{0B82C024-D972-74E9-98A0-96394778803F}"/>
              </a:ext>
            </a:extLst>
          </p:cNvPr>
          <p:cNvSpPr>
            <a:spLocks noGrp="1"/>
          </p:cNvSpPr>
          <p:nvPr>
            <p:ph type="sldNum" sz="quarter" idx="12"/>
          </p:nvPr>
        </p:nvSpPr>
        <p:spPr/>
        <p:txBody>
          <a:bodyPr/>
          <a:lstStyle/>
          <a:p>
            <a:fld id="{7F1882C0-1630-794F-B3EE-176E1189E2A3}" type="slidenum">
              <a:rPr lang="en-US" smtClean="0"/>
              <a:pPr/>
              <a:t>17</a:t>
            </a:fld>
            <a:endParaRPr lang="en-US"/>
          </a:p>
        </p:txBody>
      </p:sp>
      <p:pic>
        <p:nvPicPr>
          <p:cNvPr id="6" name="Picture 5">
            <a:extLst>
              <a:ext uri="{FF2B5EF4-FFF2-40B4-BE49-F238E27FC236}">
                <a16:creationId xmlns:a16="http://schemas.microsoft.com/office/drawing/2014/main" id="{FB761A09-C8D1-4B1C-1C0F-5E9FE8F314A2}"/>
              </a:ext>
            </a:extLst>
          </p:cNvPr>
          <p:cNvPicPr>
            <a:picLocks noChangeAspect="1"/>
          </p:cNvPicPr>
          <p:nvPr/>
        </p:nvPicPr>
        <p:blipFill>
          <a:blip r:embed="rId3"/>
          <a:stretch>
            <a:fillRect/>
          </a:stretch>
        </p:blipFill>
        <p:spPr>
          <a:xfrm>
            <a:off x="4849974" y="1255801"/>
            <a:ext cx="3869744" cy="2949398"/>
          </a:xfrm>
          <a:prstGeom prst="rect">
            <a:avLst/>
          </a:prstGeom>
        </p:spPr>
      </p:pic>
    </p:spTree>
    <p:extLst>
      <p:ext uri="{BB962C8B-B14F-4D97-AF65-F5344CB8AC3E}">
        <p14:creationId xmlns:p14="http://schemas.microsoft.com/office/powerpoint/2010/main" val="176360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166F1-1CBE-4D8A-9C09-A86AC1E6326F}"/>
              </a:ext>
            </a:extLst>
          </p:cNvPr>
          <p:cNvSpPr>
            <a:spLocks noGrp="1"/>
          </p:cNvSpPr>
          <p:nvPr>
            <p:ph idx="1"/>
          </p:nvPr>
        </p:nvSpPr>
        <p:spPr>
          <a:xfrm>
            <a:off x="228600" y="895350"/>
            <a:ext cx="8686800" cy="3562350"/>
          </a:xfrm>
        </p:spPr>
        <p:txBody>
          <a:bodyPr/>
          <a:lstStyle/>
          <a:p>
            <a:pPr marL="0" indent="0">
              <a:buNone/>
            </a:pPr>
            <a:endParaRPr lang="en-US" sz="1800" dirty="0">
              <a:latin typeface="Calibri Light" panose="020F0302020204030204" pitchFamily="34" charset="0"/>
              <a:cs typeface="Calibri Light" panose="020F0302020204030204" pitchFamily="34" charset="0"/>
            </a:endParaRPr>
          </a:p>
          <a:p>
            <a:r>
              <a:rPr lang="en-US" sz="1600" dirty="0">
                <a:latin typeface="Franklin Gothic Book" panose="020B0503020102020204" pitchFamily="34" charset="0"/>
              </a:rPr>
              <a:t>Impact the program has had:</a:t>
            </a:r>
          </a:p>
          <a:p>
            <a:pPr lvl="1">
              <a:buFont typeface="Arial" panose="020B0604020202020204" pitchFamily="34" charset="0"/>
              <a:buChar char="•"/>
            </a:pPr>
            <a:r>
              <a:rPr lang="en-US" sz="1600" dirty="0">
                <a:latin typeface="Franklin Gothic Book" panose="020B0503020102020204" pitchFamily="34" charset="0"/>
              </a:rPr>
              <a:t>The credit supports farm value – adds around $2 per soybean bushel </a:t>
            </a:r>
          </a:p>
          <a:p>
            <a:pPr lvl="1">
              <a:buFont typeface="Arial" panose="020B0604020202020204" pitchFamily="34" charset="0"/>
              <a:buChar char="•"/>
            </a:pPr>
            <a:r>
              <a:rPr lang="en-US" sz="1600" dirty="0">
                <a:latin typeface="Franklin Gothic Book" panose="020B0503020102020204" pitchFamily="34" charset="0"/>
              </a:rPr>
              <a:t>In 2020 and 2021, certainty helped the market grow by 200m gallons per year</a:t>
            </a:r>
          </a:p>
          <a:p>
            <a:pPr>
              <a:buFont typeface="Arial" panose="020B0604020202020204" pitchFamily="34" charset="0"/>
              <a:buChar char="•"/>
            </a:pPr>
            <a:r>
              <a:rPr lang="en-US" sz="1600" dirty="0">
                <a:latin typeface="Franklin Gothic Book" panose="020B0503020102020204" pitchFamily="34" charset="0"/>
              </a:rPr>
              <a:t>Valuable environmental intensive on average</a:t>
            </a:r>
          </a:p>
          <a:p>
            <a:pPr lvl="1">
              <a:buFont typeface="Arial" panose="020B0604020202020204" pitchFamily="34" charset="0"/>
              <a:buChar char="•"/>
            </a:pPr>
            <a:r>
              <a:rPr lang="en-US" sz="1600" dirty="0">
                <a:latin typeface="Franklin Gothic Book" panose="020B0503020102020204" pitchFamily="34" charset="0"/>
              </a:rPr>
              <a:t>74% less carbon intensive on average</a:t>
            </a:r>
          </a:p>
          <a:p>
            <a:pPr lvl="1">
              <a:buFont typeface="Arial" panose="020B0604020202020204" pitchFamily="34" charset="0"/>
              <a:buChar char="•"/>
            </a:pPr>
            <a:r>
              <a:rPr lang="en-US" sz="1600" dirty="0">
                <a:latin typeface="Franklin Gothic Book" panose="020B0503020102020204" pitchFamily="34" charset="0"/>
              </a:rPr>
              <a:t>For every gallon, the industry provides $3.89 in environmental and economic value</a:t>
            </a:r>
          </a:p>
          <a:p>
            <a:pPr lvl="1">
              <a:buFont typeface="Arial" panose="020B0604020202020204" pitchFamily="34" charset="0"/>
              <a:buChar char="•"/>
            </a:pPr>
            <a:endParaRPr lang="en-US" dirty="0">
              <a:latin typeface="Franklin Gothic Book" panose="020B0503020102020204" pitchFamily="34" charset="0"/>
            </a:endParaRPr>
          </a:p>
        </p:txBody>
      </p:sp>
      <p:sp>
        <p:nvSpPr>
          <p:cNvPr id="2" name="Title 1">
            <a:extLst>
              <a:ext uri="{FF2B5EF4-FFF2-40B4-BE49-F238E27FC236}">
                <a16:creationId xmlns:a16="http://schemas.microsoft.com/office/drawing/2014/main" id="{389D9625-C031-40FA-A06A-1F8E019CA0D9}"/>
              </a:ext>
            </a:extLst>
          </p:cNvPr>
          <p:cNvSpPr>
            <a:spLocks noGrp="1"/>
          </p:cNvSpPr>
          <p:nvPr>
            <p:ph type="title"/>
          </p:nvPr>
        </p:nvSpPr>
        <p:spPr/>
        <p:txBody>
          <a:bodyPr/>
          <a:lstStyle/>
          <a:p>
            <a:r>
              <a:rPr lang="en-US" dirty="0"/>
              <a:t>Blenders Tax Credit</a:t>
            </a:r>
            <a:endParaRPr lang="en-US"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121BF1AF-4588-4CF7-80CC-A63FB56BDDBA}"/>
              </a:ext>
            </a:extLst>
          </p:cNvPr>
          <p:cNvSpPr>
            <a:spLocks noGrp="1"/>
          </p:cNvSpPr>
          <p:nvPr>
            <p:ph type="sldNum" sz="quarter" idx="12"/>
          </p:nvPr>
        </p:nvSpPr>
        <p:spPr/>
        <p:txBody>
          <a:bodyPr/>
          <a:lstStyle/>
          <a:p>
            <a:fld id="{7F1882C0-1630-794F-B3EE-176E1189E2A3}" type="slidenum">
              <a:rPr lang="en-US" smtClean="0"/>
              <a:pPr/>
              <a:t>18</a:t>
            </a:fld>
            <a:endParaRPr lang="en-US"/>
          </a:p>
        </p:txBody>
      </p:sp>
    </p:spTree>
    <p:extLst>
      <p:ext uri="{BB962C8B-B14F-4D97-AF65-F5344CB8AC3E}">
        <p14:creationId xmlns:p14="http://schemas.microsoft.com/office/powerpoint/2010/main" val="355045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A3290B-8720-481D-AAAF-0E7991100080}"/>
              </a:ext>
            </a:extLst>
          </p:cNvPr>
          <p:cNvSpPr>
            <a:spLocks noGrp="1"/>
          </p:cNvSpPr>
          <p:nvPr>
            <p:ph type="title"/>
          </p:nvPr>
        </p:nvSpPr>
        <p:spPr>
          <a:xfrm>
            <a:off x="474879" y="133350"/>
            <a:ext cx="8229600" cy="710719"/>
          </a:xfrm>
        </p:spPr>
        <p:txBody>
          <a:bodyPr/>
          <a:lstStyle/>
          <a:p>
            <a:r>
              <a:rPr lang="en-US" sz="3000" dirty="0"/>
              <a:t>Renewable Fuel Standard</a:t>
            </a:r>
            <a:endParaRPr lang="en-US" sz="3000" b="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8967A9B1-B4C2-4C80-833D-9D6D70A4887E}"/>
              </a:ext>
            </a:extLst>
          </p:cNvPr>
          <p:cNvSpPr>
            <a:spLocks noGrp="1"/>
          </p:cNvSpPr>
          <p:nvPr>
            <p:ph type="sldNum" sz="quarter" idx="12"/>
          </p:nvPr>
        </p:nvSpPr>
        <p:spPr/>
        <p:txBody>
          <a:bodyPr/>
          <a:lstStyle/>
          <a:p>
            <a:fld id="{7F1882C0-1630-794F-B3EE-176E1189E2A3}" type="slidenum">
              <a:rPr lang="en-US" smtClean="0"/>
              <a:pPr/>
              <a:t>19</a:t>
            </a:fld>
            <a:endParaRPr lang="en-US"/>
          </a:p>
        </p:txBody>
      </p:sp>
      <p:pic>
        <p:nvPicPr>
          <p:cNvPr id="5" name="Picture 4">
            <a:extLst>
              <a:ext uri="{FF2B5EF4-FFF2-40B4-BE49-F238E27FC236}">
                <a16:creationId xmlns:a16="http://schemas.microsoft.com/office/drawing/2014/main" id="{B1A8FD05-CF1E-DD86-A91E-80D8DEF78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50" b="-523"/>
          <a:stretch/>
        </p:blipFill>
        <p:spPr bwMode="auto">
          <a:xfrm>
            <a:off x="285775" y="1199121"/>
            <a:ext cx="4303904" cy="197287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C03AC38A-AE8C-8FE0-D370-F2FBDA8A3A96}"/>
              </a:ext>
            </a:extLst>
          </p:cNvPr>
          <p:cNvSpPr txBox="1">
            <a:spLocks/>
          </p:cNvSpPr>
          <p:nvPr/>
        </p:nvSpPr>
        <p:spPr>
          <a:xfrm>
            <a:off x="4876800" y="854280"/>
            <a:ext cx="4114800" cy="2662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D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D6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D6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D6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D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2910" marR="0" lvl="0" indent="-285750" algn="l" defTabSz="914400" rtl="0" eaLnBrk="1" fontAlgn="auto" latinLnBrk="0" hangingPunct="1">
              <a:lnSpc>
                <a:spcPct val="100000"/>
              </a:lnSpc>
              <a:spcBef>
                <a:spcPts val="1000"/>
              </a:spcBef>
              <a:spcAft>
                <a:spcPts val="0"/>
              </a:spcAft>
              <a:buClr>
                <a:srgbClr val="97BE49">
                  <a:lumMod val="40000"/>
                  <a:lumOff val="60000"/>
                </a:srgbClr>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3D69"/>
                </a:solidFill>
                <a:effectLst/>
                <a:uLnTx/>
                <a:uFillTx/>
                <a:latin typeface="Brother 1816"/>
                <a:ea typeface="+mn-ea"/>
                <a:cs typeface="+mn-cs"/>
              </a:rPr>
              <a:t>Expanded in 2007 to include advanced biofuels like biomass-based diesel.</a:t>
            </a:r>
          </a:p>
          <a:p>
            <a:pPr marL="422910" marR="0" lvl="0" indent="-285750" algn="l" defTabSz="914400" rtl="0" eaLnBrk="1" fontAlgn="auto" latinLnBrk="0" hangingPunct="1">
              <a:lnSpc>
                <a:spcPct val="100000"/>
              </a:lnSpc>
              <a:spcBef>
                <a:spcPts val="1000"/>
              </a:spcBef>
              <a:spcAft>
                <a:spcPts val="0"/>
              </a:spcAft>
              <a:buClr>
                <a:srgbClr val="97BE49">
                  <a:lumMod val="40000"/>
                  <a:lumOff val="60000"/>
                </a:srgbClr>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3D69"/>
                </a:solidFill>
                <a:effectLst/>
                <a:uLnTx/>
                <a:uFillTx/>
                <a:latin typeface="Brother 1816"/>
                <a:ea typeface="+mn-ea"/>
                <a:cs typeface="+mn-cs"/>
              </a:rPr>
              <a:t>Obligates refiners and importers to blend biofuel into gasoline and diesel.</a:t>
            </a:r>
          </a:p>
          <a:p>
            <a:pPr marL="880110" marR="0" lvl="1" indent="-285750" algn="l" defTabSz="914400" rtl="0" eaLnBrk="1" fontAlgn="auto" latinLnBrk="0" hangingPunct="1">
              <a:lnSpc>
                <a:spcPct val="100000"/>
              </a:lnSpc>
              <a:spcBef>
                <a:spcPts val="500"/>
              </a:spcBef>
              <a:spcAft>
                <a:spcPts val="0"/>
              </a:spcAft>
              <a:buClr>
                <a:srgbClr val="97BE49">
                  <a:lumMod val="40000"/>
                  <a:lumOff val="60000"/>
                </a:srgbClr>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3D69"/>
                </a:solidFill>
                <a:effectLst/>
                <a:uLnTx/>
                <a:uFillTx/>
                <a:latin typeface="Brother 1816"/>
                <a:ea typeface="+mn-ea"/>
                <a:cs typeface="+mn-cs"/>
              </a:rPr>
              <a:t>Credit for renewables in heating and jet fuel.</a:t>
            </a:r>
          </a:p>
          <a:p>
            <a:pPr marL="422910" marR="0" lvl="0" indent="-285750" algn="l" defTabSz="914400" rtl="0" eaLnBrk="1" fontAlgn="auto" latinLnBrk="0" hangingPunct="1">
              <a:lnSpc>
                <a:spcPct val="100000"/>
              </a:lnSpc>
              <a:spcBef>
                <a:spcPts val="1000"/>
              </a:spcBef>
              <a:spcAft>
                <a:spcPts val="0"/>
              </a:spcAft>
              <a:buClr>
                <a:srgbClr val="97BE49">
                  <a:lumMod val="40000"/>
                  <a:lumOff val="60000"/>
                </a:srgbClr>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3D69"/>
                </a:solidFill>
                <a:effectLst/>
                <a:uLnTx/>
                <a:uFillTx/>
                <a:latin typeface="Brother 1816"/>
                <a:ea typeface="+mn-ea"/>
                <a:cs typeface="+mn-cs"/>
              </a:rPr>
              <a:t>Established buckets of biofuel in a nested demand structure, based on:</a:t>
            </a:r>
          </a:p>
          <a:p>
            <a:pPr marL="880110" marR="0" lvl="1" indent="-285750" algn="l" defTabSz="914400" rtl="0" eaLnBrk="1" fontAlgn="auto" latinLnBrk="0" hangingPunct="1">
              <a:lnSpc>
                <a:spcPct val="100000"/>
              </a:lnSpc>
              <a:spcBef>
                <a:spcPts val="500"/>
              </a:spcBef>
              <a:spcAft>
                <a:spcPts val="0"/>
              </a:spcAft>
              <a:buClr>
                <a:srgbClr val="97BE49">
                  <a:lumMod val="40000"/>
                  <a:lumOff val="60000"/>
                </a:srgbClr>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3D69"/>
                </a:solidFill>
                <a:effectLst/>
                <a:uLnTx/>
                <a:uFillTx/>
                <a:latin typeface="Brother 1816"/>
                <a:ea typeface="+mn-ea"/>
                <a:cs typeface="+mn-cs"/>
              </a:rPr>
              <a:t>% GHG reduction.</a:t>
            </a:r>
          </a:p>
          <a:p>
            <a:pPr marL="880110" marR="0" lvl="1" indent="-285750" algn="l" defTabSz="914400" rtl="0" eaLnBrk="1" fontAlgn="auto" latinLnBrk="0" hangingPunct="1">
              <a:lnSpc>
                <a:spcPct val="100000"/>
              </a:lnSpc>
              <a:spcBef>
                <a:spcPts val="500"/>
              </a:spcBef>
              <a:spcAft>
                <a:spcPts val="0"/>
              </a:spcAft>
              <a:buClr>
                <a:srgbClr val="97BE49">
                  <a:lumMod val="40000"/>
                  <a:lumOff val="60000"/>
                </a:srgbClr>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3D69"/>
                </a:solidFill>
                <a:effectLst/>
                <a:uLnTx/>
                <a:uFillTx/>
                <a:latin typeface="Brother 1816"/>
                <a:ea typeface="+mn-ea"/>
                <a:cs typeface="+mn-cs"/>
              </a:rPr>
              <a:t>Feedstock.</a:t>
            </a:r>
          </a:p>
        </p:txBody>
      </p:sp>
    </p:spTree>
    <p:extLst>
      <p:ext uri="{BB962C8B-B14F-4D97-AF65-F5344CB8AC3E}">
        <p14:creationId xmlns:p14="http://schemas.microsoft.com/office/powerpoint/2010/main" val="285790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5A52EE-C5C6-EF44-8F03-7151A3F4F70F}"/>
              </a:ext>
            </a:extLst>
          </p:cNvPr>
          <p:cNvSpPr>
            <a:spLocks noGrp="1"/>
          </p:cNvSpPr>
          <p:nvPr>
            <p:ph idx="1"/>
          </p:nvPr>
        </p:nvSpPr>
        <p:spPr>
          <a:xfrm>
            <a:off x="180442" y="1047750"/>
            <a:ext cx="8229600" cy="3364992"/>
          </a:xfrm>
        </p:spPr>
        <p:txBody>
          <a:bodyPr/>
          <a:lstStyle/>
          <a:p>
            <a:r>
              <a:rPr lang="en-US" dirty="0"/>
              <a:t>Founded by state soybean organizations using checkoff dollars to fund research with University Missouri</a:t>
            </a:r>
          </a:p>
          <a:p>
            <a:r>
              <a:rPr lang="en-US" dirty="0"/>
              <a:t>National </a:t>
            </a:r>
            <a:r>
              <a:rPr lang="en-US" dirty="0" err="1"/>
              <a:t>SoyDiesel</a:t>
            </a:r>
            <a:r>
              <a:rPr lang="en-US" dirty="0"/>
              <a:t> Development Board (1992)</a:t>
            </a:r>
          </a:p>
          <a:p>
            <a:r>
              <a:rPr lang="en-US" dirty="0"/>
              <a:t>National Biodiesel Board (1994)</a:t>
            </a:r>
          </a:p>
          <a:p>
            <a:r>
              <a:rPr lang="en-US" dirty="0"/>
              <a:t>Clean Fuels Alliance America (2021)</a:t>
            </a:r>
          </a:p>
        </p:txBody>
      </p:sp>
      <p:sp>
        <p:nvSpPr>
          <p:cNvPr id="3" name="Title 2">
            <a:extLst>
              <a:ext uri="{FF2B5EF4-FFF2-40B4-BE49-F238E27FC236}">
                <a16:creationId xmlns:a16="http://schemas.microsoft.com/office/drawing/2014/main" id="{59B88209-BD6B-46DD-798E-ADE5F7690A8B}"/>
              </a:ext>
            </a:extLst>
          </p:cNvPr>
          <p:cNvSpPr>
            <a:spLocks noGrp="1"/>
          </p:cNvSpPr>
          <p:nvPr>
            <p:ph type="title"/>
          </p:nvPr>
        </p:nvSpPr>
        <p:spPr/>
        <p:txBody>
          <a:bodyPr/>
          <a:lstStyle/>
          <a:p>
            <a:r>
              <a:rPr lang="en-US" dirty="0"/>
              <a:t>Our History </a:t>
            </a:r>
          </a:p>
        </p:txBody>
      </p:sp>
      <p:sp>
        <p:nvSpPr>
          <p:cNvPr id="4" name="Slide Number Placeholder 3">
            <a:extLst>
              <a:ext uri="{FF2B5EF4-FFF2-40B4-BE49-F238E27FC236}">
                <a16:creationId xmlns:a16="http://schemas.microsoft.com/office/drawing/2014/main" id="{9070106A-8800-7BFC-0AEF-16945B9A3DEB}"/>
              </a:ext>
            </a:extLst>
          </p:cNvPr>
          <p:cNvSpPr>
            <a:spLocks noGrp="1"/>
          </p:cNvSpPr>
          <p:nvPr>
            <p:ph type="sldNum" sz="quarter" idx="12"/>
          </p:nvPr>
        </p:nvSpPr>
        <p:spPr/>
        <p:txBody>
          <a:bodyPr/>
          <a:lstStyle/>
          <a:p>
            <a:fld id="{7F1882C0-1630-794F-B3EE-176E1189E2A3}" type="slidenum">
              <a:rPr lang="en-US" smtClean="0"/>
              <a:pPr/>
              <a:t>2</a:t>
            </a:fld>
            <a:endParaRPr lang="en-US"/>
          </a:p>
        </p:txBody>
      </p:sp>
      <p:pic>
        <p:nvPicPr>
          <p:cNvPr id="6" name="Picture 5" descr="A building with a sign on it&#10;&#10;Description automatically generated with low confidence">
            <a:extLst>
              <a:ext uri="{FF2B5EF4-FFF2-40B4-BE49-F238E27FC236}">
                <a16:creationId xmlns:a16="http://schemas.microsoft.com/office/drawing/2014/main" id="{C78AAD04-5B04-F056-D35B-398D0D531FB7}"/>
              </a:ext>
            </a:extLst>
          </p:cNvPr>
          <p:cNvPicPr>
            <a:picLocks noChangeAspect="1"/>
          </p:cNvPicPr>
          <p:nvPr/>
        </p:nvPicPr>
        <p:blipFill>
          <a:blip r:embed="rId2"/>
          <a:stretch>
            <a:fillRect/>
          </a:stretch>
        </p:blipFill>
        <p:spPr>
          <a:xfrm>
            <a:off x="4905908" y="2152649"/>
            <a:ext cx="4057650" cy="2705100"/>
          </a:xfrm>
          <a:prstGeom prst="rect">
            <a:avLst/>
          </a:prstGeom>
        </p:spPr>
      </p:pic>
    </p:spTree>
    <p:extLst>
      <p:ext uri="{BB962C8B-B14F-4D97-AF65-F5344CB8AC3E}">
        <p14:creationId xmlns:p14="http://schemas.microsoft.com/office/powerpoint/2010/main" val="3015315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BA86A8-808D-583D-22AB-78925D6A02F3}"/>
              </a:ext>
            </a:extLst>
          </p:cNvPr>
          <p:cNvSpPr>
            <a:spLocks noGrp="1"/>
          </p:cNvSpPr>
          <p:nvPr>
            <p:ph idx="1"/>
          </p:nvPr>
        </p:nvSpPr>
        <p:spPr/>
        <p:txBody>
          <a:bodyPr/>
          <a:lstStyle/>
          <a:p>
            <a:r>
              <a:rPr lang="en-US" sz="1600" dirty="0"/>
              <a:t>Renewable Energy Directive II (RED II)</a:t>
            </a:r>
          </a:p>
          <a:p>
            <a:pPr lvl="1"/>
            <a:r>
              <a:rPr lang="en-US" sz="1600" dirty="0"/>
              <a:t>Updated in 2016 </a:t>
            </a:r>
          </a:p>
          <a:p>
            <a:pPr lvl="1"/>
            <a:r>
              <a:rPr lang="en-US" sz="1600" dirty="0"/>
              <a:t>Overall EU target for Renewable Energy Sources consumption by 2030 raised to 32%. </a:t>
            </a:r>
          </a:p>
          <a:p>
            <a:pPr lvl="1"/>
            <a:r>
              <a:rPr lang="en-US" sz="1600" dirty="0"/>
              <a:t>Member States must require fuel suppliers to supply a minimum of 14% of the energy consumed in road and rail transport by 2030 as renewable energy.</a:t>
            </a:r>
          </a:p>
          <a:p>
            <a:pPr lvl="1"/>
            <a:r>
              <a:rPr lang="en-US" sz="1600" dirty="0"/>
              <a:t>Renewable diesel specification </a:t>
            </a:r>
          </a:p>
          <a:p>
            <a:pPr lvl="1"/>
            <a:r>
              <a:rPr lang="en-US" sz="1600" dirty="0"/>
              <a:t>Biodiesel specification </a:t>
            </a:r>
          </a:p>
          <a:p>
            <a:r>
              <a:rPr lang="en-US" sz="1600" dirty="0"/>
              <a:t>Key Differences</a:t>
            </a:r>
          </a:p>
          <a:p>
            <a:pPr lvl="1"/>
            <a:r>
              <a:rPr lang="en-US" sz="1600" dirty="0"/>
              <a:t>Agriculture feedstocks meet RD/BD spec but are excluded from the program</a:t>
            </a:r>
          </a:p>
          <a:p>
            <a:r>
              <a:rPr lang="en-US" sz="1800" dirty="0"/>
              <a:t>Europe first started producing biodiesel with rapeseed as its main feedstock</a:t>
            </a:r>
          </a:p>
        </p:txBody>
      </p:sp>
      <p:sp>
        <p:nvSpPr>
          <p:cNvPr id="3" name="Title 2">
            <a:extLst>
              <a:ext uri="{FF2B5EF4-FFF2-40B4-BE49-F238E27FC236}">
                <a16:creationId xmlns:a16="http://schemas.microsoft.com/office/drawing/2014/main" id="{84EA1A24-D767-3635-4052-F0DD5F3A1CBD}"/>
              </a:ext>
            </a:extLst>
          </p:cNvPr>
          <p:cNvSpPr>
            <a:spLocks noGrp="1"/>
          </p:cNvSpPr>
          <p:nvPr>
            <p:ph type="title"/>
          </p:nvPr>
        </p:nvSpPr>
        <p:spPr/>
        <p:txBody>
          <a:bodyPr/>
          <a:lstStyle/>
          <a:p>
            <a:r>
              <a:rPr lang="en-US" sz="2800" dirty="0"/>
              <a:t>European Regulatory Framework for Renewable Hydrocarbon</a:t>
            </a:r>
          </a:p>
        </p:txBody>
      </p:sp>
      <p:sp>
        <p:nvSpPr>
          <p:cNvPr id="4" name="Slide Number Placeholder 3">
            <a:extLst>
              <a:ext uri="{FF2B5EF4-FFF2-40B4-BE49-F238E27FC236}">
                <a16:creationId xmlns:a16="http://schemas.microsoft.com/office/drawing/2014/main" id="{9630D55F-0E19-FFA5-661F-C3772E84963E}"/>
              </a:ext>
            </a:extLst>
          </p:cNvPr>
          <p:cNvSpPr>
            <a:spLocks noGrp="1"/>
          </p:cNvSpPr>
          <p:nvPr>
            <p:ph type="sldNum" sz="quarter" idx="12"/>
          </p:nvPr>
        </p:nvSpPr>
        <p:spPr/>
        <p:txBody>
          <a:bodyPr/>
          <a:lstStyle/>
          <a:p>
            <a:fld id="{7F1882C0-1630-794F-B3EE-176E1189E2A3}" type="slidenum">
              <a:rPr lang="en-US" smtClean="0"/>
              <a:pPr/>
              <a:t>20</a:t>
            </a:fld>
            <a:endParaRPr lang="en-US"/>
          </a:p>
        </p:txBody>
      </p:sp>
    </p:spTree>
    <p:extLst>
      <p:ext uri="{BB962C8B-B14F-4D97-AF65-F5344CB8AC3E}">
        <p14:creationId xmlns:p14="http://schemas.microsoft.com/office/powerpoint/2010/main" val="50286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9BE767-B65B-C504-A29B-10E214377118}"/>
              </a:ext>
            </a:extLst>
          </p:cNvPr>
          <p:cNvSpPr>
            <a:spLocks noGrp="1"/>
          </p:cNvSpPr>
          <p:nvPr>
            <p:ph type="ctrTitle"/>
          </p:nvPr>
        </p:nvSpPr>
        <p:spPr/>
        <p:txBody>
          <a:bodyPr/>
          <a:lstStyle/>
          <a:p>
            <a:r>
              <a:rPr lang="en-US" dirty="0"/>
              <a:t>Biodiesel and Renewable Diesel</a:t>
            </a:r>
          </a:p>
        </p:txBody>
      </p:sp>
      <p:sp>
        <p:nvSpPr>
          <p:cNvPr id="4" name="Slide Number Placeholder 3">
            <a:extLst>
              <a:ext uri="{FF2B5EF4-FFF2-40B4-BE49-F238E27FC236}">
                <a16:creationId xmlns:a16="http://schemas.microsoft.com/office/drawing/2014/main" id="{7D158D61-D872-7694-67DC-A40F3CEF70A6}"/>
              </a:ext>
            </a:extLst>
          </p:cNvPr>
          <p:cNvSpPr>
            <a:spLocks noGrp="1"/>
          </p:cNvSpPr>
          <p:nvPr>
            <p:ph type="sldNum" sz="quarter" idx="4294967295"/>
          </p:nvPr>
        </p:nvSpPr>
        <p:spPr>
          <a:xfrm>
            <a:off x="8534400" y="4857750"/>
            <a:ext cx="609600" cy="285750"/>
          </a:xfrm>
        </p:spPr>
        <p:txBody>
          <a:bodyPr/>
          <a:lstStyle/>
          <a:p>
            <a:fld id="{7F1882C0-1630-794F-B3EE-176E1189E2A3}" type="slidenum">
              <a:rPr lang="en-US" smtClean="0"/>
              <a:pPr/>
              <a:t>21</a:t>
            </a:fld>
            <a:endParaRPr lang="en-US"/>
          </a:p>
        </p:txBody>
      </p:sp>
    </p:spTree>
    <p:extLst>
      <p:ext uri="{BB962C8B-B14F-4D97-AF65-F5344CB8AC3E}">
        <p14:creationId xmlns:p14="http://schemas.microsoft.com/office/powerpoint/2010/main" val="1269550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D420-FBFE-4332-8C37-0E93347EF73A}"/>
              </a:ext>
            </a:extLst>
          </p:cNvPr>
          <p:cNvSpPr>
            <a:spLocks noGrp="1"/>
          </p:cNvSpPr>
          <p:nvPr>
            <p:ph type="title"/>
          </p:nvPr>
        </p:nvSpPr>
        <p:spPr/>
        <p:txBody>
          <a:bodyPr>
            <a:normAutofit fontScale="90000"/>
          </a:bodyPr>
          <a:lstStyle/>
          <a:p>
            <a:br>
              <a:rPr lang="en-US" dirty="0"/>
            </a:br>
            <a:r>
              <a:rPr lang="en-US" dirty="0"/>
              <a:t>Renewable diesel is chemically the same as petroleum diesel, but made from renewable feedstocks</a:t>
            </a:r>
          </a:p>
        </p:txBody>
      </p:sp>
      <p:sp>
        <p:nvSpPr>
          <p:cNvPr id="4" name="Rounded Rectangle 2">
            <a:extLst>
              <a:ext uri="{FF2B5EF4-FFF2-40B4-BE49-F238E27FC236}">
                <a16:creationId xmlns:a16="http://schemas.microsoft.com/office/drawing/2014/main" id="{7AD5F04F-D082-4611-A068-C67ED8E0C272}"/>
              </a:ext>
            </a:extLst>
          </p:cNvPr>
          <p:cNvSpPr/>
          <p:nvPr/>
        </p:nvSpPr>
        <p:spPr>
          <a:xfrm>
            <a:off x="1806537" y="1298098"/>
            <a:ext cx="1085850" cy="628650"/>
          </a:xfrm>
          <a:prstGeom prst="rect">
            <a:avLst/>
          </a:prstGeom>
          <a:solidFill>
            <a:srgbClr val="80BC00"/>
          </a:solidFill>
          <a:ln>
            <a:solidFill>
              <a:srgbClr val="0070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Pretreatment Unit</a:t>
            </a:r>
          </a:p>
        </p:txBody>
      </p:sp>
      <p:sp>
        <p:nvSpPr>
          <p:cNvPr id="5" name="TextBox 4">
            <a:extLst>
              <a:ext uri="{FF2B5EF4-FFF2-40B4-BE49-F238E27FC236}">
                <a16:creationId xmlns:a16="http://schemas.microsoft.com/office/drawing/2014/main" id="{59D27DCB-CAF4-4046-9DA4-3B54843DD1E8}"/>
              </a:ext>
            </a:extLst>
          </p:cNvPr>
          <p:cNvSpPr txBox="1"/>
          <p:nvPr/>
        </p:nvSpPr>
        <p:spPr>
          <a:xfrm>
            <a:off x="352986" y="2810126"/>
            <a:ext cx="1200150" cy="628650"/>
          </a:xfrm>
          <a:prstGeom prst="rect">
            <a:avLst/>
          </a:prstGeom>
          <a:solidFill>
            <a:srgbClr val="0070AB"/>
          </a:solidFill>
          <a:ln>
            <a:solidFill>
              <a:srgbClr val="0070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1" dirty="0">
                <a:solidFill>
                  <a:schemeClr val="bg1"/>
                </a:solidFill>
                <a:latin typeface="Calibri" panose="020F0502020204030204" pitchFamily="34" charset="0"/>
                <a:cs typeface="Calibri" panose="020F0502020204030204" pitchFamily="34" charset="0"/>
              </a:rPr>
              <a:t>Feedstocks</a:t>
            </a:r>
          </a:p>
        </p:txBody>
      </p:sp>
      <p:cxnSp>
        <p:nvCxnSpPr>
          <p:cNvPr id="6" name="Elbow Connector 4">
            <a:extLst>
              <a:ext uri="{FF2B5EF4-FFF2-40B4-BE49-F238E27FC236}">
                <a16:creationId xmlns:a16="http://schemas.microsoft.com/office/drawing/2014/main" id="{82F41A72-A961-4953-8A4F-527A32D743CF}"/>
              </a:ext>
            </a:extLst>
          </p:cNvPr>
          <p:cNvCxnSpPr>
            <a:cxnSpLocks/>
            <a:endCxn id="5" idx="0"/>
          </p:cNvCxnSpPr>
          <p:nvPr/>
        </p:nvCxnSpPr>
        <p:spPr>
          <a:xfrm rot="10800000" flipV="1">
            <a:off x="953061" y="1612422"/>
            <a:ext cx="853476" cy="1197703"/>
          </a:xfrm>
          <a:prstGeom prst="bentConnector2">
            <a:avLst/>
          </a:prstGeom>
          <a:noFill/>
          <a:ln w="57150">
            <a:solidFill>
              <a:schemeClr val="tx1">
                <a:lumMod val="65000"/>
                <a:lumOff val="35000"/>
              </a:schemeClr>
            </a:solidFill>
            <a:round/>
            <a:headEnd type="triangle" w="med" len="med"/>
            <a:tailEnd/>
          </a:ln>
          <a:effectLst/>
        </p:spPr>
      </p:cxnSp>
      <p:cxnSp>
        <p:nvCxnSpPr>
          <p:cNvPr id="7" name="Straight Connector 6">
            <a:extLst>
              <a:ext uri="{FF2B5EF4-FFF2-40B4-BE49-F238E27FC236}">
                <a16:creationId xmlns:a16="http://schemas.microsoft.com/office/drawing/2014/main" id="{5486D9EA-EF05-411A-95BB-1ACE65978FDD}"/>
              </a:ext>
            </a:extLst>
          </p:cNvPr>
          <p:cNvCxnSpPr/>
          <p:nvPr/>
        </p:nvCxnSpPr>
        <p:spPr>
          <a:xfrm flipH="1">
            <a:off x="2899396" y="2411410"/>
            <a:ext cx="2597090" cy="0"/>
          </a:xfrm>
          <a:prstGeom prst="line">
            <a:avLst/>
          </a:prstGeom>
          <a:ln w="38100">
            <a:tailEnd type="triangle"/>
          </a:ln>
          <a:effectLst/>
        </p:spPr>
        <p:style>
          <a:lnRef idx="1">
            <a:schemeClr val="accent5"/>
          </a:lnRef>
          <a:fillRef idx="0">
            <a:schemeClr val="accent5"/>
          </a:fillRef>
          <a:effectRef idx="0">
            <a:schemeClr val="accent5"/>
          </a:effectRef>
          <a:fontRef idx="minor">
            <a:schemeClr val="tx1"/>
          </a:fontRef>
        </p:style>
      </p:cxnSp>
      <p:sp>
        <p:nvSpPr>
          <p:cNvPr id="8" name="Line 68">
            <a:extLst>
              <a:ext uri="{FF2B5EF4-FFF2-40B4-BE49-F238E27FC236}">
                <a16:creationId xmlns:a16="http://schemas.microsoft.com/office/drawing/2014/main" id="{40341D7F-D1DA-439A-965D-0C122A1AF3C1}"/>
              </a:ext>
            </a:extLst>
          </p:cNvPr>
          <p:cNvSpPr>
            <a:spLocks noChangeShapeType="1"/>
          </p:cNvSpPr>
          <p:nvPr/>
        </p:nvSpPr>
        <p:spPr bwMode="auto">
          <a:xfrm flipV="1">
            <a:off x="2353236" y="1931644"/>
            <a:ext cx="0" cy="196187"/>
          </a:xfrm>
          <a:prstGeom prst="line">
            <a:avLst/>
          </a:prstGeom>
          <a:noFill/>
          <a:ln w="38100">
            <a:solidFill>
              <a:schemeClr val="tx1">
                <a:lumMod val="65000"/>
                <a:lumOff val="35000"/>
              </a:schemeClr>
            </a:solidFill>
            <a:round/>
            <a:headEnd type="triangle" w="med" len="med"/>
            <a:tailEnd/>
          </a:ln>
          <a:effectLst/>
        </p:spPr>
        <p:txBody>
          <a:bodyPr wrap="none" anchor="ctr"/>
          <a:lstStyle/>
          <a:p>
            <a:endParaRPr lang="en-US" sz="135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9" name="Rounded Rectangle 28">
            <a:extLst>
              <a:ext uri="{FF2B5EF4-FFF2-40B4-BE49-F238E27FC236}">
                <a16:creationId xmlns:a16="http://schemas.microsoft.com/office/drawing/2014/main" id="{6A23EEA3-6C1F-46BC-AE23-001E8EAEF902}"/>
              </a:ext>
            </a:extLst>
          </p:cNvPr>
          <p:cNvSpPr/>
          <p:nvPr/>
        </p:nvSpPr>
        <p:spPr>
          <a:xfrm>
            <a:off x="1813547" y="2129221"/>
            <a:ext cx="1085850" cy="628650"/>
          </a:xfrm>
          <a:prstGeom prst="rect">
            <a:avLst/>
          </a:prstGeom>
          <a:solidFill>
            <a:schemeClr val="bg1">
              <a:lumMod val="75000"/>
            </a:schemeClr>
          </a:solidFill>
          <a:ln>
            <a:solidFill>
              <a:srgbClr val="0070AB"/>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ysClr val="windowText" lastClr="000000"/>
                </a:solidFill>
                <a:latin typeface="Calibri" panose="020F0502020204030204" pitchFamily="34" charset="0"/>
                <a:cs typeface="Calibri" panose="020F0502020204030204" pitchFamily="34" charset="0"/>
              </a:rPr>
              <a:t>Deoxygenation</a:t>
            </a:r>
          </a:p>
          <a:p>
            <a:pPr algn="ctr"/>
            <a:r>
              <a:rPr lang="en-US" sz="1200" b="1" dirty="0">
                <a:solidFill>
                  <a:sysClr val="windowText" lastClr="000000"/>
                </a:solidFill>
                <a:latin typeface="Calibri" panose="020F0502020204030204" pitchFamily="34" charset="0"/>
                <a:cs typeface="Calibri" panose="020F0502020204030204" pitchFamily="34" charset="0"/>
              </a:rPr>
              <a:t>Reactor</a:t>
            </a:r>
          </a:p>
        </p:txBody>
      </p:sp>
      <p:sp>
        <p:nvSpPr>
          <p:cNvPr id="10" name="Rounded Rectangle 12">
            <a:extLst>
              <a:ext uri="{FF2B5EF4-FFF2-40B4-BE49-F238E27FC236}">
                <a16:creationId xmlns:a16="http://schemas.microsoft.com/office/drawing/2014/main" id="{4CF7CB12-3D68-49BB-8C98-89CF23698722}"/>
              </a:ext>
            </a:extLst>
          </p:cNvPr>
          <p:cNvSpPr/>
          <p:nvPr/>
        </p:nvSpPr>
        <p:spPr>
          <a:xfrm>
            <a:off x="1886925" y="4086685"/>
            <a:ext cx="960120" cy="548640"/>
          </a:xfrm>
          <a:prstGeom prst="rect">
            <a:avLst/>
          </a:prstGeom>
          <a:solidFill>
            <a:srgbClr val="00A5D9"/>
          </a:solidFill>
          <a:ln>
            <a:solidFill>
              <a:srgbClr val="0070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Water</a:t>
            </a:r>
          </a:p>
        </p:txBody>
      </p:sp>
      <p:sp>
        <p:nvSpPr>
          <p:cNvPr id="11" name="Rounded Rectangle 20">
            <a:extLst>
              <a:ext uri="{FF2B5EF4-FFF2-40B4-BE49-F238E27FC236}">
                <a16:creationId xmlns:a16="http://schemas.microsoft.com/office/drawing/2014/main" id="{5F9D22F3-72BB-4502-9E6E-CAE9B6D29F7D}"/>
              </a:ext>
            </a:extLst>
          </p:cNvPr>
          <p:cNvSpPr/>
          <p:nvPr/>
        </p:nvSpPr>
        <p:spPr>
          <a:xfrm>
            <a:off x="1828427" y="2995313"/>
            <a:ext cx="1085850" cy="628650"/>
          </a:xfrm>
          <a:prstGeom prst="rect">
            <a:avLst/>
          </a:prstGeom>
          <a:solidFill>
            <a:schemeClr val="bg1">
              <a:lumMod val="75000"/>
            </a:schemeClr>
          </a:solidFill>
          <a:ln>
            <a:solidFill>
              <a:srgbClr val="0070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cs typeface="Calibri" panose="020F0502020204030204" pitchFamily="34" charset="0"/>
              </a:rPr>
              <a:t>Separation</a:t>
            </a:r>
          </a:p>
        </p:txBody>
      </p:sp>
      <p:sp>
        <p:nvSpPr>
          <p:cNvPr id="12" name="Line 68">
            <a:extLst>
              <a:ext uri="{FF2B5EF4-FFF2-40B4-BE49-F238E27FC236}">
                <a16:creationId xmlns:a16="http://schemas.microsoft.com/office/drawing/2014/main" id="{032D505A-ECC8-4F38-B981-AD070C7EE3B7}"/>
              </a:ext>
            </a:extLst>
          </p:cNvPr>
          <p:cNvSpPr>
            <a:spLocks noChangeShapeType="1"/>
          </p:cNvSpPr>
          <p:nvPr/>
        </p:nvSpPr>
        <p:spPr bwMode="auto">
          <a:xfrm flipV="1">
            <a:off x="2371352" y="2757871"/>
            <a:ext cx="0" cy="237443"/>
          </a:xfrm>
          <a:prstGeom prst="line">
            <a:avLst/>
          </a:prstGeom>
          <a:noFill/>
          <a:ln w="38100">
            <a:solidFill>
              <a:schemeClr val="tx1">
                <a:lumMod val="65000"/>
                <a:lumOff val="35000"/>
              </a:schemeClr>
            </a:solidFill>
            <a:round/>
            <a:headEnd type="triangle" w="med" len="med"/>
            <a:tailEnd/>
          </a:ln>
          <a:effectLst/>
        </p:spPr>
        <p:txBody>
          <a:bodyPr wrap="none" anchor="ctr"/>
          <a:lstStyle/>
          <a:p>
            <a:endParaRPr lang="en-US" sz="135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3" name="Line 68">
            <a:extLst>
              <a:ext uri="{FF2B5EF4-FFF2-40B4-BE49-F238E27FC236}">
                <a16:creationId xmlns:a16="http://schemas.microsoft.com/office/drawing/2014/main" id="{4AA087FC-9FDA-4227-AC45-A4DF74A58E93}"/>
              </a:ext>
            </a:extLst>
          </p:cNvPr>
          <p:cNvSpPr>
            <a:spLocks noChangeShapeType="1"/>
          </p:cNvSpPr>
          <p:nvPr/>
        </p:nvSpPr>
        <p:spPr bwMode="auto">
          <a:xfrm rot="16200000" flipV="1">
            <a:off x="3110852" y="3127947"/>
            <a:ext cx="0" cy="342900"/>
          </a:xfrm>
          <a:prstGeom prst="line">
            <a:avLst/>
          </a:prstGeom>
          <a:noFill/>
          <a:ln w="38100">
            <a:solidFill>
              <a:schemeClr val="tx1">
                <a:lumMod val="65000"/>
                <a:lumOff val="35000"/>
              </a:schemeClr>
            </a:solidFill>
            <a:round/>
            <a:headEnd type="triangle" w="med" len="med"/>
            <a:tailEnd/>
          </a:ln>
          <a:effectLst/>
        </p:spPr>
        <p:txBody>
          <a:bodyPr wrap="none" anchor="ctr"/>
          <a:lstStyle/>
          <a:p>
            <a:endParaRPr lang="en-US" sz="135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4" name="Rounded Rectangle 23">
            <a:extLst>
              <a:ext uri="{FF2B5EF4-FFF2-40B4-BE49-F238E27FC236}">
                <a16:creationId xmlns:a16="http://schemas.microsoft.com/office/drawing/2014/main" id="{6B69F201-4BB6-4238-9570-6D652934E05D}"/>
              </a:ext>
            </a:extLst>
          </p:cNvPr>
          <p:cNvSpPr/>
          <p:nvPr/>
        </p:nvSpPr>
        <p:spPr>
          <a:xfrm>
            <a:off x="3296750" y="2988844"/>
            <a:ext cx="1085850" cy="628650"/>
          </a:xfrm>
          <a:prstGeom prst="rect">
            <a:avLst/>
          </a:prstGeom>
          <a:solidFill>
            <a:srgbClr val="348F41"/>
          </a:solidFill>
          <a:ln>
            <a:solidFill>
              <a:srgbClr val="0070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Isomerization</a:t>
            </a:r>
          </a:p>
        </p:txBody>
      </p:sp>
      <p:sp>
        <p:nvSpPr>
          <p:cNvPr id="15" name="Line 68">
            <a:extLst>
              <a:ext uri="{FF2B5EF4-FFF2-40B4-BE49-F238E27FC236}">
                <a16:creationId xmlns:a16="http://schemas.microsoft.com/office/drawing/2014/main" id="{A00A3877-9E63-4E20-A437-1E69C43D3619}"/>
              </a:ext>
            </a:extLst>
          </p:cNvPr>
          <p:cNvSpPr>
            <a:spLocks noChangeShapeType="1"/>
          </p:cNvSpPr>
          <p:nvPr/>
        </p:nvSpPr>
        <p:spPr bwMode="auto">
          <a:xfrm flipH="1" flipV="1">
            <a:off x="3842371" y="2417478"/>
            <a:ext cx="982" cy="577835"/>
          </a:xfrm>
          <a:prstGeom prst="line">
            <a:avLst/>
          </a:prstGeom>
          <a:noFill/>
          <a:ln w="38100">
            <a:solidFill>
              <a:srgbClr val="00B0F0"/>
            </a:solidFill>
            <a:round/>
            <a:headEnd type="triangle" w="med" len="med"/>
            <a:tailEnd/>
          </a:ln>
          <a:effectLst/>
        </p:spPr>
        <p:txBody>
          <a:bodyPr wrap="none" anchor="ctr"/>
          <a:lstStyle/>
          <a:p>
            <a:endParaRPr lang="en-US" sz="135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6" name="Line 68">
            <a:extLst>
              <a:ext uri="{FF2B5EF4-FFF2-40B4-BE49-F238E27FC236}">
                <a16:creationId xmlns:a16="http://schemas.microsoft.com/office/drawing/2014/main" id="{F8758844-E991-4755-876F-D1CCAB30CEC2}"/>
              </a:ext>
            </a:extLst>
          </p:cNvPr>
          <p:cNvSpPr>
            <a:spLocks noChangeShapeType="1"/>
          </p:cNvSpPr>
          <p:nvPr/>
        </p:nvSpPr>
        <p:spPr bwMode="auto">
          <a:xfrm rot="16200000" flipV="1">
            <a:off x="4579175" y="3119105"/>
            <a:ext cx="0" cy="342900"/>
          </a:xfrm>
          <a:prstGeom prst="line">
            <a:avLst/>
          </a:prstGeom>
          <a:noFill/>
          <a:ln w="38100">
            <a:solidFill>
              <a:schemeClr val="tx1">
                <a:lumMod val="65000"/>
                <a:lumOff val="35000"/>
              </a:schemeClr>
            </a:solidFill>
            <a:round/>
            <a:headEnd type="triangle" w="med" len="med"/>
            <a:tailEnd/>
          </a:ln>
          <a:effectLst/>
        </p:spPr>
        <p:txBody>
          <a:bodyPr wrap="none" anchor="ctr"/>
          <a:lstStyle/>
          <a:p>
            <a:endParaRPr lang="en-US" sz="135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7" name="Line 68">
            <a:extLst>
              <a:ext uri="{FF2B5EF4-FFF2-40B4-BE49-F238E27FC236}">
                <a16:creationId xmlns:a16="http://schemas.microsoft.com/office/drawing/2014/main" id="{CD65EB74-E5C8-42D2-A35F-023D34083126}"/>
              </a:ext>
            </a:extLst>
          </p:cNvPr>
          <p:cNvSpPr>
            <a:spLocks noChangeShapeType="1"/>
          </p:cNvSpPr>
          <p:nvPr/>
        </p:nvSpPr>
        <p:spPr bwMode="auto">
          <a:xfrm>
            <a:off x="5303362" y="2423383"/>
            <a:ext cx="0" cy="548640"/>
          </a:xfrm>
          <a:prstGeom prst="line">
            <a:avLst/>
          </a:prstGeom>
          <a:noFill/>
          <a:ln w="38100">
            <a:solidFill>
              <a:srgbClr val="00B0F0"/>
            </a:solidFill>
            <a:round/>
            <a:headEnd type="triangle" w="med" len="med"/>
            <a:tailEnd/>
          </a:ln>
          <a:effectLst/>
        </p:spPr>
        <p:txBody>
          <a:bodyPr wrap="none" anchor="ctr"/>
          <a:lstStyle/>
          <a:p>
            <a:endParaRPr lang="en-US" sz="135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8" name="Rounded Rectangle 33">
            <a:extLst>
              <a:ext uri="{FF2B5EF4-FFF2-40B4-BE49-F238E27FC236}">
                <a16:creationId xmlns:a16="http://schemas.microsoft.com/office/drawing/2014/main" id="{C5BC8991-88BF-42D2-A46B-9B79BFB6E8EB}"/>
              </a:ext>
            </a:extLst>
          </p:cNvPr>
          <p:cNvSpPr/>
          <p:nvPr/>
        </p:nvSpPr>
        <p:spPr>
          <a:xfrm>
            <a:off x="5877527" y="4052799"/>
            <a:ext cx="960120" cy="548640"/>
          </a:xfrm>
          <a:prstGeom prst="rect">
            <a:avLst/>
          </a:prstGeom>
          <a:solidFill>
            <a:srgbClr val="80BC00"/>
          </a:solidFill>
          <a:ln>
            <a:solidFill>
              <a:srgbClr val="0070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Renewable Diesel</a:t>
            </a:r>
          </a:p>
        </p:txBody>
      </p:sp>
      <p:sp>
        <p:nvSpPr>
          <p:cNvPr id="19" name="Rounded Rectangle 34">
            <a:extLst>
              <a:ext uri="{FF2B5EF4-FFF2-40B4-BE49-F238E27FC236}">
                <a16:creationId xmlns:a16="http://schemas.microsoft.com/office/drawing/2014/main" id="{9EB2D61E-20D5-4EEF-A6E2-899629A38FC4}"/>
              </a:ext>
            </a:extLst>
          </p:cNvPr>
          <p:cNvSpPr/>
          <p:nvPr/>
        </p:nvSpPr>
        <p:spPr>
          <a:xfrm>
            <a:off x="3921144" y="4049659"/>
            <a:ext cx="808053" cy="548639"/>
          </a:xfrm>
          <a:prstGeom prst="rect">
            <a:avLst/>
          </a:prstGeom>
          <a:solidFill>
            <a:srgbClr val="80BC00"/>
          </a:solidFill>
          <a:ln>
            <a:solidFill>
              <a:srgbClr val="0070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Light Fuels/ Propane</a:t>
            </a:r>
          </a:p>
        </p:txBody>
      </p:sp>
      <p:cxnSp>
        <p:nvCxnSpPr>
          <p:cNvPr id="20" name="Straight Connector 19">
            <a:extLst>
              <a:ext uri="{FF2B5EF4-FFF2-40B4-BE49-F238E27FC236}">
                <a16:creationId xmlns:a16="http://schemas.microsoft.com/office/drawing/2014/main" id="{1DF2331C-80B2-40E2-BFB8-EFE85D195BC9}"/>
              </a:ext>
            </a:extLst>
          </p:cNvPr>
          <p:cNvCxnSpPr/>
          <p:nvPr/>
        </p:nvCxnSpPr>
        <p:spPr>
          <a:xfrm>
            <a:off x="5496726" y="2348897"/>
            <a:ext cx="0" cy="137160"/>
          </a:xfrm>
          <a:prstGeom prst="line">
            <a:avLst/>
          </a:prstGeom>
          <a:ln w="38100">
            <a:solidFill>
              <a:srgbClr val="00B0F0"/>
            </a:solidFill>
          </a:ln>
          <a:effectLst/>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562EC0A-FF07-472D-BE19-D9420E6DF628}"/>
              </a:ext>
            </a:extLst>
          </p:cNvPr>
          <p:cNvSpPr/>
          <p:nvPr/>
        </p:nvSpPr>
        <p:spPr>
          <a:xfrm>
            <a:off x="5534627" y="2179957"/>
            <a:ext cx="507473" cy="380586"/>
          </a:xfrm>
          <a:prstGeom prst="rect">
            <a:avLst/>
          </a:prstGeom>
          <a:solidFill>
            <a:srgbClr val="00B0F0"/>
          </a:solidFill>
          <a:ln>
            <a:solidFill>
              <a:srgbClr val="0070AB"/>
            </a:solidFill>
          </a:ln>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350" b="1" dirty="0">
                <a:solidFill>
                  <a:schemeClr val="bg1"/>
                </a:solidFill>
                <a:latin typeface="Calibri" panose="020F0502020204030204" pitchFamily="34" charset="0"/>
                <a:cs typeface="Calibri" panose="020F0502020204030204" pitchFamily="34" charset="0"/>
              </a:rPr>
              <a:t>H</a:t>
            </a:r>
          </a:p>
        </p:txBody>
      </p:sp>
      <p:sp>
        <p:nvSpPr>
          <p:cNvPr id="22" name="TextBox 21">
            <a:extLst>
              <a:ext uri="{FF2B5EF4-FFF2-40B4-BE49-F238E27FC236}">
                <a16:creationId xmlns:a16="http://schemas.microsoft.com/office/drawing/2014/main" id="{568743B5-1F7B-4126-BF33-44704203C824}"/>
              </a:ext>
            </a:extLst>
          </p:cNvPr>
          <p:cNvSpPr txBox="1"/>
          <p:nvPr/>
        </p:nvSpPr>
        <p:spPr>
          <a:xfrm>
            <a:off x="5768942" y="2354620"/>
            <a:ext cx="217170" cy="207749"/>
          </a:xfrm>
          <a:prstGeom prst="rect">
            <a:avLst/>
          </a:prstGeom>
          <a:noFill/>
          <a:effectLst/>
        </p:spPr>
        <p:txBody>
          <a:bodyPr wrap="square" rtlCol="0">
            <a:spAutoFit/>
          </a:bodyPr>
          <a:lstStyle/>
          <a:p>
            <a:pPr algn="ctr"/>
            <a:r>
              <a:rPr lang="en-US" sz="750" b="1" dirty="0">
                <a:solidFill>
                  <a:schemeClr val="bg1"/>
                </a:solidFill>
                <a:latin typeface="Calibri" panose="020F0502020204030204" pitchFamily="34" charset="0"/>
                <a:cs typeface="Calibri" panose="020F0502020204030204" pitchFamily="34" charset="0"/>
              </a:rPr>
              <a:t>2</a:t>
            </a:r>
          </a:p>
        </p:txBody>
      </p:sp>
      <p:sp>
        <p:nvSpPr>
          <p:cNvPr id="23" name="Line 68">
            <a:extLst>
              <a:ext uri="{FF2B5EF4-FFF2-40B4-BE49-F238E27FC236}">
                <a16:creationId xmlns:a16="http://schemas.microsoft.com/office/drawing/2014/main" id="{72EB3576-8596-4825-8707-BF886F624FA0}"/>
              </a:ext>
            </a:extLst>
          </p:cNvPr>
          <p:cNvSpPr>
            <a:spLocks noChangeShapeType="1"/>
          </p:cNvSpPr>
          <p:nvPr/>
        </p:nvSpPr>
        <p:spPr bwMode="auto">
          <a:xfrm flipV="1">
            <a:off x="2371352" y="3623961"/>
            <a:ext cx="0" cy="463054"/>
          </a:xfrm>
          <a:prstGeom prst="line">
            <a:avLst/>
          </a:prstGeom>
          <a:noFill/>
          <a:ln w="38100">
            <a:solidFill>
              <a:schemeClr val="tx1">
                <a:lumMod val="65000"/>
                <a:lumOff val="35000"/>
              </a:schemeClr>
            </a:solidFill>
            <a:round/>
            <a:headEnd type="triangle" w="med" len="med"/>
            <a:tailEnd/>
          </a:ln>
          <a:effectLst/>
        </p:spPr>
        <p:txBody>
          <a:bodyPr wrap="none" anchor="ctr"/>
          <a:lstStyle/>
          <a:p>
            <a:endParaRPr lang="en-US" sz="135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4" name="Rounded Rectangle 27">
            <a:extLst>
              <a:ext uri="{FF2B5EF4-FFF2-40B4-BE49-F238E27FC236}">
                <a16:creationId xmlns:a16="http://schemas.microsoft.com/office/drawing/2014/main" id="{7A138A1D-6897-4FC5-AA1C-BF9E2388393B}"/>
              </a:ext>
            </a:extLst>
          </p:cNvPr>
          <p:cNvSpPr/>
          <p:nvPr/>
        </p:nvSpPr>
        <p:spPr>
          <a:xfrm>
            <a:off x="4758603" y="2986471"/>
            <a:ext cx="1085850" cy="628650"/>
          </a:xfrm>
          <a:prstGeom prst="roundRect">
            <a:avLst/>
          </a:prstGeom>
          <a:solidFill>
            <a:srgbClr val="0070AB"/>
          </a:solidFill>
          <a:ln>
            <a:solidFill>
              <a:srgbClr val="0070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Product Separation</a:t>
            </a:r>
          </a:p>
        </p:txBody>
      </p:sp>
      <p:sp>
        <p:nvSpPr>
          <p:cNvPr id="25" name="Rounded Rectangle 36">
            <a:extLst>
              <a:ext uri="{FF2B5EF4-FFF2-40B4-BE49-F238E27FC236}">
                <a16:creationId xmlns:a16="http://schemas.microsoft.com/office/drawing/2014/main" id="{C2715563-2ADB-4E9D-9DD2-5E869F294B28}"/>
              </a:ext>
            </a:extLst>
          </p:cNvPr>
          <p:cNvSpPr/>
          <p:nvPr/>
        </p:nvSpPr>
        <p:spPr>
          <a:xfrm>
            <a:off x="4816158" y="4049658"/>
            <a:ext cx="960120" cy="548640"/>
          </a:xfrm>
          <a:prstGeom prst="rect">
            <a:avLst/>
          </a:prstGeom>
          <a:solidFill>
            <a:srgbClr val="80BC00"/>
          </a:solidFill>
          <a:ln>
            <a:solidFill>
              <a:srgbClr val="0070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Renewable Naphtha</a:t>
            </a:r>
          </a:p>
        </p:txBody>
      </p:sp>
      <p:sp>
        <p:nvSpPr>
          <p:cNvPr id="26" name="Line 68">
            <a:extLst>
              <a:ext uri="{FF2B5EF4-FFF2-40B4-BE49-F238E27FC236}">
                <a16:creationId xmlns:a16="http://schemas.microsoft.com/office/drawing/2014/main" id="{20994DCF-CE35-4FE9-83E2-CB9776009600}"/>
              </a:ext>
            </a:extLst>
          </p:cNvPr>
          <p:cNvSpPr>
            <a:spLocks noChangeShapeType="1"/>
          </p:cNvSpPr>
          <p:nvPr/>
        </p:nvSpPr>
        <p:spPr bwMode="auto">
          <a:xfrm rot="16200000">
            <a:off x="6253328" y="3947813"/>
            <a:ext cx="208521" cy="1"/>
          </a:xfrm>
          <a:prstGeom prst="line">
            <a:avLst/>
          </a:prstGeom>
          <a:noFill/>
          <a:ln w="38100">
            <a:solidFill>
              <a:schemeClr val="tx1">
                <a:lumMod val="65000"/>
                <a:lumOff val="35000"/>
              </a:schemeClr>
            </a:solidFill>
            <a:round/>
            <a:headEnd type="triangle" w="med" len="med"/>
            <a:tailEnd/>
          </a:ln>
          <a:effectLst/>
        </p:spPr>
        <p:txBody>
          <a:bodyPr wrap="none" anchor="ctr"/>
          <a:lstStyle/>
          <a:p>
            <a:endParaRPr lang="en-US" sz="135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7" name="Line 68">
            <a:extLst>
              <a:ext uri="{FF2B5EF4-FFF2-40B4-BE49-F238E27FC236}">
                <a16:creationId xmlns:a16="http://schemas.microsoft.com/office/drawing/2014/main" id="{45179F0D-362D-4B57-9F5A-6F954D60FB44}"/>
              </a:ext>
            </a:extLst>
          </p:cNvPr>
          <p:cNvSpPr>
            <a:spLocks noChangeShapeType="1"/>
          </p:cNvSpPr>
          <p:nvPr/>
        </p:nvSpPr>
        <p:spPr bwMode="auto">
          <a:xfrm rot="16200000">
            <a:off x="4239103" y="3941428"/>
            <a:ext cx="221291" cy="1"/>
          </a:xfrm>
          <a:prstGeom prst="line">
            <a:avLst/>
          </a:prstGeom>
          <a:noFill/>
          <a:ln w="38100">
            <a:solidFill>
              <a:schemeClr val="tx1">
                <a:lumMod val="65000"/>
                <a:lumOff val="35000"/>
              </a:schemeClr>
            </a:solidFill>
            <a:round/>
            <a:headEnd type="triangle" w="med" len="med"/>
            <a:tailEnd/>
          </a:ln>
          <a:effectLst/>
        </p:spPr>
        <p:txBody>
          <a:bodyPr wrap="none" anchor="ctr"/>
          <a:lstStyle/>
          <a:p>
            <a:endParaRPr lang="en-US" sz="135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8" name="Line 68">
            <a:extLst>
              <a:ext uri="{FF2B5EF4-FFF2-40B4-BE49-F238E27FC236}">
                <a16:creationId xmlns:a16="http://schemas.microsoft.com/office/drawing/2014/main" id="{C2452744-1014-402B-B817-40BFD07D6AE5}"/>
              </a:ext>
            </a:extLst>
          </p:cNvPr>
          <p:cNvSpPr>
            <a:spLocks noChangeShapeType="1"/>
          </p:cNvSpPr>
          <p:nvPr/>
        </p:nvSpPr>
        <p:spPr bwMode="auto">
          <a:xfrm rot="16200000" flipV="1">
            <a:off x="5090514" y="3836810"/>
            <a:ext cx="425696" cy="0"/>
          </a:xfrm>
          <a:prstGeom prst="line">
            <a:avLst/>
          </a:prstGeom>
          <a:noFill/>
          <a:ln w="38100">
            <a:solidFill>
              <a:schemeClr val="tx1">
                <a:lumMod val="65000"/>
                <a:lumOff val="35000"/>
              </a:schemeClr>
            </a:solidFill>
            <a:round/>
            <a:headEnd type="triangle" w="med" len="med"/>
            <a:tailEnd/>
          </a:ln>
          <a:effectLst/>
        </p:spPr>
        <p:txBody>
          <a:bodyPr wrap="none" anchor="ctr"/>
          <a:lstStyle/>
          <a:p>
            <a:endParaRPr lang="en-US" sz="1350"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29" name="Straight Connector 28">
            <a:extLst>
              <a:ext uri="{FF2B5EF4-FFF2-40B4-BE49-F238E27FC236}">
                <a16:creationId xmlns:a16="http://schemas.microsoft.com/office/drawing/2014/main" id="{AA013040-D129-4F40-8530-753DEDCC9D5A}"/>
              </a:ext>
            </a:extLst>
          </p:cNvPr>
          <p:cNvCxnSpPr/>
          <p:nvPr/>
        </p:nvCxnSpPr>
        <p:spPr>
          <a:xfrm>
            <a:off x="4349748" y="3843553"/>
            <a:ext cx="632389" cy="1"/>
          </a:xfrm>
          <a:prstGeom prst="line">
            <a:avLst/>
          </a:prstGeom>
          <a:ln w="38100">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84869E9-BC58-4AEA-ACC0-B8570994CDEB}"/>
              </a:ext>
            </a:extLst>
          </p:cNvPr>
          <p:cNvCxnSpPr/>
          <p:nvPr/>
        </p:nvCxnSpPr>
        <p:spPr>
          <a:xfrm>
            <a:off x="4982137" y="3623961"/>
            <a:ext cx="0" cy="231527"/>
          </a:xfrm>
          <a:prstGeom prst="line">
            <a:avLst/>
          </a:prstGeom>
          <a:ln w="3810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6E4ED7-D642-4AC4-87F4-819218C5B195}"/>
              </a:ext>
            </a:extLst>
          </p:cNvPr>
          <p:cNvCxnSpPr/>
          <p:nvPr/>
        </p:nvCxnSpPr>
        <p:spPr>
          <a:xfrm>
            <a:off x="5685392" y="3626641"/>
            <a:ext cx="0" cy="216911"/>
          </a:xfrm>
          <a:prstGeom prst="line">
            <a:avLst/>
          </a:prstGeom>
          <a:ln w="3810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4AA13E-4C33-4C3B-B31D-26D3C1FFC365}"/>
              </a:ext>
            </a:extLst>
          </p:cNvPr>
          <p:cNvCxnSpPr/>
          <p:nvPr/>
        </p:nvCxnSpPr>
        <p:spPr>
          <a:xfrm>
            <a:off x="5685392" y="3830782"/>
            <a:ext cx="685800" cy="0"/>
          </a:xfrm>
          <a:prstGeom prst="line">
            <a:avLst/>
          </a:prstGeom>
          <a:ln w="38100">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graphicFrame>
        <p:nvGraphicFramePr>
          <p:cNvPr id="33" name="Table 32">
            <a:extLst>
              <a:ext uri="{FF2B5EF4-FFF2-40B4-BE49-F238E27FC236}">
                <a16:creationId xmlns:a16="http://schemas.microsoft.com/office/drawing/2014/main" id="{9EFA1713-4C7D-4343-A4DB-A71BC69E8682}"/>
              </a:ext>
            </a:extLst>
          </p:cNvPr>
          <p:cNvGraphicFramePr>
            <a:graphicFrameLocks noGrp="1"/>
          </p:cNvGraphicFramePr>
          <p:nvPr>
            <p:extLst>
              <p:ext uri="{D42A27DB-BD31-4B8C-83A1-F6EECF244321}">
                <p14:modId xmlns:p14="http://schemas.microsoft.com/office/powerpoint/2010/main" val="2447062395"/>
              </p:ext>
            </p:extLst>
          </p:nvPr>
        </p:nvGraphicFramePr>
        <p:xfrm>
          <a:off x="6310032" y="1234480"/>
          <a:ext cx="2502082" cy="2240280"/>
        </p:xfrm>
        <a:graphic>
          <a:graphicData uri="http://schemas.openxmlformats.org/drawingml/2006/table">
            <a:tbl>
              <a:tblPr firstRow="1" bandRow="1">
                <a:tableStyleId>{69012ECD-51FC-41F1-AA8D-1B2483CD663E}</a:tableStyleId>
              </a:tblPr>
              <a:tblGrid>
                <a:gridCol w="1288637">
                  <a:extLst>
                    <a:ext uri="{9D8B030D-6E8A-4147-A177-3AD203B41FA5}">
                      <a16:colId xmlns:a16="http://schemas.microsoft.com/office/drawing/2014/main" val="2072817718"/>
                    </a:ext>
                  </a:extLst>
                </a:gridCol>
                <a:gridCol w="555731">
                  <a:extLst>
                    <a:ext uri="{9D8B030D-6E8A-4147-A177-3AD203B41FA5}">
                      <a16:colId xmlns:a16="http://schemas.microsoft.com/office/drawing/2014/main" val="1361692426"/>
                    </a:ext>
                  </a:extLst>
                </a:gridCol>
                <a:gridCol w="657714">
                  <a:extLst>
                    <a:ext uri="{9D8B030D-6E8A-4147-A177-3AD203B41FA5}">
                      <a16:colId xmlns:a16="http://schemas.microsoft.com/office/drawing/2014/main" val="1431242084"/>
                    </a:ext>
                  </a:extLst>
                </a:gridCol>
              </a:tblGrid>
              <a:tr h="224028">
                <a:tc>
                  <a:txBody>
                    <a:bodyPr/>
                    <a:lstStyle/>
                    <a:p>
                      <a:pPr algn="ctr"/>
                      <a:r>
                        <a:rPr lang="en-US" sz="1200" dirty="0">
                          <a:latin typeface="Calibri" panose="020F0502020204030204" pitchFamily="34" charset="0"/>
                          <a:cs typeface="Calibri" panose="020F0502020204030204" pitchFamily="34" charset="0"/>
                        </a:rPr>
                        <a:t>Property</a:t>
                      </a:r>
                    </a:p>
                  </a:txBody>
                  <a:tcPr marL="20574" marR="20574" marT="20574" marB="20574">
                    <a:solidFill>
                      <a:srgbClr val="348F41"/>
                    </a:solidFill>
                  </a:tcPr>
                </a:tc>
                <a:tc>
                  <a:txBody>
                    <a:bodyPr/>
                    <a:lstStyle/>
                    <a:p>
                      <a:pPr algn="ctr"/>
                      <a:r>
                        <a:rPr lang="en-US" sz="1200" dirty="0">
                          <a:latin typeface="Calibri" panose="020F0502020204030204" pitchFamily="34" charset="0"/>
                          <a:cs typeface="Calibri" panose="020F0502020204030204" pitchFamily="34" charset="0"/>
                        </a:rPr>
                        <a:t>Result</a:t>
                      </a:r>
                    </a:p>
                  </a:txBody>
                  <a:tcPr marL="20574" marR="20574" marT="20574" marB="20574">
                    <a:solidFill>
                      <a:srgbClr val="348F41"/>
                    </a:solidFill>
                  </a:tcPr>
                </a:tc>
                <a:tc>
                  <a:txBody>
                    <a:bodyPr/>
                    <a:lstStyle/>
                    <a:p>
                      <a:pPr algn="ctr"/>
                      <a:r>
                        <a:rPr lang="en-US" sz="1200" dirty="0">
                          <a:latin typeface="Calibri" panose="020F0502020204030204" pitchFamily="34" charset="0"/>
                          <a:cs typeface="Calibri" panose="020F0502020204030204" pitchFamily="34" charset="0"/>
                        </a:rPr>
                        <a:t>Units</a:t>
                      </a:r>
                    </a:p>
                  </a:txBody>
                  <a:tcPr marL="20574" marR="20574" marT="20574" marB="20574">
                    <a:solidFill>
                      <a:srgbClr val="348F41"/>
                    </a:solidFill>
                  </a:tcPr>
                </a:tc>
                <a:extLst>
                  <a:ext uri="{0D108BD9-81ED-4DB2-BD59-A6C34878D82A}">
                    <a16:rowId xmlns:a16="http://schemas.microsoft.com/office/drawing/2014/main" val="3035505928"/>
                  </a:ext>
                </a:extLst>
              </a:tr>
              <a:tr h="224028">
                <a:tc>
                  <a:txBody>
                    <a:bodyPr/>
                    <a:lstStyle/>
                    <a:p>
                      <a:pPr algn="ctr"/>
                      <a:r>
                        <a:rPr lang="en-US" sz="1200" dirty="0">
                          <a:latin typeface="Calibri" panose="020F0502020204030204" pitchFamily="34" charset="0"/>
                          <a:cs typeface="Calibri" panose="020F0502020204030204" pitchFamily="34" charset="0"/>
                        </a:rPr>
                        <a:t>API Gravity</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50</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API</a:t>
                      </a:r>
                    </a:p>
                  </a:txBody>
                  <a:tcPr marL="20574" marR="20574" marT="20574" marB="20574"/>
                </a:tc>
                <a:extLst>
                  <a:ext uri="{0D108BD9-81ED-4DB2-BD59-A6C34878D82A}">
                    <a16:rowId xmlns:a16="http://schemas.microsoft.com/office/drawing/2014/main" val="897372236"/>
                  </a:ext>
                </a:extLst>
              </a:tr>
              <a:tr h="224028">
                <a:tc>
                  <a:txBody>
                    <a:bodyPr/>
                    <a:lstStyle/>
                    <a:p>
                      <a:pPr algn="ctr"/>
                      <a:r>
                        <a:rPr lang="en-US" sz="1200" dirty="0">
                          <a:latin typeface="Calibri" panose="020F0502020204030204" pitchFamily="34" charset="0"/>
                          <a:cs typeface="Calibri" panose="020F0502020204030204" pitchFamily="34" charset="0"/>
                        </a:rPr>
                        <a:t>Specific Gravity</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0.78</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SG</a:t>
                      </a:r>
                    </a:p>
                  </a:txBody>
                  <a:tcPr marL="20574" marR="20574" marT="20574" marB="20574"/>
                </a:tc>
                <a:extLst>
                  <a:ext uri="{0D108BD9-81ED-4DB2-BD59-A6C34878D82A}">
                    <a16:rowId xmlns:a16="http://schemas.microsoft.com/office/drawing/2014/main" val="4035637887"/>
                  </a:ext>
                </a:extLst>
              </a:tr>
              <a:tr h="224028">
                <a:tc>
                  <a:txBody>
                    <a:bodyPr/>
                    <a:lstStyle/>
                    <a:p>
                      <a:pPr algn="ctr"/>
                      <a:r>
                        <a:rPr lang="en-US" sz="1200" dirty="0">
                          <a:latin typeface="Calibri" panose="020F0502020204030204" pitchFamily="34" charset="0"/>
                          <a:cs typeface="Calibri" panose="020F0502020204030204" pitchFamily="34" charset="0"/>
                        </a:rPr>
                        <a:t>Sulfur</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0.1</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PPM</a:t>
                      </a:r>
                    </a:p>
                  </a:txBody>
                  <a:tcPr marL="20574" marR="20574" marT="20574" marB="20574"/>
                </a:tc>
                <a:extLst>
                  <a:ext uri="{0D108BD9-81ED-4DB2-BD59-A6C34878D82A}">
                    <a16:rowId xmlns:a16="http://schemas.microsoft.com/office/drawing/2014/main" val="3585671112"/>
                  </a:ext>
                </a:extLst>
              </a:tr>
              <a:tr h="224028">
                <a:tc>
                  <a:txBody>
                    <a:bodyPr/>
                    <a:lstStyle/>
                    <a:p>
                      <a:pPr algn="ctr"/>
                      <a:r>
                        <a:rPr lang="en-US" sz="1200" dirty="0">
                          <a:latin typeface="Calibri" panose="020F0502020204030204" pitchFamily="34" charset="0"/>
                          <a:cs typeface="Calibri" panose="020F0502020204030204" pitchFamily="34" charset="0"/>
                        </a:rPr>
                        <a:t>Nitrogen</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&lt;0.01</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PPM</a:t>
                      </a:r>
                    </a:p>
                  </a:txBody>
                  <a:tcPr marL="20574" marR="20574" marT="20574" marB="20574"/>
                </a:tc>
                <a:extLst>
                  <a:ext uri="{0D108BD9-81ED-4DB2-BD59-A6C34878D82A}">
                    <a16:rowId xmlns:a16="http://schemas.microsoft.com/office/drawing/2014/main" val="330081720"/>
                  </a:ext>
                </a:extLst>
              </a:tr>
              <a:tr h="224028">
                <a:tc>
                  <a:txBody>
                    <a:bodyPr/>
                    <a:lstStyle/>
                    <a:p>
                      <a:pPr algn="ctr"/>
                      <a:r>
                        <a:rPr lang="en-US" sz="1200" dirty="0">
                          <a:latin typeface="Calibri" panose="020F0502020204030204" pitchFamily="34" charset="0"/>
                          <a:cs typeface="Calibri" panose="020F0502020204030204" pitchFamily="34" charset="0"/>
                        </a:rPr>
                        <a:t>Oxygen Content</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0</a:t>
                      </a:r>
                    </a:p>
                  </a:txBody>
                  <a:tcPr marL="20574" marR="20574" marT="20574" marB="20574"/>
                </a:tc>
                <a:tc>
                  <a:txBody>
                    <a:bodyPr/>
                    <a:lstStyle/>
                    <a:p>
                      <a:pPr algn="ctr"/>
                      <a:r>
                        <a:rPr lang="en-US" sz="1200" dirty="0" err="1">
                          <a:latin typeface="Calibri" panose="020F0502020204030204" pitchFamily="34" charset="0"/>
                          <a:cs typeface="Calibri" panose="020F0502020204030204" pitchFamily="34" charset="0"/>
                        </a:rPr>
                        <a:t>Wt</a:t>
                      </a:r>
                      <a:r>
                        <a:rPr lang="en-US" sz="1200" dirty="0">
                          <a:latin typeface="Calibri" panose="020F0502020204030204" pitchFamily="34" charset="0"/>
                          <a:cs typeface="Calibri" panose="020F0502020204030204" pitchFamily="34" charset="0"/>
                        </a:rPr>
                        <a:t>%</a:t>
                      </a:r>
                    </a:p>
                  </a:txBody>
                  <a:tcPr marL="20574" marR="20574" marT="20574" marB="20574"/>
                </a:tc>
                <a:extLst>
                  <a:ext uri="{0D108BD9-81ED-4DB2-BD59-A6C34878D82A}">
                    <a16:rowId xmlns:a16="http://schemas.microsoft.com/office/drawing/2014/main" val="746013378"/>
                  </a:ext>
                </a:extLst>
              </a:tr>
              <a:tr h="224028">
                <a:tc>
                  <a:txBody>
                    <a:bodyPr/>
                    <a:lstStyle/>
                    <a:p>
                      <a:pPr algn="ctr"/>
                      <a:r>
                        <a:rPr lang="en-US" sz="1200" dirty="0">
                          <a:latin typeface="Calibri" panose="020F0502020204030204" pitchFamily="34" charset="0"/>
                          <a:cs typeface="Calibri" panose="020F0502020204030204" pitchFamily="34" charset="0"/>
                        </a:rPr>
                        <a:t>Aromatics</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&lt;1</a:t>
                      </a:r>
                    </a:p>
                  </a:txBody>
                  <a:tcPr marL="20574" marR="20574" marT="20574" marB="20574"/>
                </a:tc>
                <a:tc>
                  <a:txBody>
                    <a:bodyPr/>
                    <a:lstStyle/>
                    <a:p>
                      <a:pPr algn="ctr"/>
                      <a:r>
                        <a:rPr lang="en-US" sz="1200" dirty="0" err="1">
                          <a:latin typeface="Calibri" panose="020F0502020204030204" pitchFamily="34" charset="0"/>
                          <a:cs typeface="Calibri" panose="020F0502020204030204" pitchFamily="34" charset="0"/>
                        </a:rPr>
                        <a:t>Wt</a:t>
                      </a:r>
                      <a:r>
                        <a:rPr lang="en-US" sz="1200" dirty="0">
                          <a:latin typeface="Calibri" panose="020F0502020204030204" pitchFamily="34" charset="0"/>
                          <a:cs typeface="Calibri" panose="020F0502020204030204" pitchFamily="34" charset="0"/>
                        </a:rPr>
                        <a:t>%</a:t>
                      </a:r>
                    </a:p>
                  </a:txBody>
                  <a:tcPr marL="20574" marR="20574" marT="20574" marB="20574"/>
                </a:tc>
                <a:extLst>
                  <a:ext uri="{0D108BD9-81ED-4DB2-BD59-A6C34878D82A}">
                    <a16:rowId xmlns:a16="http://schemas.microsoft.com/office/drawing/2014/main" val="839211254"/>
                  </a:ext>
                </a:extLst>
              </a:tr>
              <a:tr h="224028">
                <a:tc>
                  <a:txBody>
                    <a:bodyPr/>
                    <a:lstStyle/>
                    <a:p>
                      <a:pPr algn="ctr"/>
                      <a:r>
                        <a:rPr lang="en-US" sz="1200" dirty="0">
                          <a:latin typeface="Calibri" panose="020F0502020204030204" pitchFamily="34" charset="0"/>
                          <a:cs typeface="Calibri" panose="020F0502020204030204" pitchFamily="34" charset="0"/>
                        </a:rPr>
                        <a:t>Flash Point</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&gt;160</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°F</a:t>
                      </a:r>
                    </a:p>
                  </a:txBody>
                  <a:tcPr marL="20574" marR="20574" marT="20574" marB="20574"/>
                </a:tc>
                <a:extLst>
                  <a:ext uri="{0D108BD9-81ED-4DB2-BD59-A6C34878D82A}">
                    <a16:rowId xmlns:a16="http://schemas.microsoft.com/office/drawing/2014/main" val="4215918165"/>
                  </a:ext>
                </a:extLst>
              </a:tr>
              <a:tr h="224028">
                <a:tc>
                  <a:txBody>
                    <a:bodyPr/>
                    <a:lstStyle/>
                    <a:p>
                      <a:pPr algn="ctr"/>
                      <a:r>
                        <a:rPr lang="en-US" sz="1200" dirty="0">
                          <a:latin typeface="Calibri" panose="020F0502020204030204" pitchFamily="34" charset="0"/>
                          <a:cs typeface="Calibri" panose="020F0502020204030204" pitchFamily="34" charset="0"/>
                        </a:rPr>
                        <a:t>Cloud Point</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-4 to 20</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°F</a:t>
                      </a:r>
                    </a:p>
                  </a:txBody>
                  <a:tcPr marL="20574" marR="20574" marT="20574" marB="20574"/>
                </a:tc>
                <a:extLst>
                  <a:ext uri="{0D108BD9-81ED-4DB2-BD59-A6C34878D82A}">
                    <a16:rowId xmlns:a16="http://schemas.microsoft.com/office/drawing/2014/main" val="4120452063"/>
                  </a:ext>
                </a:extLst>
              </a:tr>
              <a:tr h="224028">
                <a:tc>
                  <a:txBody>
                    <a:bodyPr/>
                    <a:lstStyle/>
                    <a:p>
                      <a:pPr algn="ctr"/>
                      <a:r>
                        <a:rPr lang="en-US" sz="1200" dirty="0">
                          <a:latin typeface="Calibri" panose="020F0502020204030204" pitchFamily="34" charset="0"/>
                          <a:cs typeface="Calibri" panose="020F0502020204030204" pitchFamily="34" charset="0"/>
                        </a:rPr>
                        <a:t>Cetane Index</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&gt;90</a:t>
                      </a:r>
                    </a:p>
                  </a:txBody>
                  <a:tcPr marL="20574" marR="20574" marT="20574" marB="20574"/>
                </a:tc>
                <a:tc>
                  <a:txBody>
                    <a:bodyPr/>
                    <a:lstStyle/>
                    <a:p>
                      <a:pPr algn="ctr"/>
                      <a:r>
                        <a:rPr lang="en-US" sz="1200" dirty="0">
                          <a:latin typeface="Calibri" panose="020F0502020204030204" pitchFamily="34" charset="0"/>
                          <a:cs typeface="Calibri" panose="020F0502020204030204" pitchFamily="34" charset="0"/>
                        </a:rPr>
                        <a:t>-</a:t>
                      </a:r>
                    </a:p>
                  </a:txBody>
                  <a:tcPr marL="20574" marR="20574" marT="20574" marB="20574"/>
                </a:tc>
                <a:extLst>
                  <a:ext uri="{0D108BD9-81ED-4DB2-BD59-A6C34878D82A}">
                    <a16:rowId xmlns:a16="http://schemas.microsoft.com/office/drawing/2014/main" val="1239183421"/>
                  </a:ext>
                </a:extLst>
              </a:tr>
            </a:tbl>
          </a:graphicData>
        </a:graphic>
      </p:graphicFrame>
      <p:sp>
        <p:nvSpPr>
          <p:cNvPr id="34" name="TextBox 33">
            <a:extLst>
              <a:ext uri="{FF2B5EF4-FFF2-40B4-BE49-F238E27FC236}">
                <a16:creationId xmlns:a16="http://schemas.microsoft.com/office/drawing/2014/main" id="{E9D64792-7B43-4146-B2DA-9DA6C14C6389}"/>
              </a:ext>
            </a:extLst>
          </p:cNvPr>
          <p:cNvSpPr txBox="1"/>
          <p:nvPr/>
        </p:nvSpPr>
        <p:spPr>
          <a:xfrm>
            <a:off x="6281747" y="927847"/>
            <a:ext cx="2502083"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Renewable Diesel Properties</a:t>
            </a:r>
          </a:p>
        </p:txBody>
      </p:sp>
      <p:sp>
        <p:nvSpPr>
          <p:cNvPr id="35" name="TextBox 34">
            <a:extLst>
              <a:ext uri="{FF2B5EF4-FFF2-40B4-BE49-F238E27FC236}">
                <a16:creationId xmlns:a16="http://schemas.microsoft.com/office/drawing/2014/main" id="{87ECD6B0-D7E4-4392-BDE3-916C9601883B}"/>
              </a:ext>
            </a:extLst>
          </p:cNvPr>
          <p:cNvSpPr txBox="1"/>
          <p:nvPr/>
        </p:nvSpPr>
        <p:spPr>
          <a:xfrm>
            <a:off x="350040" y="3451531"/>
            <a:ext cx="1200149" cy="1015663"/>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Animal fats, used cooking oil, inedible corn oil, and soybean oil</a:t>
            </a:r>
          </a:p>
        </p:txBody>
      </p:sp>
      <p:sp>
        <p:nvSpPr>
          <p:cNvPr id="3" name="TextBox 2">
            <a:extLst>
              <a:ext uri="{FF2B5EF4-FFF2-40B4-BE49-F238E27FC236}">
                <a16:creationId xmlns:a16="http://schemas.microsoft.com/office/drawing/2014/main" id="{A50D9F5A-18E9-7E2A-527B-D059FA5686F7}"/>
              </a:ext>
            </a:extLst>
          </p:cNvPr>
          <p:cNvSpPr txBox="1"/>
          <p:nvPr/>
        </p:nvSpPr>
        <p:spPr>
          <a:xfrm>
            <a:off x="7100238" y="4766143"/>
            <a:ext cx="1718582" cy="194269"/>
          </a:xfrm>
          <a:prstGeom prst="rect">
            <a:avLst/>
          </a:prstGeom>
        </p:spPr>
        <p:txBody>
          <a:bodyPr vert="horz" wrap="square" lIns="91440" tIns="45720" rIns="91440" bIns="45720" rtlCol="0" anchor="ctr">
            <a:no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1000" b="0" i="0" u="none" strike="noStrike" kern="1200" cap="none" spc="0" normalizeH="0" baseline="0" noProof="0" dirty="0">
                <a:ln>
                  <a:noFill/>
                </a:ln>
                <a:solidFill>
                  <a:schemeClr val="tx1"/>
                </a:solidFill>
                <a:effectLst/>
                <a:uLnTx/>
                <a:uFillTx/>
                <a:latin typeface="+mj-lt"/>
                <a:ea typeface="+mj-ea"/>
                <a:cs typeface="+mj-cs"/>
              </a:rPr>
              <a:t>Source: Darling Ingredients </a:t>
            </a:r>
          </a:p>
        </p:txBody>
      </p:sp>
    </p:spTree>
    <p:extLst>
      <p:ext uri="{BB962C8B-B14F-4D97-AF65-F5344CB8AC3E}">
        <p14:creationId xmlns:p14="http://schemas.microsoft.com/office/powerpoint/2010/main" val="1100609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3447-49B3-5454-D738-C009E676D98C}"/>
              </a:ext>
            </a:extLst>
          </p:cNvPr>
          <p:cNvSpPr>
            <a:spLocks noGrp="1"/>
          </p:cNvSpPr>
          <p:nvPr>
            <p:ph type="title"/>
          </p:nvPr>
        </p:nvSpPr>
        <p:spPr/>
        <p:txBody>
          <a:bodyPr>
            <a:normAutofit/>
          </a:bodyPr>
          <a:lstStyle/>
          <a:p>
            <a:r>
              <a:rPr lang="en-US" sz="3000" dirty="0"/>
              <a:t>US Biodiesel &amp; Renewable Diesel Consumption</a:t>
            </a:r>
          </a:p>
        </p:txBody>
      </p:sp>
      <p:graphicFrame>
        <p:nvGraphicFramePr>
          <p:cNvPr id="5" name="Content Placeholder 5">
            <a:extLst>
              <a:ext uri="{FF2B5EF4-FFF2-40B4-BE49-F238E27FC236}">
                <a16:creationId xmlns:a16="http://schemas.microsoft.com/office/drawing/2014/main" id="{C9AB9B03-9273-80C8-70AE-6D6D2C220E99}"/>
              </a:ext>
            </a:extLst>
          </p:cNvPr>
          <p:cNvGraphicFramePr>
            <a:graphicFrameLocks/>
          </p:cNvGraphicFramePr>
          <p:nvPr>
            <p:extLst>
              <p:ext uri="{D42A27DB-BD31-4B8C-83A1-F6EECF244321}">
                <p14:modId xmlns:p14="http://schemas.microsoft.com/office/powerpoint/2010/main" val="1449696986"/>
              </p:ext>
            </p:extLst>
          </p:nvPr>
        </p:nvGraphicFramePr>
        <p:xfrm>
          <a:off x="0" y="971550"/>
          <a:ext cx="91440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407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C17B-D7ED-4A25-A21C-CA5382C96A71}"/>
              </a:ext>
            </a:extLst>
          </p:cNvPr>
          <p:cNvSpPr>
            <a:spLocks noGrp="1"/>
          </p:cNvSpPr>
          <p:nvPr>
            <p:ph type="title"/>
          </p:nvPr>
        </p:nvSpPr>
        <p:spPr/>
        <p:txBody>
          <a:bodyPr/>
          <a:lstStyle/>
          <a:p>
            <a:r>
              <a:rPr lang="en-US" dirty="0"/>
              <a:t>Renewable Diesel Feedstocks</a:t>
            </a:r>
          </a:p>
        </p:txBody>
      </p:sp>
      <p:pic>
        <p:nvPicPr>
          <p:cNvPr id="1026" name="ECA27D72-8D4C-481F-8E33-3693DA62E577" descr="ECA27D72-8D4C-481F-8E33-3693DA62E577">
            <a:extLst>
              <a:ext uri="{FF2B5EF4-FFF2-40B4-BE49-F238E27FC236}">
                <a16:creationId xmlns:a16="http://schemas.microsoft.com/office/drawing/2014/main" id="{CCE4AD69-43E4-43BF-AFD9-295AEC22A7B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874" r="1491" b="37824"/>
          <a:stretch/>
        </p:blipFill>
        <p:spPr bwMode="auto">
          <a:xfrm>
            <a:off x="1657919" y="1734213"/>
            <a:ext cx="5828162" cy="165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104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F2F66-E5F0-BA51-AC7A-900153D502C1}"/>
              </a:ext>
            </a:extLst>
          </p:cNvPr>
          <p:cNvSpPr>
            <a:spLocks noGrp="1"/>
          </p:cNvSpPr>
          <p:nvPr>
            <p:ph type="title"/>
          </p:nvPr>
        </p:nvSpPr>
        <p:spPr/>
        <p:txBody>
          <a:bodyPr/>
          <a:lstStyle/>
          <a:p>
            <a:r>
              <a:rPr lang="en-US" dirty="0"/>
              <a:t>Biodiesel &amp; Renewable Diesel</a:t>
            </a:r>
          </a:p>
        </p:txBody>
      </p:sp>
      <p:pic>
        <p:nvPicPr>
          <p:cNvPr id="4" name="Picture 3">
            <a:extLst>
              <a:ext uri="{FF2B5EF4-FFF2-40B4-BE49-F238E27FC236}">
                <a16:creationId xmlns:a16="http://schemas.microsoft.com/office/drawing/2014/main" id="{F33F5751-8854-11E0-8D61-1BEFAF1ED238}"/>
              </a:ext>
            </a:extLst>
          </p:cNvPr>
          <p:cNvPicPr>
            <a:picLocks noChangeAspect="1"/>
          </p:cNvPicPr>
          <p:nvPr/>
        </p:nvPicPr>
        <p:blipFill>
          <a:blip r:embed="rId2"/>
          <a:stretch>
            <a:fillRect/>
          </a:stretch>
        </p:blipFill>
        <p:spPr>
          <a:xfrm>
            <a:off x="269897" y="923073"/>
            <a:ext cx="8569304" cy="3752797"/>
          </a:xfrm>
          <a:prstGeom prst="rect">
            <a:avLst/>
          </a:prstGeom>
        </p:spPr>
      </p:pic>
      <p:pic>
        <p:nvPicPr>
          <p:cNvPr id="6" name="Picture 5">
            <a:extLst>
              <a:ext uri="{FF2B5EF4-FFF2-40B4-BE49-F238E27FC236}">
                <a16:creationId xmlns:a16="http://schemas.microsoft.com/office/drawing/2014/main" id="{47C475AC-F309-6B2C-AA86-0C25A0F13D72}"/>
              </a:ext>
            </a:extLst>
          </p:cNvPr>
          <p:cNvPicPr>
            <a:picLocks noChangeAspect="1"/>
          </p:cNvPicPr>
          <p:nvPr/>
        </p:nvPicPr>
        <p:blipFill>
          <a:blip r:embed="rId3"/>
          <a:stretch>
            <a:fillRect/>
          </a:stretch>
        </p:blipFill>
        <p:spPr>
          <a:xfrm>
            <a:off x="260370" y="70807"/>
            <a:ext cx="8578832" cy="866896"/>
          </a:xfrm>
          <a:prstGeom prst="rect">
            <a:avLst/>
          </a:prstGeom>
        </p:spPr>
      </p:pic>
    </p:spTree>
    <p:extLst>
      <p:ext uri="{BB962C8B-B14F-4D97-AF65-F5344CB8AC3E}">
        <p14:creationId xmlns:p14="http://schemas.microsoft.com/office/powerpoint/2010/main" val="393988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58FA0F-65AC-6C1C-5819-82DE57100E09}"/>
              </a:ext>
            </a:extLst>
          </p:cNvPr>
          <p:cNvPicPr>
            <a:picLocks noGrp="1" noChangeAspect="1"/>
          </p:cNvPicPr>
          <p:nvPr>
            <p:ph idx="1"/>
          </p:nvPr>
        </p:nvPicPr>
        <p:blipFill>
          <a:blip r:embed="rId2"/>
          <a:stretch>
            <a:fillRect/>
          </a:stretch>
        </p:blipFill>
        <p:spPr>
          <a:xfrm>
            <a:off x="590951" y="285750"/>
            <a:ext cx="7962098" cy="4020594"/>
          </a:xfrm>
        </p:spPr>
      </p:pic>
      <p:sp>
        <p:nvSpPr>
          <p:cNvPr id="4" name="Slide Number Placeholder 3">
            <a:extLst>
              <a:ext uri="{FF2B5EF4-FFF2-40B4-BE49-F238E27FC236}">
                <a16:creationId xmlns:a16="http://schemas.microsoft.com/office/drawing/2014/main" id="{D5F86FE7-738F-4E70-A18A-9D01189789C1}"/>
              </a:ext>
            </a:extLst>
          </p:cNvPr>
          <p:cNvSpPr>
            <a:spLocks noGrp="1"/>
          </p:cNvSpPr>
          <p:nvPr>
            <p:ph type="sldNum" sz="quarter" idx="12"/>
          </p:nvPr>
        </p:nvSpPr>
        <p:spPr/>
        <p:txBody>
          <a:bodyPr/>
          <a:lstStyle/>
          <a:p>
            <a:fld id="{7F1882C0-1630-794F-B3EE-176E1189E2A3}" type="slidenum">
              <a:rPr lang="en-US" smtClean="0"/>
              <a:pPr/>
              <a:t>26</a:t>
            </a:fld>
            <a:endParaRPr lang="en-US"/>
          </a:p>
        </p:txBody>
      </p:sp>
    </p:spTree>
    <p:extLst>
      <p:ext uri="{BB962C8B-B14F-4D97-AF65-F5344CB8AC3E}">
        <p14:creationId xmlns:p14="http://schemas.microsoft.com/office/powerpoint/2010/main" val="527844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70B83B-D84E-3796-73D1-A207DC3C0DBB}"/>
              </a:ext>
            </a:extLst>
          </p:cNvPr>
          <p:cNvSpPr>
            <a:spLocks noGrp="1"/>
          </p:cNvSpPr>
          <p:nvPr>
            <p:ph type="title"/>
          </p:nvPr>
        </p:nvSpPr>
        <p:spPr>
          <a:xfrm>
            <a:off x="457200" y="1352550"/>
            <a:ext cx="8229600" cy="857250"/>
          </a:xfrm>
        </p:spPr>
        <p:txBody>
          <a:bodyPr/>
          <a:lstStyle/>
          <a:p>
            <a:r>
              <a:rPr lang="en-US" dirty="0"/>
              <a:t>Questions</a:t>
            </a:r>
          </a:p>
        </p:txBody>
      </p:sp>
      <p:sp>
        <p:nvSpPr>
          <p:cNvPr id="4" name="Slide Number Placeholder 3">
            <a:extLst>
              <a:ext uri="{FF2B5EF4-FFF2-40B4-BE49-F238E27FC236}">
                <a16:creationId xmlns:a16="http://schemas.microsoft.com/office/drawing/2014/main" id="{5F48F193-7BA5-1EED-BC7F-937FFB7A9443}"/>
              </a:ext>
            </a:extLst>
          </p:cNvPr>
          <p:cNvSpPr>
            <a:spLocks noGrp="1"/>
          </p:cNvSpPr>
          <p:nvPr>
            <p:ph type="sldNum" sz="quarter" idx="12"/>
          </p:nvPr>
        </p:nvSpPr>
        <p:spPr/>
        <p:txBody>
          <a:bodyPr/>
          <a:lstStyle/>
          <a:p>
            <a:fld id="{7F1882C0-1630-794F-B3EE-176E1189E2A3}" type="slidenum">
              <a:rPr lang="en-US" smtClean="0"/>
              <a:pPr/>
              <a:t>27</a:t>
            </a:fld>
            <a:endParaRPr lang="en-US"/>
          </a:p>
        </p:txBody>
      </p:sp>
    </p:spTree>
    <p:extLst>
      <p:ext uri="{BB962C8B-B14F-4D97-AF65-F5344CB8AC3E}">
        <p14:creationId xmlns:p14="http://schemas.microsoft.com/office/powerpoint/2010/main" val="2339072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36DB4-D061-7749-E550-231BC7599F8C}"/>
              </a:ext>
            </a:extLst>
          </p:cNvPr>
          <p:cNvSpPr>
            <a:spLocks noGrp="1"/>
          </p:cNvSpPr>
          <p:nvPr>
            <p:ph type="ctrTitle"/>
          </p:nvPr>
        </p:nvSpPr>
        <p:spPr/>
        <p:txBody>
          <a:bodyPr/>
          <a:lstStyle/>
          <a:p>
            <a:r>
              <a:rPr lang="en-US" dirty="0"/>
              <a:t>Thank you!</a:t>
            </a:r>
          </a:p>
        </p:txBody>
      </p:sp>
      <p:sp>
        <p:nvSpPr>
          <p:cNvPr id="6" name="Subtitle 5">
            <a:extLst>
              <a:ext uri="{FF2B5EF4-FFF2-40B4-BE49-F238E27FC236}">
                <a16:creationId xmlns:a16="http://schemas.microsoft.com/office/drawing/2014/main" id="{3D371A4F-237D-F575-2307-38F3CE9BAB54}"/>
              </a:ext>
            </a:extLst>
          </p:cNvPr>
          <p:cNvSpPr>
            <a:spLocks noGrp="1"/>
          </p:cNvSpPr>
          <p:nvPr>
            <p:ph type="subTitle" idx="1"/>
          </p:nvPr>
        </p:nvSpPr>
        <p:spPr>
          <a:xfrm>
            <a:off x="1371600" y="3257550"/>
            <a:ext cx="6400800" cy="320040"/>
          </a:xfrm>
        </p:spPr>
        <p:txBody>
          <a:bodyPr/>
          <a:lstStyle/>
          <a:p>
            <a:r>
              <a:rPr lang="en-US" dirty="0"/>
              <a:t>Jeff Earl – jearl@cleanfuels.org</a:t>
            </a:r>
          </a:p>
        </p:txBody>
      </p:sp>
      <p:sp>
        <p:nvSpPr>
          <p:cNvPr id="4" name="Slide Number Placeholder 3">
            <a:extLst>
              <a:ext uri="{FF2B5EF4-FFF2-40B4-BE49-F238E27FC236}">
                <a16:creationId xmlns:a16="http://schemas.microsoft.com/office/drawing/2014/main" id="{4BDEABAA-58F3-E386-74C0-AC36FA6559E6}"/>
              </a:ext>
            </a:extLst>
          </p:cNvPr>
          <p:cNvSpPr>
            <a:spLocks noGrp="1"/>
          </p:cNvSpPr>
          <p:nvPr>
            <p:ph type="sldNum" sz="quarter" idx="4294967295"/>
          </p:nvPr>
        </p:nvSpPr>
        <p:spPr>
          <a:xfrm>
            <a:off x="8534400" y="4857750"/>
            <a:ext cx="609600" cy="285750"/>
          </a:xfrm>
        </p:spPr>
        <p:txBody>
          <a:bodyPr/>
          <a:lstStyle/>
          <a:p>
            <a:fld id="{7F1882C0-1630-794F-B3EE-176E1189E2A3}" type="slidenum">
              <a:rPr lang="en-US" smtClean="0"/>
              <a:pPr/>
              <a:t>28</a:t>
            </a:fld>
            <a:endParaRPr lang="en-US"/>
          </a:p>
        </p:txBody>
      </p:sp>
    </p:spTree>
    <p:extLst>
      <p:ext uri="{BB962C8B-B14F-4D97-AF65-F5344CB8AC3E}">
        <p14:creationId xmlns:p14="http://schemas.microsoft.com/office/powerpoint/2010/main" val="225954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114792-3C1F-B1FA-11A4-57A4EF653BE3}"/>
              </a:ext>
            </a:extLst>
          </p:cNvPr>
          <p:cNvSpPr>
            <a:spLocks noGrp="1"/>
          </p:cNvSpPr>
          <p:nvPr>
            <p:ph idx="1"/>
          </p:nvPr>
        </p:nvSpPr>
        <p:spPr/>
        <p:txBody>
          <a:bodyPr/>
          <a:lstStyle/>
          <a:p>
            <a:pPr marL="0" indent="0" algn="ctr">
              <a:buNone/>
            </a:pPr>
            <a:r>
              <a:rPr lang="en-US" i="1" dirty="0"/>
              <a:t>Representing biodiesel, renewable diesel, and sustainable aviation fuel, Clean Fuels Alliance America will advance the interests of its members by supporting sustainable biodiesel, renewable diesel and sustainable aviation fuel industry growth. </a:t>
            </a:r>
            <a:r>
              <a:rPr lang="en-US" i="1" u="sng" dirty="0"/>
              <a:t>Clean Fuels serves as the industry’s central coordinating entity for technical, environmental, and quality assurance programs and will be the strongest voice for its advocacy, communications, and market development.</a:t>
            </a:r>
          </a:p>
        </p:txBody>
      </p:sp>
      <p:sp>
        <p:nvSpPr>
          <p:cNvPr id="3" name="Title 2">
            <a:extLst>
              <a:ext uri="{FF2B5EF4-FFF2-40B4-BE49-F238E27FC236}">
                <a16:creationId xmlns:a16="http://schemas.microsoft.com/office/drawing/2014/main" id="{0EFB12C8-7D85-F069-2D6C-F7C5ECF36072}"/>
              </a:ext>
            </a:extLst>
          </p:cNvPr>
          <p:cNvSpPr>
            <a:spLocks noGrp="1"/>
          </p:cNvSpPr>
          <p:nvPr>
            <p:ph type="title"/>
          </p:nvPr>
        </p:nvSpPr>
        <p:spPr/>
        <p:txBody>
          <a:bodyPr/>
          <a:lstStyle/>
          <a:p>
            <a:r>
              <a:rPr lang="en-US" dirty="0"/>
              <a:t>Mission</a:t>
            </a:r>
          </a:p>
        </p:txBody>
      </p:sp>
      <p:sp>
        <p:nvSpPr>
          <p:cNvPr id="4" name="Slide Number Placeholder 3">
            <a:extLst>
              <a:ext uri="{FF2B5EF4-FFF2-40B4-BE49-F238E27FC236}">
                <a16:creationId xmlns:a16="http://schemas.microsoft.com/office/drawing/2014/main" id="{62EF0D1A-18AE-0895-BAA8-356576F04393}"/>
              </a:ext>
            </a:extLst>
          </p:cNvPr>
          <p:cNvSpPr>
            <a:spLocks noGrp="1"/>
          </p:cNvSpPr>
          <p:nvPr>
            <p:ph type="sldNum" sz="quarter" idx="12"/>
          </p:nvPr>
        </p:nvSpPr>
        <p:spPr/>
        <p:txBody>
          <a:bodyPr/>
          <a:lstStyle/>
          <a:p>
            <a:fld id="{7F1882C0-1630-794F-B3EE-176E1189E2A3}" type="slidenum">
              <a:rPr lang="en-US" smtClean="0"/>
              <a:pPr/>
              <a:t>3</a:t>
            </a:fld>
            <a:endParaRPr lang="en-US"/>
          </a:p>
        </p:txBody>
      </p:sp>
    </p:spTree>
    <p:extLst>
      <p:ext uri="{BB962C8B-B14F-4D97-AF65-F5344CB8AC3E}">
        <p14:creationId xmlns:p14="http://schemas.microsoft.com/office/powerpoint/2010/main" val="124267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B8C186-DE72-192F-5AB9-0DF0C7B7E910}"/>
              </a:ext>
            </a:extLst>
          </p:cNvPr>
          <p:cNvSpPr>
            <a:spLocks noGrp="1"/>
          </p:cNvSpPr>
          <p:nvPr>
            <p:ph idx="1"/>
          </p:nvPr>
        </p:nvSpPr>
        <p:spPr/>
        <p:txBody>
          <a:bodyPr/>
          <a:lstStyle/>
          <a:p>
            <a:pPr marL="0" indent="0" algn="ctr">
              <a:buNone/>
            </a:pPr>
            <a:r>
              <a:rPr lang="en-US" sz="2000" i="1" dirty="0"/>
              <a:t>Biodiesel, renewable diesel, and sustainable aviation fuel will be recognized as mainstream low-carbon fuel options with superior performance and emission characteristics. In on road, off road, air transportation, electricity generation, and home heating applications, use will exceed </a:t>
            </a:r>
            <a:r>
              <a:rPr lang="en-US" sz="2000" b="1" i="1" u="sng" dirty="0"/>
              <a:t>six billion gallons by 2030</a:t>
            </a:r>
            <a:r>
              <a:rPr lang="en-US" sz="2000" i="1" dirty="0"/>
              <a:t>, eliminating over 35 million metric tons of CO2 equivalent greenhouse gas emissions annually. With advancements in feedstock, use will reach 15 billion gallons by 2050.</a:t>
            </a:r>
          </a:p>
          <a:p>
            <a:endParaRPr lang="en-US" dirty="0"/>
          </a:p>
        </p:txBody>
      </p:sp>
      <p:sp>
        <p:nvSpPr>
          <p:cNvPr id="3" name="Title 2">
            <a:extLst>
              <a:ext uri="{FF2B5EF4-FFF2-40B4-BE49-F238E27FC236}">
                <a16:creationId xmlns:a16="http://schemas.microsoft.com/office/drawing/2014/main" id="{C6697F3F-03FF-2209-5770-9B8EEBC54895}"/>
              </a:ext>
            </a:extLst>
          </p:cNvPr>
          <p:cNvSpPr>
            <a:spLocks noGrp="1"/>
          </p:cNvSpPr>
          <p:nvPr>
            <p:ph type="title"/>
          </p:nvPr>
        </p:nvSpPr>
        <p:spPr/>
        <p:txBody>
          <a:bodyPr/>
          <a:lstStyle/>
          <a:p>
            <a:r>
              <a:rPr lang="en-US" dirty="0"/>
              <a:t>Vision</a:t>
            </a:r>
          </a:p>
        </p:txBody>
      </p:sp>
      <p:sp>
        <p:nvSpPr>
          <p:cNvPr id="4" name="Slide Number Placeholder 3">
            <a:extLst>
              <a:ext uri="{FF2B5EF4-FFF2-40B4-BE49-F238E27FC236}">
                <a16:creationId xmlns:a16="http://schemas.microsoft.com/office/drawing/2014/main" id="{6EAE73DF-3C94-6F05-2E40-FC251747CB74}"/>
              </a:ext>
            </a:extLst>
          </p:cNvPr>
          <p:cNvSpPr>
            <a:spLocks noGrp="1"/>
          </p:cNvSpPr>
          <p:nvPr>
            <p:ph type="sldNum" sz="quarter" idx="12"/>
          </p:nvPr>
        </p:nvSpPr>
        <p:spPr/>
        <p:txBody>
          <a:bodyPr/>
          <a:lstStyle/>
          <a:p>
            <a:fld id="{7F1882C0-1630-794F-B3EE-176E1189E2A3}" type="slidenum">
              <a:rPr lang="en-US" smtClean="0"/>
              <a:pPr/>
              <a:t>4</a:t>
            </a:fld>
            <a:endParaRPr lang="en-US"/>
          </a:p>
        </p:txBody>
      </p:sp>
    </p:spTree>
    <p:extLst>
      <p:ext uri="{BB962C8B-B14F-4D97-AF65-F5344CB8AC3E}">
        <p14:creationId xmlns:p14="http://schemas.microsoft.com/office/powerpoint/2010/main" val="367589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A5D3A9-52BD-B737-9257-88CE194E1551}"/>
              </a:ext>
            </a:extLst>
          </p:cNvPr>
          <p:cNvSpPr>
            <a:spLocks noGrp="1"/>
          </p:cNvSpPr>
          <p:nvPr>
            <p:ph type="title"/>
          </p:nvPr>
        </p:nvSpPr>
        <p:spPr>
          <a:xfrm>
            <a:off x="461226" y="83893"/>
            <a:ext cx="8229600" cy="857250"/>
          </a:xfrm>
        </p:spPr>
        <p:txBody>
          <a:bodyPr/>
          <a:lstStyle/>
          <a:p>
            <a:r>
              <a:rPr lang="en-US" dirty="0"/>
              <a:t>State and Federal Policy Team</a:t>
            </a:r>
          </a:p>
        </p:txBody>
      </p:sp>
      <p:sp>
        <p:nvSpPr>
          <p:cNvPr id="4" name="Slide Number Placeholder 3">
            <a:extLst>
              <a:ext uri="{FF2B5EF4-FFF2-40B4-BE49-F238E27FC236}">
                <a16:creationId xmlns:a16="http://schemas.microsoft.com/office/drawing/2014/main" id="{28F40DC4-0BAB-4607-2026-A98B8AAE2664}"/>
              </a:ext>
            </a:extLst>
          </p:cNvPr>
          <p:cNvSpPr>
            <a:spLocks noGrp="1"/>
          </p:cNvSpPr>
          <p:nvPr>
            <p:ph type="sldNum" sz="quarter" idx="12"/>
          </p:nvPr>
        </p:nvSpPr>
        <p:spPr/>
        <p:txBody>
          <a:bodyPr/>
          <a:lstStyle/>
          <a:p>
            <a:fld id="{7F1882C0-1630-794F-B3EE-176E1189E2A3}" type="slidenum">
              <a:rPr lang="en-US" smtClean="0"/>
              <a:pPr/>
              <a:t>5</a:t>
            </a:fld>
            <a:endParaRPr lang="en-US"/>
          </a:p>
        </p:txBody>
      </p:sp>
      <p:pic>
        <p:nvPicPr>
          <p:cNvPr id="20" name="Content Placeholder 19" descr="A person in a suit and tie&#10;&#10;Description automatically generated with medium confidence">
            <a:extLst>
              <a:ext uri="{FF2B5EF4-FFF2-40B4-BE49-F238E27FC236}">
                <a16:creationId xmlns:a16="http://schemas.microsoft.com/office/drawing/2014/main" id="{0C72FC19-6CAC-1D51-49D4-8A74D13EE943}"/>
              </a:ext>
            </a:extLst>
          </p:cNvPr>
          <p:cNvPicPr>
            <a:picLocks noGrp="1" noChangeAspect="1"/>
          </p:cNvPicPr>
          <p:nvPr>
            <p:ph idx="1"/>
          </p:nvPr>
        </p:nvPicPr>
        <p:blipFill>
          <a:blip r:embed="rId2"/>
          <a:stretch>
            <a:fillRect/>
          </a:stretch>
        </p:blipFill>
        <p:spPr>
          <a:xfrm>
            <a:off x="4524422" y="2617650"/>
            <a:ext cx="918344" cy="1285680"/>
          </a:xfrm>
        </p:spPr>
      </p:pic>
      <p:pic>
        <p:nvPicPr>
          <p:cNvPr id="22" name="Picture 21" descr="A person wearing glasses and a suit&#10;&#10;Description automatically generated with medium confidence">
            <a:extLst>
              <a:ext uri="{FF2B5EF4-FFF2-40B4-BE49-F238E27FC236}">
                <a16:creationId xmlns:a16="http://schemas.microsoft.com/office/drawing/2014/main" id="{79BE9BA4-82C3-ADC9-0B3E-5DBCE3001CBA}"/>
              </a:ext>
            </a:extLst>
          </p:cNvPr>
          <p:cNvPicPr>
            <a:picLocks noChangeAspect="1"/>
          </p:cNvPicPr>
          <p:nvPr/>
        </p:nvPicPr>
        <p:blipFill>
          <a:blip r:embed="rId3"/>
          <a:stretch>
            <a:fillRect/>
          </a:stretch>
        </p:blipFill>
        <p:spPr>
          <a:xfrm>
            <a:off x="1264712" y="807703"/>
            <a:ext cx="976804" cy="1367524"/>
          </a:xfrm>
          <a:prstGeom prst="rect">
            <a:avLst/>
          </a:prstGeom>
        </p:spPr>
      </p:pic>
      <p:pic>
        <p:nvPicPr>
          <p:cNvPr id="24" name="Picture 23" descr="A person smiling for the camera&#10;&#10;Description automatically generated with low confidence">
            <a:extLst>
              <a:ext uri="{FF2B5EF4-FFF2-40B4-BE49-F238E27FC236}">
                <a16:creationId xmlns:a16="http://schemas.microsoft.com/office/drawing/2014/main" id="{1ABF9A66-B224-49B6-E657-1A49090612DF}"/>
              </a:ext>
            </a:extLst>
          </p:cNvPr>
          <p:cNvPicPr>
            <a:picLocks noChangeAspect="1"/>
          </p:cNvPicPr>
          <p:nvPr/>
        </p:nvPicPr>
        <p:blipFill>
          <a:blip r:embed="rId4"/>
          <a:stretch>
            <a:fillRect/>
          </a:stretch>
        </p:blipFill>
        <p:spPr>
          <a:xfrm>
            <a:off x="7844339" y="2571750"/>
            <a:ext cx="945106" cy="1323148"/>
          </a:xfrm>
          <a:prstGeom prst="rect">
            <a:avLst/>
          </a:prstGeom>
        </p:spPr>
      </p:pic>
      <p:pic>
        <p:nvPicPr>
          <p:cNvPr id="26" name="Picture 25" descr="A person in a suit&#10;&#10;Description automatically generated with medium confidence">
            <a:extLst>
              <a:ext uri="{FF2B5EF4-FFF2-40B4-BE49-F238E27FC236}">
                <a16:creationId xmlns:a16="http://schemas.microsoft.com/office/drawing/2014/main" id="{5257BAB8-B592-EA4A-830D-13A28AD7C3F5}"/>
              </a:ext>
            </a:extLst>
          </p:cNvPr>
          <p:cNvPicPr>
            <a:picLocks noChangeAspect="1"/>
          </p:cNvPicPr>
          <p:nvPr/>
        </p:nvPicPr>
        <p:blipFill>
          <a:blip r:embed="rId5"/>
          <a:stretch>
            <a:fillRect/>
          </a:stretch>
        </p:blipFill>
        <p:spPr>
          <a:xfrm>
            <a:off x="6114299" y="813774"/>
            <a:ext cx="949478" cy="1329268"/>
          </a:xfrm>
          <a:prstGeom prst="rect">
            <a:avLst/>
          </a:prstGeom>
        </p:spPr>
      </p:pic>
      <p:pic>
        <p:nvPicPr>
          <p:cNvPr id="28" name="Picture 27" descr="A person in a suit and tie&#10;&#10;Description automatically generated with medium confidence">
            <a:extLst>
              <a:ext uri="{FF2B5EF4-FFF2-40B4-BE49-F238E27FC236}">
                <a16:creationId xmlns:a16="http://schemas.microsoft.com/office/drawing/2014/main" id="{AC6399A7-4511-6DFE-A23C-D17A58B97225}"/>
              </a:ext>
            </a:extLst>
          </p:cNvPr>
          <p:cNvPicPr>
            <a:picLocks noChangeAspect="1"/>
          </p:cNvPicPr>
          <p:nvPr/>
        </p:nvPicPr>
        <p:blipFill>
          <a:blip r:embed="rId6"/>
          <a:stretch>
            <a:fillRect/>
          </a:stretch>
        </p:blipFill>
        <p:spPr>
          <a:xfrm>
            <a:off x="6169785" y="2571750"/>
            <a:ext cx="941834" cy="1318568"/>
          </a:xfrm>
          <a:prstGeom prst="rect">
            <a:avLst/>
          </a:prstGeom>
        </p:spPr>
      </p:pic>
      <p:pic>
        <p:nvPicPr>
          <p:cNvPr id="30" name="Picture 29" descr="A person in a suit and tie&#10;&#10;Description automatically generated with medium confidence">
            <a:extLst>
              <a:ext uri="{FF2B5EF4-FFF2-40B4-BE49-F238E27FC236}">
                <a16:creationId xmlns:a16="http://schemas.microsoft.com/office/drawing/2014/main" id="{1B062EB9-B985-3506-AB9E-2829097B9344}"/>
              </a:ext>
            </a:extLst>
          </p:cNvPr>
          <p:cNvPicPr>
            <a:picLocks noChangeAspect="1"/>
          </p:cNvPicPr>
          <p:nvPr/>
        </p:nvPicPr>
        <p:blipFill>
          <a:blip r:embed="rId7"/>
          <a:stretch>
            <a:fillRect/>
          </a:stretch>
        </p:blipFill>
        <p:spPr>
          <a:xfrm flipH="1">
            <a:off x="2104838" y="2689980"/>
            <a:ext cx="966615" cy="1353258"/>
          </a:xfrm>
          <a:prstGeom prst="rect">
            <a:avLst/>
          </a:prstGeom>
        </p:spPr>
      </p:pic>
      <p:pic>
        <p:nvPicPr>
          <p:cNvPr id="32" name="Picture 31" descr="A picture containing person, person, indoor, posing&#10;&#10;Description automatically generated">
            <a:extLst>
              <a:ext uri="{FF2B5EF4-FFF2-40B4-BE49-F238E27FC236}">
                <a16:creationId xmlns:a16="http://schemas.microsoft.com/office/drawing/2014/main" id="{D744D292-7481-D311-9654-1AB640D606C8}"/>
              </a:ext>
            </a:extLst>
          </p:cNvPr>
          <p:cNvPicPr>
            <a:picLocks noChangeAspect="1"/>
          </p:cNvPicPr>
          <p:nvPr/>
        </p:nvPicPr>
        <p:blipFill>
          <a:blip r:embed="rId8"/>
          <a:stretch>
            <a:fillRect/>
          </a:stretch>
        </p:blipFill>
        <p:spPr>
          <a:xfrm>
            <a:off x="493430" y="2689980"/>
            <a:ext cx="961498" cy="1346096"/>
          </a:xfrm>
          <a:prstGeom prst="rect">
            <a:avLst/>
          </a:prstGeom>
        </p:spPr>
      </p:pic>
      <p:sp>
        <p:nvSpPr>
          <p:cNvPr id="33" name="TextBox 32">
            <a:extLst>
              <a:ext uri="{FF2B5EF4-FFF2-40B4-BE49-F238E27FC236}">
                <a16:creationId xmlns:a16="http://schemas.microsoft.com/office/drawing/2014/main" id="{7D650403-CED8-33C5-E4C6-F88AF04DCF60}"/>
              </a:ext>
            </a:extLst>
          </p:cNvPr>
          <p:cNvSpPr txBox="1"/>
          <p:nvPr/>
        </p:nvSpPr>
        <p:spPr>
          <a:xfrm>
            <a:off x="265089" y="2041871"/>
            <a:ext cx="2998934" cy="914400"/>
          </a:xfrm>
          <a:prstGeom prst="rect">
            <a:avLst/>
          </a:prstGeom>
        </p:spPr>
        <p:txBody>
          <a:bodyPr vert="horz" wrap="square" lIns="91440" tIns="45720" rIns="91440" bIns="45720" rtlCol="0" anchor="ctr">
            <a:no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a:ln>
                  <a:noFill/>
                </a:ln>
                <a:solidFill>
                  <a:schemeClr val="tx1"/>
                </a:solidFill>
                <a:effectLst/>
                <a:uLnTx/>
                <a:uFillTx/>
                <a:latin typeface="+mj-lt"/>
                <a:ea typeface="+mj-ea"/>
                <a:cs typeface="+mj-cs"/>
              </a:rPr>
              <a:t>Floyd Vergara</a:t>
            </a:r>
          </a:p>
          <a:p>
            <a:pPr marL="0" marR="0" indent="0" algn="ctr" defTabSz="457200" rtl="0" eaLnBrk="1" fontAlgn="auto" latinLnBrk="0" hangingPunct="1">
              <a:lnSpc>
                <a:spcPct val="100000"/>
              </a:lnSpc>
              <a:spcBef>
                <a:spcPct val="0"/>
              </a:spcBef>
              <a:spcAft>
                <a:spcPts val="0"/>
              </a:spcAft>
              <a:buClrTx/>
              <a:buSzTx/>
              <a:buFontTx/>
              <a:buNone/>
              <a:tabLst/>
            </a:pPr>
            <a:r>
              <a:rPr lang="en-US" sz="1200" dirty="0">
                <a:latin typeface="+mj-lt"/>
                <a:ea typeface="+mj-ea"/>
                <a:cs typeface="+mj-cs"/>
              </a:rPr>
              <a:t>Director of State Governmental Affairs</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a:p>
            <a:pPr marL="0" marR="0" indent="0" algn="ctr" defTabSz="457200" rtl="0" eaLnBrk="1" fontAlgn="auto" latinLnBrk="0" hangingPunct="1">
              <a:lnSpc>
                <a:spcPct val="100000"/>
              </a:lnSpc>
              <a:spcBef>
                <a:spcPct val="0"/>
              </a:spcBef>
              <a:spcAft>
                <a:spcPts val="0"/>
              </a:spcAft>
              <a:buClrTx/>
              <a:buSzTx/>
              <a:buFontTx/>
              <a:buNone/>
              <a:tabLst/>
            </a:pP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35" name="TextBox 34">
            <a:extLst>
              <a:ext uri="{FF2B5EF4-FFF2-40B4-BE49-F238E27FC236}">
                <a16:creationId xmlns:a16="http://schemas.microsoft.com/office/drawing/2014/main" id="{5332143B-7833-59AE-593E-16701DE5A161}"/>
              </a:ext>
            </a:extLst>
          </p:cNvPr>
          <p:cNvSpPr txBox="1"/>
          <p:nvPr/>
        </p:nvSpPr>
        <p:spPr>
          <a:xfrm>
            <a:off x="-43531" y="4000500"/>
            <a:ext cx="2035420" cy="914400"/>
          </a:xfrm>
          <a:prstGeom prst="rect">
            <a:avLst/>
          </a:prstGeom>
        </p:spPr>
        <p:txBody>
          <a:bodyPr vert="horz" wrap="square" lIns="91440" tIns="45720" rIns="91440" bIns="45720" rtlCol="0" anchor="ctr">
            <a:no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a:ln>
                  <a:noFill/>
                </a:ln>
                <a:solidFill>
                  <a:schemeClr val="tx1"/>
                </a:solidFill>
                <a:effectLst/>
                <a:uLnTx/>
                <a:uFillTx/>
                <a:latin typeface="+mj-lt"/>
                <a:ea typeface="+mj-ea"/>
                <a:cs typeface="+mj-cs"/>
              </a:rPr>
              <a:t>Jeff Earl</a:t>
            </a:r>
          </a:p>
          <a:p>
            <a:pPr marL="0" marR="0" indent="0" algn="ctr" defTabSz="457200" rtl="0" eaLnBrk="1" fontAlgn="auto" latinLnBrk="0" hangingPunct="1">
              <a:lnSpc>
                <a:spcPct val="100000"/>
              </a:lnSpc>
              <a:spcBef>
                <a:spcPct val="0"/>
              </a:spcBef>
              <a:spcAft>
                <a:spcPts val="0"/>
              </a:spcAft>
              <a:buClrTx/>
              <a:buSzTx/>
              <a:buFontTx/>
              <a:buNone/>
              <a:tabLst/>
            </a:pPr>
            <a:r>
              <a:rPr lang="en-US" sz="1200" dirty="0">
                <a:latin typeface="+mj-lt"/>
                <a:ea typeface="+mj-ea"/>
                <a:cs typeface="+mj-cs"/>
              </a:rPr>
              <a:t>Director of State Regulatory Affairs</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a:p>
            <a:pPr marL="0" marR="0" indent="0" algn="ctr" defTabSz="457200" rtl="0" eaLnBrk="1" fontAlgn="auto" latinLnBrk="0" hangingPunct="1">
              <a:lnSpc>
                <a:spcPct val="100000"/>
              </a:lnSpc>
              <a:spcBef>
                <a:spcPct val="0"/>
              </a:spcBef>
              <a:spcAft>
                <a:spcPts val="0"/>
              </a:spcAft>
              <a:buClrTx/>
              <a:buSzTx/>
              <a:buFontTx/>
              <a:buNone/>
              <a:tabLst/>
            </a:pP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TextBox 35">
            <a:extLst>
              <a:ext uri="{FF2B5EF4-FFF2-40B4-BE49-F238E27FC236}">
                <a16:creationId xmlns:a16="http://schemas.microsoft.com/office/drawing/2014/main" id="{F4A74102-B91B-B9D0-CDB8-0ED178184C62}"/>
              </a:ext>
            </a:extLst>
          </p:cNvPr>
          <p:cNvSpPr txBox="1"/>
          <p:nvPr/>
        </p:nvSpPr>
        <p:spPr>
          <a:xfrm>
            <a:off x="1666201" y="4000787"/>
            <a:ext cx="1832744" cy="914400"/>
          </a:xfrm>
          <a:prstGeom prst="rect">
            <a:avLst/>
          </a:prstGeom>
        </p:spPr>
        <p:txBody>
          <a:bodyPr vert="horz" wrap="square" lIns="91440" tIns="45720" rIns="91440" bIns="45720" rtlCol="0" anchor="ctr">
            <a:no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a:ln>
                  <a:noFill/>
                </a:ln>
                <a:solidFill>
                  <a:schemeClr val="tx1"/>
                </a:solidFill>
                <a:effectLst/>
                <a:uLnTx/>
                <a:uFillTx/>
                <a:latin typeface="+mj-lt"/>
                <a:ea typeface="+mj-ea"/>
                <a:cs typeface="+mj-cs"/>
              </a:rPr>
              <a:t>Steve Dodge</a:t>
            </a:r>
          </a:p>
          <a:p>
            <a:pPr marL="0" marR="0" indent="0" algn="ctr" defTabSz="457200" rtl="0" eaLnBrk="1" fontAlgn="auto" latinLnBrk="0" hangingPunct="1">
              <a:lnSpc>
                <a:spcPct val="100000"/>
              </a:lnSpc>
              <a:spcBef>
                <a:spcPct val="0"/>
              </a:spcBef>
              <a:spcAft>
                <a:spcPts val="0"/>
              </a:spcAft>
              <a:buClrTx/>
              <a:buSzTx/>
              <a:buFontTx/>
              <a:buNone/>
              <a:tabLst/>
            </a:pPr>
            <a:r>
              <a:rPr lang="en-US" sz="1200" dirty="0">
                <a:latin typeface="+mj-lt"/>
                <a:ea typeface="+mj-ea"/>
                <a:cs typeface="+mj-cs"/>
              </a:rPr>
              <a:t>Director of State Regulatory Affairs</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a:p>
            <a:pPr marL="0" marR="0" indent="0" algn="ctr" defTabSz="457200" rtl="0" eaLnBrk="1" fontAlgn="auto" latinLnBrk="0" hangingPunct="1">
              <a:lnSpc>
                <a:spcPct val="100000"/>
              </a:lnSpc>
              <a:spcBef>
                <a:spcPct val="0"/>
              </a:spcBef>
              <a:spcAft>
                <a:spcPts val="0"/>
              </a:spcAft>
              <a:buClrTx/>
              <a:buSzTx/>
              <a:buFontTx/>
              <a:buNone/>
              <a:tabLst/>
            </a:pP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TextBox 36">
            <a:extLst>
              <a:ext uri="{FF2B5EF4-FFF2-40B4-BE49-F238E27FC236}">
                <a16:creationId xmlns:a16="http://schemas.microsoft.com/office/drawing/2014/main" id="{31F4B621-2959-8908-0459-A1B3DDB7A876}"/>
              </a:ext>
            </a:extLst>
          </p:cNvPr>
          <p:cNvSpPr txBox="1"/>
          <p:nvPr/>
        </p:nvSpPr>
        <p:spPr>
          <a:xfrm>
            <a:off x="3818350" y="3890318"/>
            <a:ext cx="2342028" cy="535808"/>
          </a:xfrm>
          <a:prstGeom prst="rect">
            <a:avLst/>
          </a:prstGeom>
        </p:spPr>
        <p:txBody>
          <a:bodyPr vert="horz" wrap="square" lIns="91440" tIns="45720" rIns="91440" bIns="45720" rtlCol="0" anchor="ctr">
            <a:no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a:ln>
                  <a:noFill/>
                </a:ln>
                <a:solidFill>
                  <a:schemeClr val="tx1"/>
                </a:solidFill>
                <a:effectLst/>
                <a:uLnTx/>
                <a:uFillTx/>
                <a:latin typeface="+mj-lt"/>
                <a:ea typeface="+mj-ea"/>
                <a:cs typeface="+mj-cs"/>
              </a:rPr>
              <a:t>David Cobb</a:t>
            </a:r>
          </a:p>
          <a:p>
            <a:pPr marL="0" marR="0" indent="0" algn="ctr" defTabSz="457200" rtl="0" eaLnBrk="1" fontAlgn="auto" latinLnBrk="0" hangingPunct="1">
              <a:lnSpc>
                <a:spcPct val="100000"/>
              </a:lnSpc>
              <a:spcBef>
                <a:spcPct val="0"/>
              </a:spcBef>
              <a:spcAft>
                <a:spcPts val="0"/>
              </a:spcAft>
              <a:buClrTx/>
              <a:buSzTx/>
              <a:buFontTx/>
              <a:buNone/>
              <a:tabLst/>
            </a:pPr>
            <a:r>
              <a:rPr lang="en-US" sz="1200" dirty="0">
                <a:latin typeface="+mj-lt"/>
                <a:ea typeface="+mj-ea"/>
                <a:cs typeface="+mj-cs"/>
              </a:rPr>
              <a:t>Director of Federal Affairs </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38" name="TextBox 37">
            <a:extLst>
              <a:ext uri="{FF2B5EF4-FFF2-40B4-BE49-F238E27FC236}">
                <a16:creationId xmlns:a16="http://schemas.microsoft.com/office/drawing/2014/main" id="{3A077B0B-CFBC-A66D-6C49-166030595763}"/>
              </a:ext>
            </a:extLst>
          </p:cNvPr>
          <p:cNvSpPr txBox="1"/>
          <p:nvPr/>
        </p:nvSpPr>
        <p:spPr>
          <a:xfrm>
            <a:off x="5876497" y="3890318"/>
            <a:ext cx="1519658" cy="796896"/>
          </a:xfrm>
          <a:prstGeom prst="rect">
            <a:avLst/>
          </a:prstGeom>
        </p:spPr>
        <p:txBody>
          <a:bodyPr vert="horz" wrap="square" lIns="91440" tIns="45720" rIns="91440" bIns="45720" rtlCol="0" anchor="ctr">
            <a:no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a:ln>
                  <a:noFill/>
                </a:ln>
                <a:solidFill>
                  <a:schemeClr val="tx1"/>
                </a:solidFill>
                <a:effectLst/>
                <a:uLnTx/>
                <a:uFillTx/>
                <a:latin typeface="+mj-lt"/>
                <a:ea typeface="+mj-ea"/>
                <a:cs typeface="+mj-cs"/>
              </a:rPr>
              <a:t>Paul Winters</a:t>
            </a:r>
          </a:p>
          <a:p>
            <a:pPr marL="0" marR="0" indent="0" algn="ctr" defTabSz="457200" rtl="0" eaLnBrk="1" fontAlgn="auto" latinLnBrk="0" hangingPunct="1">
              <a:lnSpc>
                <a:spcPct val="100000"/>
              </a:lnSpc>
              <a:spcBef>
                <a:spcPct val="0"/>
              </a:spcBef>
              <a:spcAft>
                <a:spcPts val="0"/>
              </a:spcAft>
              <a:buClrTx/>
              <a:buSzTx/>
              <a:buFontTx/>
              <a:buNone/>
              <a:tabLst/>
            </a:pPr>
            <a:r>
              <a:rPr lang="en-US" sz="1200" dirty="0">
                <a:latin typeface="+mj-lt"/>
                <a:ea typeface="+mj-ea"/>
                <a:cs typeface="+mj-cs"/>
              </a:rPr>
              <a:t>Director of Public Affairs and Federal Communications</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39" name="TextBox 38">
            <a:extLst>
              <a:ext uri="{FF2B5EF4-FFF2-40B4-BE49-F238E27FC236}">
                <a16:creationId xmlns:a16="http://schemas.microsoft.com/office/drawing/2014/main" id="{6C9605D8-0B27-8103-C839-F9EF2AFCD590}"/>
              </a:ext>
            </a:extLst>
          </p:cNvPr>
          <p:cNvSpPr txBox="1"/>
          <p:nvPr/>
        </p:nvSpPr>
        <p:spPr>
          <a:xfrm>
            <a:off x="7434091" y="4000500"/>
            <a:ext cx="1774742" cy="627202"/>
          </a:xfrm>
          <a:prstGeom prst="rect">
            <a:avLst/>
          </a:prstGeom>
        </p:spPr>
        <p:txBody>
          <a:bodyPr vert="horz" wrap="square" lIns="91440" tIns="45720" rIns="91440" bIns="45720" rtlCol="0" anchor="ctr">
            <a:no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a:ln>
                  <a:noFill/>
                </a:ln>
                <a:solidFill>
                  <a:schemeClr val="tx1"/>
                </a:solidFill>
                <a:effectLst/>
                <a:uLnTx/>
                <a:uFillTx/>
                <a:latin typeface="+mj-lt"/>
                <a:ea typeface="+mj-ea"/>
                <a:cs typeface="+mj-cs"/>
              </a:rPr>
              <a:t>Kate Shenk</a:t>
            </a:r>
          </a:p>
          <a:p>
            <a:pPr marL="0" marR="0" indent="0" algn="ctr" defTabSz="457200" rtl="0" eaLnBrk="1" fontAlgn="auto" latinLnBrk="0" hangingPunct="1">
              <a:lnSpc>
                <a:spcPct val="100000"/>
              </a:lnSpc>
              <a:spcBef>
                <a:spcPct val="0"/>
              </a:spcBef>
              <a:spcAft>
                <a:spcPts val="0"/>
              </a:spcAft>
              <a:buClrTx/>
              <a:buSzTx/>
              <a:buFontTx/>
              <a:buNone/>
              <a:tabLst/>
            </a:pPr>
            <a:r>
              <a:rPr lang="en-US" sz="1200" dirty="0">
                <a:latin typeface="+mj-lt"/>
                <a:ea typeface="+mj-ea"/>
                <a:cs typeface="+mj-cs"/>
              </a:rPr>
              <a:t>Director of Regulatory  Affairs</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a:p>
            <a:pPr marL="0" marR="0" indent="0" algn="ctr" defTabSz="457200" rtl="0" eaLnBrk="1" fontAlgn="auto" latinLnBrk="0" hangingPunct="1">
              <a:lnSpc>
                <a:spcPct val="100000"/>
              </a:lnSpc>
              <a:spcBef>
                <a:spcPct val="0"/>
              </a:spcBef>
              <a:spcAft>
                <a:spcPts val="0"/>
              </a:spcAft>
              <a:buClrTx/>
              <a:buSzTx/>
              <a:buFontTx/>
              <a:buNone/>
              <a:tabLst/>
            </a:pP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40" name="TextBox 39">
            <a:extLst>
              <a:ext uri="{FF2B5EF4-FFF2-40B4-BE49-F238E27FC236}">
                <a16:creationId xmlns:a16="http://schemas.microsoft.com/office/drawing/2014/main" id="{CAC923A4-A683-ABF1-A9E5-51D64C09D619}"/>
              </a:ext>
            </a:extLst>
          </p:cNvPr>
          <p:cNvSpPr txBox="1"/>
          <p:nvPr/>
        </p:nvSpPr>
        <p:spPr>
          <a:xfrm>
            <a:off x="5136859" y="1989925"/>
            <a:ext cx="2998934" cy="914400"/>
          </a:xfrm>
          <a:prstGeom prst="rect">
            <a:avLst/>
          </a:prstGeom>
        </p:spPr>
        <p:txBody>
          <a:bodyPr vert="horz" wrap="square" lIns="91440" tIns="45720" rIns="91440" bIns="45720" rtlCol="0" anchor="ctr">
            <a:no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a:ln>
                  <a:noFill/>
                </a:ln>
                <a:solidFill>
                  <a:schemeClr val="tx1"/>
                </a:solidFill>
                <a:effectLst/>
                <a:uLnTx/>
                <a:uFillTx/>
                <a:latin typeface="+mj-lt"/>
                <a:ea typeface="+mj-ea"/>
                <a:cs typeface="+mj-cs"/>
              </a:rPr>
              <a:t>Kurt Kovarik</a:t>
            </a:r>
          </a:p>
          <a:p>
            <a:pPr marL="0" marR="0" indent="0" algn="ctr" defTabSz="457200" rtl="0" eaLnBrk="1" fontAlgn="auto" latinLnBrk="0" hangingPunct="1">
              <a:lnSpc>
                <a:spcPct val="100000"/>
              </a:lnSpc>
              <a:spcBef>
                <a:spcPct val="0"/>
              </a:spcBef>
              <a:spcAft>
                <a:spcPts val="0"/>
              </a:spcAft>
              <a:buClrTx/>
              <a:buSzTx/>
              <a:buFontTx/>
              <a:buNone/>
              <a:tabLst/>
            </a:pPr>
            <a:r>
              <a:rPr lang="en-US" sz="1200" dirty="0">
                <a:latin typeface="+mj-lt"/>
                <a:ea typeface="+mj-ea"/>
                <a:cs typeface="+mj-cs"/>
              </a:rPr>
              <a:t>Vice President, Federal Affairs</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a:p>
            <a:pPr marL="0" marR="0" indent="0" algn="ctr" defTabSz="457200" rtl="0" eaLnBrk="1" fontAlgn="auto" latinLnBrk="0" hangingPunct="1">
              <a:lnSpc>
                <a:spcPct val="100000"/>
              </a:lnSpc>
              <a:spcBef>
                <a:spcPct val="0"/>
              </a:spcBef>
              <a:spcAft>
                <a:spcPts val="0"/>
              </a:spcAft>
              <a:buClrTx/>
              <a:buSzTx/>
              <a:buFontTx/>
              <a:buNone/>
              <a:tabLst/>
            </a:pP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8023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51B50F1-EDFB-ADD3-7875-E7F36E54736E}"/>
              </a:ext>
            </a:extLst>
          </p:cNvPr>
          <p:cNvGraphicFramePr>
            <a:graphicFrameLocks noGrp="1"/>
          </p:cNvGraphicFramePr>
          <p:nvPr>
            <p:ph idx="1"/>
            <p:extLst>
              <p:ext uri="{D42A27DB-BD31-4B8C-83A1-F6EECF244321}">
                <p14:modId xmlns:p14="http://schemas.microsoft.com/office/powerpoint/2010/main" val="3442915140"/>
              </p:ext>
            </p:extLst>
          </p:nvPr>
        </p:nvGraphicFramePr>
        <p:xfrm>
          <a:off x="457200" y="819150"/>
          <a:ext cx="8229600" cy="368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C08159C-CD30-61A3-5D5C-3A26A2A7927C}"/>
              </a:ext>
            </a:extLst>
          </p:cNvPr>
          <p:cNvSpPr>
            <a:spLocks noGrp="1"/>
          </p:cNvSpPr>
          <p:nvPr>
            <p:ph type="title"/>
          </p:nvPr>
        </p:nvSpPr>
        <p:spPr>
          <a:xfrm>
            <a:off x="457200" y="285750"/>
            <a:ext cx="8229600" cy="508001"/>
          </a:xfrm>
        </p:spPr>
        <p:txBody>
          <a:bodyPr/>
          <a:lstStyle/>
          <a:p>
            <a:r>
              <a:rPr lang="en-US" dirty="0"/>
              <a:t>State Policy </a:t>
            </a:r>
          </a:p>
        </p:txBody>
      </p:sp>
      <p:sp>
        <p:nvSpPr>
          <p:cNvPr id="4" name="Slide Number Placeholder 3">
            <a:extLst>
              <a:ext uri="{FF2B5EF4-FFF2-40B4-BE49-F238E27FC236}">
                <a16:creationId xmlns:a16="http://schemas.microsoft.com/office/drawing/2014/main" id="{4A649E2C-6A14-A75E-8C4F-8BE2C0C030D2}"/>
              </a:ext>
            </a:extLst>
          </p:cNvPr>
          <p:cNvSpPr>
            <a:spLocks noGrp="1"/>
          </p:cNvSpPr>
          <p:nvPr>
            <p:ph type="sldNum" sz="quarter" idx="12"/>
          </p:nvPr>
        </p:nvSpPr>
        <p:spPr/>
        <p:txBody>
          <a:bodyPr/>
          <a:lstStyle/>
          <a:p>
            <a:fld id="{7F1882C0-1630-794F-B3EE-176E1189E2A3}" type="slidenum">
              <a:rPr lang="en-US" smtClean="0"/>
              <a:pPr/>
              <a:t>6</a:t>
            </a:fld>
            <a:endParaRPr lang="en-US"/>
          </a:p>
        </p:txBody>
      </p:sp>
    </p:spTree>
    <p:extLst>
      <p:ext uri="{BB962C8B-B14F-4D97-AF65-F5344CB8AC3E}">
        <p14:creationId xmlns:p14="http://schemas.microsoft.com/office/powerpoint/2010/main" val="213950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97" y="187339"/>
            <a:ext cx="8610600" cy="742950"/>
          </a:xfrm>
        </p:spPr>
        <p:txBody>
          <a:bodyPr>
            <a:noAutofit/>
          </a:bodyPr>
          <a:lstStyle/>
          <a:p>
            <a:pPr algn="ctr"/>
            <a:r>
              <a:rPr lang="en-US" sz="3000" dirty="0">
                <a:latin typeface="Brother 1816"/>
              </a:rPr>
              <a:t>States With Notable Biodiesel Policies</a:t>
            </a:r>
          </a:p>
        </p:txBody>
      </p:sp>
      <p:sp>
        <p:nvSpPr>
          <p:cNvPr id="4" name="Slide Number Placeholder 3"/>
          <p:cNvSpPr>
            <a:spLocks noGrp="1"/>
          </p:cNvSpPr>
          <p:nvPr>
            <p:ph type="sldNum" sz="quarter" idx="10"/>
          </p:nvPr>
        </p:nvSpPr>
        <p:spPr/>
        <p:txBody>
          <a:bodyPr/>
          <a:lstStyle/>
          <a:p>
            <a:pPr algn="ctr" defTabSz="342900">
              <a:defRPr/>
            </a:pPr>
            <a:fld id="{7649268F-2453-E94E-B555-6AD78B3AFF87}" type="slidenum">
              <a:rPr lang="en-US" sz="675">
                <a:solidFill>
                  <a:srgbClr val="4590B8"/>
                </a:solidFill>
                <a:latin typeface="Gill Sans MT"/>
              </a:rPr>
              <a:pPr algn="ctr" defTabSz="342900">
                <a:defRPr/>
              </a:pPr>
              <a:t>7</a:t>
            </a:fld>
            <a:endParaRPr lang="en-US" sz="675" dirty="0">
              <a:solidFill>
                <a:srgbClr val="4590B8"/>
              </a:solidFill>
              <a:latin typeface="Gill Sans MT"/>
            </a:endParaRPr>
          </a:p>
        </p:txBody>
      </p:sp>
      <p:sp>
        <p:nvSpPr>
          <p:cNvPr id="5" name="Rectangle 4"/>
          <p:cNvSpPr/>
          <p:nvPr/>
        </p:nvSpPr>
        <p:spPr>
          <a:xfrm>
            <a:off x="3971925" y="3429000"/>
            <a:ext cx="342900" cy="12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013" dirty="0">
              <a:solidFill>
                <a:prstClr val="white"/>
              </a:solidFill>
              <a:latin typeface="Gill Sans MT"/>
            </a:endParaRPr>
          </a:p>
        </p:txBody>
      </p:sp>
      <p:sp>
        <p:nvSpPr>
          <p:cNvPr id="7" name="AutoShape 759"/>
          <p:cNvSpPr>
            <a:spLocks noChangeAspect="1" noChangeArrowheads="1" noTextEdit="1"/>
          </p:cNvSpPr>
          <p:nvPr/>
        </p:nvSpPr>
        <p:spPr bwMode="auto">
          <a:xfrm>
            <a:off x="991251" y="1510906"/>
            <a:ext cx="1365361" cy="1800228"/>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8" name="Group 830"/>
          <p:cNvGrpSpPr/>
          <p:nvPr/>
        </p:nvGrpSpPr>
        <p:grpSpPr>
          <a:xfrm>
            <a:off x="3302369" y="3900488"/>
            <a:ext cx="455244" cy="428625"/>
            <a:chOff x="1206275" y="5775368"/>
            <a:chExt cx="377738" cy="244432"/>
          </a:xfrm>
          <a:solidFill>
            <a:srgbClr val="0070C0"/>
          </a:solidFill>
        </p:grpSpPr>
        <p:sp>
          <p:nvSpPr>
            <p:cNvPr id="9" name="Freeform 851"/>
            <p:cNvSpPr>
              <a:spLocks/>
            </p:cNvSpPr>
            <p:nvPr/>
          </p:nvSpPr>
          <p:spPr bwMode="auto">
            <a:xfrm>
              <a:off x="1206275" y="5775368"/>
              <a:ext cx="49390" cy="47964"/>
            </a:xfrm>
            <a:custGeom>
              <a:avLst/>
              <a:gdLst/>
              <a:ahLst/>
              <a:cxnLst>
                <a:cxn ang="0">
                  <a:pos x="40" y="52"/>
                </a:cxn>
                <a:cxn ang="0">
                  <a:pos x="51" y="41"/>
                </a:cxn>
                <a:cxn ang="0">
                  <a:pos x="54" y="10"/>
                </a:cxn>
                <a:cxn ang="0">
                  <a:pos x="40" y="0"/>
                </a:cxn>
                <a:cxn ang="0">
                  <a:pos x="18" y="5"/>
                </a:cxn>
                <a:cxn ang="0">
                  <a:pos x="2" y="18"/>
                </a:cxn>
                <a:cxn ang="0">
                  <a:pos x="0" y="36"/>
                </a:cxn>
                <a:cxn ang="0">
                  <a:pos x="25" y="52"/>
                </a:cxn>
                <a:cxn ang="0">
                  <a:pos x="40" y="52"/>
                </a:cxn>
              </a:cxnLst>
              <a:rect l="0" t="0" r="r" b="b"/>
              <a:pathLst>
                <a:path w="54" h="52">
                  <a:moveTo>
                    <a:pt x="40" y="52"/>
                  </a:moveTo>
                  <a:lnTo>
                    <a:pt x="51" y="41"/>
                  </a:lnTo>
                  <a:lnTo>
                    <a:pt x="54" y="10"/>
                  </a:lnTo>
                  <a:lnTo>
                    <a:pt x="40" y="0"/>
                  </a:lnTo>
                  <a:lnTo>
                    <a:pt x="18" y="5"/>
                  </a:lnTo>
                  <a:lnTo>
                    <a:pt x="2" y="18"/>
                  </a:lnTo>
                  <a:lnTo>
                    <a:pt x="0" y="36"/>
                  </a:lnTo>
                  <a:lnTo>
                    <a:pt x="25" y="52"/>
                  </a:lnTo>
                  <a:lnTo>
                    <a:pt x="40" y="52"/>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0" name="Freeform 852"/>
            <p:cNvSpPr>
              <a:spLocks/>
            </p:cNvSpPr>
            <p:nvPr/>
          </p:nvSpPr>
          <p:spPr bwMode="auto">
            <a:xfrm>
              <a:off x="1206275" y="5775368"/>
              <a:ext cx="49390" cy="47964"/>
            </a:xfrm>
            <a:custGeom>
              <a:avLst/>
              <a:gdLst/>
              <a:ahLst/>
              <a:cxnLst>
                <a:cxn ang="0">
                  <a:pos x="40" y="52"/>
                </a:cxn>
                <a:cxn ang="0">
                  <a:pos x="51" y="41"/>
                </a:cxn>
                <a:cxn ang="0">
                  <a:pos x="54" y="10"/>
                </a:cxn>
                <a:cxn ang="0">
                  <a:pos x="40" y="0"/>
                </a:cxn>
                <a:cxn ang="0">
                  <a:pos x="18" y="5"/>
                </a:cxn>
                <a:cxn ang="0">
                  <a:pos x="2" y="18"/>
                </a:cxn>
                <a:cxn ang="0">
                  <a:pos x="0" y="36"/>
                </a:cxn>
                <a:cxn ang="0">
                  <a:pos x="25" y="52"/>
                </a:cxn>
                <a:cxn ang="0">
                  <a:pos x="40" y="52"/>
                </a:cxn>
              </a:cxnLst>
              <a:rect l="0" t="0" r="r" b="b"/>
              <a:pathLst>
                <a:path w="54" h="52">
                  <a:moveTo>
                    <a:pt x="40" y="52"/>
                  </a:moveTo>
                  <a:lnTo>
                    <a:pt x="51" y="41"/>
                  </a:lnTo>
                  <a:lnTo>
                    <a:pt x="54" y="10"/>
                  </a:lnTo>
                  <a:lnTo>
                    <a:pt x="40" y="0"/>
                  </a:lnTo>
                  <a:lnTo>
                    <a:pt x="18" y="5"/>
                  </a:lnTo>
                  <a:lnTo>
                    <a:pt x="2" y="18"/>
                  </a:lnTo>
                  <a:lnTo>
                    <a:pt x="0" y="36"/>
                  </a:lnTo>
                  <a:lnTo>
                    <a:pt x="25" y="52"/>
                  </a:lnTo>
                  <a:lnTo>
                    <a:pt x="40" y="52"/>
                  </a:lnTo>
                  <a:close/>
                </a:path>
              </a:pathLst>
            </a:custGeom>
            <a:grp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1" name="Freeform 853"/>
            <p:cNvSpPr>
              <a:spLocks/>
            </p:cNvSpPr>
            <p:nvPr/>
          </p:nvSpPr>
          <p:spPr bwMode="auto">
            <a:xfrm>
              <a:off x="1318774" y="5815953"/>
              <a:ext cx="49390" cy="47964"/>
            </a:xfrm>
            <a:custGeom>
              <a:avLst/>
              <a:gdLst/>
              <a:ahLst/>
              <a:cxnLst>
                <a:cxn ang="0">
                  <a:pos x="15" y="47"/>
                </a:cxn>
                <a:cxn ang="0">
                  <a:pos x="33" y="47"/>
                </a:cxn>
                <a:cxn ang="0">
                  <a:pos x="43" y="52"/>
                </a:cxn>
                <a:cxn ang="0">
                  <a:pos x="54" y="46"/>
                </a:cxn>
                <a:cxn ang="0">
                  <a:pos x="36" y="17"/>
                </a:cxn>
                <a:cxn ang="0">
                  <a:pos x="27" y="0"/>
                </a:cxn>
                <a:cxn ang="0">
                  <a:pos x="12" y="11"/>
                </a:cxn>
                <a:cxn ang="0">
                  <a:pos x="0" y="14"/>
                </a:cxn>
                <a:cxn ang="0">
                  <a:pos x="15" y="47"/>
                </a:cxn>
              </a:cxnLst>
              <a:rect l="0" t="0" r="r" b="b"/>
              <a:pathLst>
                <a:path w="54" h="52">
                  <a:moveTo>
                    <a:pt x="15" y="47"/>
                  </a:moveTo>
                  <a:lnTo>
                    <a:pt x="33" y="47"/>
                  </a:lnTo>
                  <a:lnTo>
                    <a:pt x="43" y="52"/>
                  </a:lnTo>
                  <a:lnTo>
                    <a:pt x="54" y="46"/>
                  </a:lnTo>
                  <a:lnTo>
                    <a:pt x="36" y="17"/>
                  </a:lnTo>
                  <a:lnTo>
                    <a:pt x="27" y="0"/>
                  </a:lnTo>
                  <a:lnTo>
                    <a:pt x="12" y="11"/>
                  </a:lnTo>
                  <a:lnTo>
                    <a:pt x="0" y="14"/>
                  </a:lnTo>
                  <a:lnTo>
                    <a:pt x="15" y="47"/>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 name="Freeform 854"/>
            <p:cNvSpPr>
              <a:spLocks/>
            </p:cNvSpPr>
            <p:nvPr/>
          </p:nvSpPr>
          <p:spPr bwMode="auto">
            <a:xfrm>
              <a:off x="1318774" y="5815953"/>
              <a:ext cx="49390" cy="47964"/>
            </a:xfrm>
            <a:custGeom>
              <a:avLst/>
              <a:gdLst/>
              <a:ahLst/>
              <a:cxnLst>
                <a:cxn ang="0">
                  <a:pos x="15" y="47"/>
                </a:cxn>
                <a:cxn ang="0">
                  <a:pos x="33" y="47"/>
                </a:cxn>
                <a:cxn ang="0">
                  <a:pos x="43" y="52"/>
                </a:cxn>
                <a:cxn ang="0">
                  <a:pos x="54" y="46"/>
                </a:cxn>
                <a:cxn ang="0">
                  <a:pos x="36" y="17"/>
                </a:cxn>
                <a:cxn ang="0">
                  <a:pos x="27" y="0"/>
                </a:cxn>
                <a:cxn ang="0">
                  <a:pos x="12" y="11"/>
                </a:cxn>
                <a:cxn ang="0">
                  <a:pos x="0" y="14"/>
                </a:cxn>
                <a:cxn ang="0">
                  <a:pos x="15" y="47"/>
                </a:cxn>
              </a:cxnLst>
              <a:rect l="0" t="0" r="r" b="b"/>
              <a:pathLst>
                <a:path w="54" h="52">
                  <a:moveTo>
                    <a:pt x="15" y="47"/>
                  </a:moveTo>
                  <a:lnTo>
                    <a:pt x="33" y="47"/>
                  </a:lnTo>
                  <a:lnTo>
                    <a:pt x="43" y="52"/>
                  </a:lnTo>
                  <a:lnTo>
                    <a:pt x="54" y="46"/>
                  </a:lnTo>
                  <a:lnTo>
                    <a:pt x="36" y="17"/>
                  </a:lnTo>
                  <a:lnTo>
                    <a:pt x="27" y="0"/>
                  </a:lnTo>
                  <a:lnTo>
                    <a:pt x="12" y="11"/>
                  </a:lnTo>
                  <a:lnTo>
                    <a:pt x="0" y="14"/>
                  </a:lnTo>
                  <a:lnTo>
                    <a:pt x="15" y="47"/>
                  </a:lnTo>
                  <a:close/>
                </a:path>
              </a:pathLst>
            </a:custGeom>
            <a:grp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3" name="Freeform 855"/>
            <p:cNvSpPr>
              <a:spLocks/>
            </p:cNvSpPr>
            <p:nvPr/>
          </p:nvSpPr>
          <p:spPr bwMode="auto">
            <a:xfrm>
              <a:off x="1391943" y="5851926"/>
              <a:ext cx="49390" cy="47964"/>
            </a:xfrm>
            <a:custGeom>
              <a:avLst/>
              <a:gdLst/>
              <a:ahLst/>
              <a:cxnLst>
                <a:cxn ang="0">
                  <a:pos x="41" y="52"/>
                </a:cxn>
                <a:cxn ang="0">
                  <a:pos x="49" y="44"/>
                </a:cxn>
                <a:cxn ang="0">
                  <a:pos x="54" y="14"/>
                </a:cxn>
                <a:cxn ang="0">
                  <a:pos x="3" y="0"/>
                </a:cxn>
                <a:cxn ang="0">
                  <a:pos x="0" y="36"/>
                </a:cxn>
                <a:cxn ang="0">
                  <a:pos x="3" y="40"/>
                </a:cxn>
                <a:cxn ang="0">
                  <a:pos x="21" y="33"/>
                </a:cxn>
                <a:cxn ang="0">
                  <a:pos x="41" y="52"/>
                </a:cxn>
              </a:cxnLst>
              <a:rect l="0" t="0" r="r" b="b"/>
              <a:pathLst>
                <a:path w="54" h="52">
                  <a:moveTo>
                    <a:pt x="41" y="52"/>
                  </a:moveTo>
                  <a:lnTo>
                    <a:pt x="49" y="44"/>
                  </a:lnTo>
                  <a:lnTo>
                    <a:pt x="54" y="14"/>
                  </a:lnTo>
                  <a:lnTo>
                    <a:pt x="3" y="0"/>
                  </a:lnTo>
                  <a:lnTo>
                    <a:pt x="0" y="36"/>
                  </a:lnTo>
                  <a:lnTo>
                    <a:pt x="3" y="40"/>
                  </a:lnTo>
                  <a:lnTo>
                    <a:pt x="21" y="33"/>
                  </a:lnTo>
                  <a:lnTo>
                    <a:pt x="41" y="52"/>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4" name="Freeform 856"/>
            <p:cNvSpPr>
              <a:spLocks/>
            </p:cNvSpPr>
            <p:nvPr/>
          </p:nvSpPr>
          <p:spPr bwMode="auto">
            <a:xfrm>
              <a:off x="1391943" y="5851926"/>
              <a:ext cx="49390" cy="47964"/>
            </a:xfrm>
            <a:custGeom>
              <a:avLst/>
              <a:gdLst/>
              <a:ahLst/>
              <a:cxnLst>
                <a:cxn ang="0">
                  <a:pos x="41" y="52"/>
                </a:cxn>
                <a:cxn ang="0">
                  <a:pos x="49" y="44"/>
                </a:cxn>
                <a:cxn ang="0">
                  <a:pos x="54" y="14"/>
                </a:cxn>
                <a:cxn ang="0">
                  <a:pos x="3" y="0"/>
                </a:cxn>
                <a:cxn ang="0">
                  <a:pos x="0" y="36"/>
                </a:cxn>
                <a:cxn ang="0">
                  <a:pos x="3" y="40"/>
                </a:cxn>
                <a:cxn ang="0">
                  <a:pos x="21" y="33"/>
                </a:cxn>
                <a:cxn ang="0">
                  <a:pos x="41" y="52"/>
                </a:cxn>
              </a:cxnLst>
              <a:rect l="0" t="0" r="r" b="b"/>
              <a:pathLst>
                <a:path w="54" h="52">
                  <a:moveTo>
                    <a:pt x="41" y="52"/>
                  </a:moveTo>
                  <a:lnTo>
                    <a:pt x="49" y="44"/>
                  </a:lnTo>
                  <a:lnTo>
                    <a:pt x="54" y="14"/>
                  </a:lnTo>
                  <a:lnTo>
                    <a:pt x="3" y="0"/>
                  </a:lnTo>
                  <a:lnTo>
                    <a:pt x="0" y="36"/>
                  </a:lnTo>
                  <a:lnTo>
                    <a:pt x="3" y="40"/>
                  </a:lnTo>
                  <a:lnTo>
                    <a:pt x="21" y="33"/>
                  </a:lnTo>
                  <a:lnTo>
                    <a:pt x="41" y="52"/>
                  </a:lnTo>
                  <a:close/>
                </a:path>
              </a:pathLst>
            </a:custGeom>
            <a:grp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5" name="Freeform 857"/>
            <p:cNvSpPr>
              <a:spLocks/>
            </p:cNvSpPr>
            <p:nvPr/>
          </p:nvSpPr>
          <p:spPr bwMode="auto">
            <a:xfrm>
              <a:off x="1411151" y="5874063"/>
              <a:ext cx="49390" cy="47964"/>
            </a:xfrm>
            <a:custGeom>
              <a:avLst/>
              <a:gdLst/>
              <a:ahLst/>
              <a:cxnLst>
                <a:cxn ang="0">
                  <a:pos x="31" y="0"/>
                </a:cxn>
                <a:cxn ang="0">
                  <a:pos x="54" y="29"/>
                </a:cxn>
                <a:cxn ang="0">
                  <a:pos x="45" y="46"/>
                </a:cxn>
                <a:cxn ang="0">
                  <a:pos x="20" y="52"/>
                </a:cxn>
                <a:cxn ang="0">
                  <a:pos x="15" y="28"/>
                </a:cxn>
                <a:cxn ang="0">
                  <a:pos x="0" y="9"/>
                </a:cxn>
                <a:cxn ang="0">
                  <a:pos x="0" y="2"/>
                </a:cxn>
                <a:cxn ang="0">
                  <a:pos x="31" y="0"/>
                </a:cxn>
              </a:cxnLst>
              <a:rect l="0" t="0" r="r" b="b"/>
              <a:pathLst>
                <a:path w="54" h="52">
                  <a:moveTo>
                    <a:pt x="31" y="0"/>
                  </a:moveTo>
                  <a:lnTo>
                    <a:pt x="54" y="29"/>
                  </a:lnTo>
                  <a:lnTo>
                    <a:pt x="45" y="46"/>
                  </a:lnTo>
                  <a:lnTo>
                    <a:pt x="20" y="52"/>
                  </a:lnTo>
                  <a:lnTo>
                    <a:pt x="15" y="28"/>
                  </a:lnTo>
                  <a:lnTo>
                    <a:pt x="0" y="9"/>
                  </a:lnTo>
                  <a:lnTo>
                    <a:pt x="0" y="2"/>
                  </a:lnTo>
                  <a:lnTo>
                    <a:pt x="31" y="0"/>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6" name="Freeform 858"/>
            <p:cNvSpPr>
              <a:spLocks/>
            </p:cNvSpPr>
            <p:nvPr/>
          </p:nvSpPr>
          <p:spPr bwMode="auto">
            <a:xfrm>
              <a:off x="1411151" y="5874063"/>
              <a:ext cx="49390" cy="47964"/>
            </a:xfrm>
            <a:custGeom>
              <a:avLst/>
              <a:gdLst/>
              <a:ahLst/>
              <a:cxnLst>
                <a:cxn ang="0">
                  <a:pos x="31" y="0"/>
                </a:cxn>
                <a:cxn ang="0">
                  <a:pos x="54" y="29"/>
                </a:cxn>
                <a:cxn ang="0">
                  <a:pos x="45" y="46"/>
                </a:cxn>
                <a:cxn ang="0">
                  <a:pos x="20" y="52"/>
                </a:cxn>
                <a:cxn ang="0">
                  <a:pos x="15" y="28"/>
                </a:cxn>
                <a:cxn ang="0">
                  <a:pos x="0" y="9"/>
                </a:cxn>
                <a:cxn ang="0">
                  <a:pos x="0" y="2"/>
                </a:cxn>
                <a:cxn ang="0">
                  <a:pos x="31" y="0"/>
                </a:cxn>
              </a:cxnLst>
              <a:rect l="0" t="0" r="r" b="b"/>
              <a:pathLst>
                <a:path w="54" h="52">
                  <a:moveTo>
                    <a:pt x="31" y="0"/>
                  </a:moveTo>
                  <a:lnTo>
                    <a:pt x="54" y="29"/>
                  </a:lnTo>
                  <a:lnTo>
                    <a:pt x="45" y="46"/>
                  </a:lnTo>
                  <a:lnTo>
                    <a:pt x="20" y="52"/>
                  </a:lnTo>
                  <a:lnTo>
                    <a:pt x="15" y="28"/>
                  </a:lnTo>
                  <a:lnTo>
                    <a:pt x="0" y="9"/>
                  </a:lnTo>
                  <a:lnTo>
                    <a:pt x="0" y="2"/>
                  </a:lnTo>
                  <a:lnTo>
                    <a:pt x="31" y="0"/>
                  </a:lnTo>
                  <a:close/>
                </a:path>
              </a:pathLst>
            </a:custGeom>
            <a:grp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 name="Freeform 859"/>
            <p:cNvSpPr>
              <a:spLocks/>
            </p:cNvSpPr>
            <p:nvPr/>
          </p:nvSpPr>
          <p:spPr bwMode="auto">
            <a:xfrm>
              <a:off x="1438589" y="5863917"/>
              <a:ext cx="51219" cy="47964"/>
            </a:xfrm>
            <a:custGeom>
              <a:avLst/>
              <a:gdLst/>
              <a:ahLst/>
              <a:cxnLst>
                <a:cxn ang="0">
                  <a:pos x="16" y="27"/>
                </a:cxn>
                <a:cxn ang="0">
                  <a:pos x="21" y="52"/>
                </a:cxn>
                <a:cxn ang="0">
                  <a:pos x="33" y="52"/>
                </a:cxn>
                <a:cxn ang="0">
                  <a:pos x="44" y="44"/>
                </a:cxn>
                <a:cxn ang="0">
                  <a:pos x="56" y="37"/>
                </a:cxn>
                <a:cxn ang="0">
                  <a:pos x="55" y="27"/>
                </a:cxn>
                <a:cxn ang="0">
                  <a:pos x="33" y="10"/>
                </a:cxn>
                <a:cxn ang="0">
                  <a:pos x="18" y="16"/>
                </a:cxn>
                <a:cxn ang="0">
                  <a:pos x="7" y="0"/>
                </a:cxn>
                <a:cxn ang="0">
                  <a:pos x="4" y="0"/>
                </a:cxn>
                <a:cxn ang="0">
                  <a:pos x="0" y="13"/>
                </a:cxn>
                <a:cxn ang="0">
                  <a:pos x="4" y="24"/>
                </a:cxn>
                <a:cxn ang="0">
                  <a:pos x="16" y="27"/>
                </a:cxn>
              </a:cxnLst>
              <a:rect l="0" t="0" r="r" b="b"/>
              <a:pathLst>
                <a:path w="56" h="52">
                  <a:moveTo>
                    <a:pt x="16" y="27"/>
                  </a:moveTo>
                  <a:lnTo>
                    <a:pt x="21" y="52"/>
                  </a:lnTo>
                  <a:lnTo>
                    <a:pt x="33" y="52"/>
                  </a:lnTo>
                  <a:lnTo>
                    <a:pt x="44" y="44"/>
                  </a:lnTo>
                  <a:lnTo>
                    <a:pt x="56" y="37"/>
                  </a:lnTo>
                  <a:lnTo>
                    <a:pt x="55" y="27"/>
                  </a:lnTo>
                  <a:lnTo>
                    <a:pt x="33" y="10"/>
                  </a:lnTo>
                  <a:lnTo>
                    <a:pt x="18" y="16"/>
                  </a:lnTo>
                  <a:lnTo>
                    <a:pt x="7" y="0"/>
                  </a:lnTo>
                  <a:lnTo>
                    <a:pt x="4" y="0"/>
                  </a:lnTo>
                  <a:lnTo>
                    <a:pt x="0" y="13"/>
                  </a:lnTo>
                  <a:lnTo>
                    <a:pt x="4" y="24"/>
                  </a:lnTo>
                  <a:lnTo>
                    <a:pt x="16" y="27"/>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8" name="Freeform 860"/>
            <p:cNvSpPr>
              <a:spLocks/>
            </p:cNvSpPr>
            <p:nvPr/>
          </p:nvSpPr>
          <p:spPr bwMode="auto">
            <a:xfrm>
              <a:off x="1438589" y="5863917"/>
              <a:ext cx="51219" cy="47964"/>
            </a:xfrm>
            <a:custGeom>
              <a:avLst/>
              <a:gdLst/>
              <a:ahLst/>
              <a:cxnLst>
                <a:cxn ang="0">
                  <a:pos x="16" y="27"/>
                </a:cxn>
                <a:cxn ang="0">
                  <a:pos x="21" y="52"/>
                </a:cxn>
                <a:cxn ang="0">
                  <a:pos x="33" y="52"/>
                </a:cxn>
                <a:cxn ang="0">
                  <a:pos x="44" y="44"/>
                </a:cxn>
                <a:cxn ang="0">
                  <a:pos x="56" y="37"/>
                </a:cxn>
                <a:cxn ang="0">
                  <a:pos x="55" y="27"/>
                </a:cxn>
                <a:cxn ang="0">
                  <a:pos x="33" y="10"/>
                </a:cxn>
                <a:cxn ang="0">
                  <a:pos x="18" y="16"/>
                </a:cxn>
                <a:cxn ang="0">
                  <a:pos x="7" y="0"/>
                </a:cxn>
                <a:cxn ang="0">
                  <a:pos x="4" y="0"/>
                </a:cxn>
                <a:cxn ang="0">
                  <a:pos x="0" y="13"/>
                </a:cxn>
                <a:cxn ang="0">
                  <a:pos x="4" y="24"/>
                </a:cxn>
                <a:cxn ang="0">
                  <a:pos x="16" y="27"/>
                </a:cxn>
              </a:cxnLst>
              <a:rect l="0" t="0" r="r" b="b"/>
              <a:pathLst>
                <a:path w="56" h="52">
                  <a:moveTo>
                    <a:pt x="16" y="27"/>
                  </a:moveTo>
                  <a:lnTo>
                    <a:pt x="21" y="52"/>
                  </a:lnTo>
                  <a:lnTo>
                    <a:pt x="33" y="52"/>
                  </a:lnTo>
                  <a:lnTo>
                    <a:pt x="44" y="44"/>
                  </a:lnTo>
                  <a:lnTo>
                    <a:pt x="56" y="37"/>
                  </a:lnTo>
                  <a:lnTo>
                    <a:pt x="55" y="27"/>
                  </a:lnTo>
                  <a:lnTo>
                    <a:pt x="33" y="10"/>
                  </a:lnTo>
                  <a:lnTo>
                    <a:pt x="18" y="16"/>
                  </a:lnTo>
                  <a:lnTo>
                    <a:pt x="7" y="0"/>
                  </a:lnTo>
                  <a:lnTo>
                    <a:pt x="4" y="0"/>
                  </a:lnTo>
                  <a:lnTo>
                    <a:pt x="0" y="13"/>
                  </a:lnTo>
                  <a:lnTo>
                    <a:pt x="4" y="24"/>
                  </a:lnTo>
                  <a:lnTo>
                    <a:pt x="16" y="27"/>
                  </a:lnTo>
                  <a:close/>
                </a:path>
              </a:pathLst>
            </a:custGeom>
            <a:grp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9" name="Freeform 861"/>
            <p:cNvSpPr>
              <a:spLocks/>
            </p:cNvSpPr>
            <p:nvPr/>
          </p:nvSpPr>
          <p:spPr bwMode="auto">
            <a:xfrm>
              <a:off x="1488893" y="5922027"/>
              <a:ext cx="95120" cy="97773"/>
            </a:xfrm>
            <a:custGeom>
              <a:avLst/>
              <a:gdLst/>
              <a:ahLst/>
              <a:cxnLst>
                <a:cxn ang="0">
                  <a:pos x="0" y="41"/>
                </a:cxn>
                <a:cxn ang="0">
                  <a:pos x="4" y="51"/>
                </a:cxn>
                <a:cxn ang="0">
                  <a:pos x="12" y="74"/>
                </a:cxn>
                <a:cxn ang="0">
                  <a:pos x="12" y="98"/>
                </a:cxn>
                <a:cxn ang="0">
                  <a:pos x="34" y="106"/>
                </a:cxn>
                <a:cxn ang="0">
                  <a:pos x="44" y="91"/>
                </a:cxn>
                <a:cxn ang="0">
                  <a:pos x="65" y="80"/>
                </a:cxn>
                <a:cxn ang="0">
                  <a:pos x="98" y="70"/>
                </a:cxn>
                <a:cxn ang="0">
                  <a:pos x="104" y="59"/>
                </a:cxn>
                <a:cxn ang="0">
                  <a:pos x="79" y="44"/>
                </a:cxn>
                <a:cxn ang="0">
                  <a:pos x="77" y="31"/>
                </a:cxn>
                <a:cxn ang="0">
                  <a:pos x="70" y="22"/>
                </a:cxn>
                <a:cxn ang="0">
                  <a:pos x="18" y="0"/>
                </a:cxn>
                <a:cxn ang="0">
                  <a:pos x="12" y="3"/>
                </a:cxn>
                <a:cxn ang="0">
                  <a:pos x="12" y="13"/>
                </a:cxn>
                <a:cxn ang="0">
                  <a:pos x="18" y="22"/>
                </a:cxn>
                <a:cxn ang="0">
                  <a:pos x="0" y="41"/>
                </a:cxn>
              </a:cxnLst>
              <a:rect l="0" t="0" r="r" b="b"/>
              <a:pathLst>
                <a:path w="104" h="106">
                  <a:moveTo>
                    <a:pt x="0" y="41"/>
                  </a:moveTo>
                  <a:lnTo>
                    <a:pt x="4" y="51"/>
                  </a:lnTo>
                  <a:lnTo>
                    <a:pt x="12" y="74"/>
                  </a:lnTo>
                  <a:lnTo>
                    <a:pt x="12" y="98"/>
                  </a:lnTo>
                  <a:lnTo>
                    <a:pt x="34" y="106"/>
                  </a:lnTo>
                  <a:lnTo>
                    <a:pt x="44" y="91"/>
                  </a:lnTo>
                  <a:lnTo>
                    <a:pt x="65" y="80"/>
                  </a:lnTo>
                  <a:lnTo>
                    <a:pt x="98" y="70"/>
                  </a:lnTo>
                  <a:lnTo>
                    <a:pt x="104" y="59"/>
                  </a:lnTo>
                  <a:lnTo>
                    <a:pt x="79" y="44"/>
                  </a:lnTo>
                  <a:lnTo>
                    <a:pt x="77" y="31"/>
                  </a:lnTo>
                  <a:lnTo>
                    <a:pt x="70" y="22"/>
                  </a:lnTo>
                  <a:lnTo>
                    <a:pt x="18" y="0"/>
                  </a:lnTo>
                  <a:lnTo>
                    <a:pt x="12" y="3"/>
                  </a:lnTo>
                  <a:lnTo>
                    <a:pt x="12" y="13"/>
                  </a:lnTo>
                  <a:lnTo>
                    <a:pt x="18" y="22"/>
                  </a:lnTo>
                  <a:lnTo>
                    <a:pt x="0" y="41"/>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0" name="Freeform 862"/>
            <p:cNvSpPr>
              <a:spLocks/>
            </p:cNvSpPr>
            <p:nvPr/>
          </p:nvSpPr>
          <p:spPr bwMode="auto">
            <a:xfrm>
              <a:off x="1488893" y="5922027"/>
              <a:ext cx="95120" cy="97773"/>
            </a:xfrm>
            <a:custGeom>
              <a:avLst/>
              <a:gdLst/>
              <a:ahLst/>
              <a:cxnLst>
                <a:cxn ang="0">
                  <a:pos x="0" y="41"/>
                </a:cxn>
                <a:cxn ang="0">
                  <a:pos x="4" y="51"/>
                </a:cxn>
                <a:cxn ang="0">
                  <a:pos x="12" y="74"/>
                </a:cxn>
                <a:cxn ang="0">
                  <a:pos x="12" y="98"/>
                </a:cxn>
                <a:cxn ang="0">
                  <a:pos x="34" y="106"/>
                </a:cxn>
                <a:cxn ang="0">
                  <a:pos x="44" y="91"/>
                </a:cxn>
                <a:cxn ang="0">
                  <a:pos x="65" y="80"/>
                </a:cxn>
                <a:cxn ang="0">
                  <a:pos x="98" y="70"/>
                </a:cxn>
                <a:cxn ang="0">
                  <a:pos x="104" y="59"/>
                </a:cxn>
                <a:cxn ang="0">
                  <a:pos x="79" y="44"/>
                </a:cxn>
                <a:cxn ang="0">
                  <a:pos x="77" y="31"/>
                </a:cxn>
                <a:cxn ang="0">
                  <a:pos x="70" y="22"/>
                </a:cxn>
                <a:cxn ang="0">
                  <a:pos x="18" y="0"/>
                </a:cxn>
                <a:cxn ang="0">
                  <a:pos x="12" y="3"/>
                </a:cxn>
                <a:cxn ang="0">
                  <a:pos x="12" y="13"/>
                </a:cxn>
                <a:cxn ang="0">
                  <a:pos x="18" y="22"/>
                </a:cxn>
                <a:cxn ang="0">
                  <a:pos x="0" y="41"/>
                </a:cxn>
              </a:cxnLst>
              <a:rect l="0" t="0" r="r" b="b"/>
              <a:pathLst>
                <a:path w="104" h="106">
                  <a:moveTo>
                    <a:pt x="0" y="41"/>
                  </a:moveTo>
                  <a:lnTo>
                    <a:pt x="4" y="51"/>
                  </a:lnTo>
                  <a:lnTo>
                    <a:pt x="12" y="74"/>
                  </a:lnTo>
                  <a:lnTo>
                    <a:pt x="12" y="98"/>
                  </a:lnTo>
                  <a:lnTo>
                    <a:pt x="34" y="106"/>
                  </a:lnTo>
                  <a:lnTo>
                    <a:pt x="44" y="91"/>
                  </a:lnTo>
                  <a:lnTo>
                    <a:pt x="65" y="80"/>
                  </a:lnTo>
                  <a:lnTo>
                    <a:pt x="98" y="70"/>
                  </a:lnTo>
                  <a:lnTo>
                    <a:pt x="104" y="59"/>
                  </a:lnTo>
                  <a:lnTo>
                    <a:pt x="79" y="44"/>
                  </a:lnTo>
                  <a:lnTo>
                    <a:pt x="77" y="31"/>
                  </a:lnTo>
                  <a:lnTo>
                    <a:pt x="70" y="22"/>
                  </a:lnTo>
                  <a:lnTo>
                    <a:pt x="18" y="0"/>
                  </a:lnTo>
                  <a:lnTo>
                    <a:pt x="12" y="3"/>
                  </a:lnTo>
                  <a:lnTo>
                    <a:pt x="12" y="13"/>
                  </a:lnTo>
                  <a:lnTo>
                    <a:pt x="18" y="22"/>
                  </a:lnTo>
                  <a:lnTo>
                    <a:pt x="0" y="41"/>
                  </a:lnTo>
                  <a:close/>
                </a:path>
              </a:pathLst>
            </a:custGeom>
            <a:grp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grpSp>
        <p:nvGrpSpPr>
          <p:cNvPr id="21" name="Group 20"/>
          <p:cNvGrpSpPr/>
          <p:nvPr/>
        </p:nvGrpSpPr>
        <p:grpSpPr>
          <a:xfrm>
            <a:off x="2085975" y="3471862"/>
            <a:ext cx="1157288" cy="900113"/>
            <a:chOff x="457200" y="4473883"/>
            <a:chExt cx="1600200" cy="1204635"/>
          </a:xfrm>
        </p:grpSpPr>
        <p:grpSp>
          <p:nvGrpSpPr>
            <p:cNvPr id="22" name="Group 1028"/>
            <p:cNvGrpSpPr>
              <a:grpSpLocks/>
            </p:cNvGrpSpPr>
            <p:nvPr/>
          </p:nvGrpSpPr>
          <p:grpSpPr bwMode="auto">
            <a:xfrm>
              <a:off x="460858" y="4477573"/>
              <a:ext cx="1554857" cy="1189876"/>
              <a:chOff x="-7074" y="863"/>
              <a:chExt cx="1700" cy="1290"/>
            </a:xfrm>
          </p:grpSpPr>
          <p:sp>
            <p:nvSpPr>
              <p:cNvPr id="33" name="Freeform 1010"/>
              <p:cNvSpPr>
                <a:spLocks/>
              </p:cNvSpPr>
              <p:nvPr/>
            </p:nvSpPr>
            <p:spPr bwMode="auto">
              <a:xfrm>
                <a:off x="-6943" y="1631"/>
                <a:ext cx="73" cy="55"/>
              </a:xfrm>
              <a:custGeom>
                <a:avLst/>
                <a:gdLst/>
                <a:ahLst/>
                <a:cxnLst>
                  <a:cxn ang="0">
                    <a:pos x="0" y="0"/>
                  </a:cxn>
                  <a:cxn ang="0">
                    <a:pos x="5" y="7"/>
                  </a:cxn>
                  <a:cxn ang="0">
                    <a:pos x="9" y="16"/>
                  </a:cxn>
                  <a:cxn ang="0">
                    <a:pos x="17" y="26"/>
                  </a:cxn>
                  <a:cxn ang="0">
                    <a:pos x="26" y="36"/>
                  </a:cxn>
                  <a:cxn ang="0">
                    <a:pos x="29" y="42"/>
                  </a:cxn>
                  <a:cxn ang="0">
                    <a:pos x="34" y="46"/>
                  </a:cxn>
                  <a:cxn ang="0">
                    <a:pos x="39" y="49"/>
                  </a:cxn>
                  <a:cxn ang="0">
                    <a:pos x="45" y="52"/>
                  </a:cxn>
                  <a:cxn ang="0">
                    <a:pos x="49" y="53"/>
                  </a:cxn>
                  <a:cxn ang="0">
                    <a:pos x="55" y="55"/>
                  </a:cxn>
                  <a:cxn ang="0">
                    <a:pos x="61" y="53"/>
                  </a:cxn>
                  <a:cxn ang="0">
                    <a:pos x="65" y="53"/>
                  </a:cxn>
                  <a:cxn ang="0">
                    <a:pos x="68" y="50"/>
                  </a:cxn>
                  <a:cxn ang="0">
                    <a:pos x="70" y="47"/>
                  </a:cxn>
                  <a:cxn ang="0">
                    <a:pos x="73" y="43"/>
                  </a:cxn>
                  <a:cxn ang="0">
                    <a:pos x="73" y="40"/>
                  </a:cxn>
                  <a:cxn ang="0">
                    <a:pos x="73" y="36"/>
                  </a:cxn>
                  <a:cxn ang="0">
                    <a:pos x="71" y="32"/>
                  </a:cxn>
                  <a:cxn ang="0">
                    <a:pos x="70" y="29"/>
                  </a:cxn>
                  <a:cxn ang="0">
                    <a:pos x="67" y="24"/>
                  </a:cxn>
                  <a:cxn ang="0">
                    <a:pos x="64" y="22"/>
                  </a:cxn>
                  <a:cxn ang="0">
                    <a:pos x="60" y="17"/>
                  </a:cxn>
                  <a:cxn ang="0">
                    <a:pos x="57" y="14"/>
                  </a:cxn>
                  <a:cxn ang="0">
                    <a:pos x="52" y="13"/>
                  </a:cxn>
                  <a:cxn ang="0">
                    <a:pos x="48" y="12"/>
                  </a:cxn>
                  <a:cxn ang="0">
                    <a:pos x="43" y="12"/>
                  </a:cxn>
                  <a:cxn ang="0">
                    <a:pos x="33" y="10"/>
                  </a:cxn>
                  <a:cxn ang="0">
                    <a:pos x="26" y="9"/>
                  </a:cxn>
                  <a:cxn ang="0">
                    <a:pos x="17" y="7"/>
                  </a:cxn>
                  <a:cxn ang="0">
                    <a:pos x="11" y="6"/>
                  </a:cxn>
                  <a:cxn ang="0">
                    <a:pos x="3" y="1"/>
                  </a:cxn>
                  <a:cxn ang="0">
                    <a:pos x="0" y="0"/>
                  </a:cxn>
                </a:cxnLst>
                <a:rect l="0" t="0" r="r" b="b"/>
                <a:pathLst>
                  <a:path w="73" h="55">
                    <a:moveTo>
                      <a:pt x="0" y="0"/>
                    </a:moveTo>
                    <a:lnTo>
                      <a:pt x="5" y="7"/>
                    </a:lnTo>
                    <a:lnTo>
                      <a:pt x="9" y="16"/>
                    </a:lnTo>
                    <a:lnTo>
                      <a:pt x="17" y="26"/>
                    </a:lnTo>
                    <a:lnTo>
                      <a:pt x="26" y="36"/>
                    </a:lnTo>
                    <a:lnTo>
                      <a:pt x="29" y="42"/>
                    </a:lnTo>
                    <a:lnTo>
                      <a:pt x="34" y="46"/>
                    </a:lnTo>
                    <a:lnTo>
                      <a:pt x="39" y="49"/>
                    </a:lnTo>
                    <a:lnTo>
                      <a:pt x="45" y="52"/>
                    </a:lnTo>
                    <a:lnTo>
                      <a:pt x="49" y="53"/>
                    </a:lnTo>
                    <a:lnTo>
                      <a:pt x="55" y="55"/>
                    </a:lnTo>
                    <a:lnTo>
                      <a:pt x="61" y="53"/>
                    </a:lnTo>
                    <a:lnTo>
                      <a:pt x="65" y="53"/>
                    </a:lnTo>
                    <a:lnTo>
                      <a:pt x="68" y="50"/>
                    </a:lnTo>
                    <a:lnTo>
                      <a:pt x="70" y="47"/>
                    </a:lnTo>
                    <a:lnTo>
                      <a:pt x="73" y="43"/>
                    </a:lnTo>
                    <a:lnTo>
                      <a:pt x="73" y="40"/>
                    </a:lnTo>
                    <a:lnTo>
                      <a:pt x="73" y="36"/>
                    </a:lnTo>
                    <a:lnTo>
                      <a:pt x="71" y="32"/>
                    </a:lnTo>
                    <a:lnTo>
                      <a:pt x="70" y="29"/>
                    </a:lnTo>
                    <a:lnTo>
                      <a:pt x="67" y="24"/>
                    </a:lnTo>
                    <a:lnTo>
                      <a:pt x="64" y="22"/>
                    </a:lnTo>
                    <a:lnTo>
                      <a:pt x="60" y="17"/>
                    </a:lnTo>
                    <a:lnTo>
                      <a:pt x="57" y="14"/>
                    </a:lnTo>
                    <a:lnTo>
                      <a:pt x="52" y="13"/>
                    </a:lnTo>
                    <a:lnTo>
                      <a:pt x="48" y="12"/>
                    </a:lnTo>
                    <a:lnTo>
                      <a:pt x="43" y="12"/>
                    </a:lnTo>
                    <a:lnTo>
                      <a:pt x="33" y="10"/>
                    </a:lnTo>
                    <a:lnTo>
                      <a:pt x="26" y="9"/>
                    </a:lnTo>
                    <a:lnTo>
                      <a:pt x="17" y="7"/>
                    </a:lnTo>
                    <a:lnTo>
                      <a:pt x="11" y="6"/>
                    </a:lnTo>
                    <a:lnTo>
                      <a:pt x="3" y="1"/>
                    </a:lnTo>
                    <a:lnTo>
                      <a:pt x="0"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4" name="Freeform 1011"/>
              <p:cNvSpPr>
                <a:spLocks/>
              </p:cNvSpPr>
              <p:nvPr/>
            </p:nvSpPr>
            <p:spPr bwMode="auto">
              <a:xfrm>
                <a:off x="-6943" y="1631"/>
                <a:ext cx="73" cy="55"/>
              </a:xfrm>
              <a:custGeom>
                <a:avLst/>
                <a:gdLst/>
                <a:ahLst/>
                <a:cxnLst>
                  <a:cxn ang="0">
                    <a:pos x="0" y="0"/>
                  </a:cxn>
                  <a:cxn ang="0">
                    <a:pos x="5" y="7"/>
                  </a:cxn>
                  <a:cxn ang="0">
                    <a:pos x="9" y="16"/>
                  </a:cxn>
                  <a:cxn ang="0">
                    <a:pos x="17" y="26"/>
                  </a:cxn>
                  <a:cxn ang="0">
                    <a:pos x="26" y="36"/>
                  </a:cxn>
                  <a:cxn ang="0">
                    <a:pos x="29" y="42"/>
                  </a:cxn>
                  <a:cxn ang="0">
                    <a:pos x="34" y="46"/>
                  </a:cxn>
                  <a:cxn ang="0">
                    <a:pos x="39" y="49"/>
                  </a:cxn>
                  <a:cxn ang="0">
                    <a:pos x="45" y="52"/>
                  </a:cxn>
                  <a:cxn ang="0">
                    <a:pos x="49" y="53"/>
                  </a:cxn>
                  <a:cxn ang="0">
                    <a:pos x="55" y="55"/>
                  </a:cxn>
                  <a:cxn ang="0">
                    <a:pos x="61" y="53"/>
                  </a:cxn>
                  <a:cxn ang="0">
                    <a:pos x="65" y="53"/>
                  </a:cxn>
                  <a:cxn ang="0">
                    <a:pos x="68" y="50"/>
                  </a:cxn>
                  <a:cxn ang="0">
                    <a:pos x="70" y="47"/>
                  </a:cxn>
                  <a:cxn ang="0">
                    <a:pos x="73" y="43"/>
                  </a:cxn>
                  <a:cxn ang="0">
                    <a:pos x="73" y="40"/>
                  </a:cxn>
                  <a:cxn ang="0">
                    <a:pos x="73" y="36"/>
                  </a:cxn>
                  <a:cxn ang="0">
                    <a:pos x="71" y="32"/>
                  </a:cxn>
                  <a:cxn ang="0">
                    <a:pos x="70" y="29"/>
                  </a:cxn>
                  <a:cxn ang="0">
                    <a:pos x="67" y="24"/>
                  </a:cxn>
                  <a:cxn ang="0">
                    <a:pos x="64" y="22"/>
                  </a:cxn>
                  <a:cxn ang="0">
                    <a:pos x="60" y="17"/>
                  </a:cxn>
                  <a:cxn ang="0">
                    <a:pos x="57" y="14"/>
                  </a:cxn>
                  <a:cxn ang="0">
                    <a:pos x="52" y="13"/>
                  </a:cxn>
                  <a:cxn ang="0">
                    <a:pos x="48" y="12"/>
                  </a:cxn>
                  <a:cxn ang="0">
                    <a:pos x="43" y="12"/>
                  </a:cxn>
                  <a:cxn ang="0">
                    <a:pos x="33" y="10"/>
                  </a:cxn>
                  <a:cxn ang="0">
                    <a:pos x="26" y="9"/>
                  </a:cxn>
                  <a:cxn ang="0">
                    <a:pos x="17" y="7"/>
                  </a:cxn>
                  <a:cxn ang="0">
                    <a:pos x="11" y="6"/>
                  </a:cxn>
                  <a:cxn ang="0">
                    <a:pos x="3" y="1"/>
                  </a:cxn>
                  <a:cxn ang="0">
                    <a:pos x="0" y="0"/>
                  </a:cxn>
                </a:cxnLst>
                <a:rect l="0" t="0" r="r" b="b"/>
                <a:pathLst>
                  <a:path w="73" h="55">
                    <a:moveTo>
                      <a:pt x="0" y="0"/>
                    </a:moveTo>
                    <a:lnTo>
                      <a:pt x="5" y="7"/>
                    </a:lnTo>
                    <a:lnTo>
                      <a:pt x="9" y="16"/>
                    </a:lnTo>
                    <a:lnTo>
                      <a:pt x="17" y="26"/>
                    </a:lnTo>
                    <a:lnTo>
                      <a:pt x="26" y="36"/>
                    </a:lnTo>
                    <a:lnTo>
                      <a:pt x="29" y="42"/>
                    </a:lnTo>
                    <a:lnTo>
                      <a:pt x="34" y="46"/>
                    </a:lnTo>
                    <a:lnTo>
                      <a:pt x="39" y="49"/>
                    </a:lnTo>
                    <a:lnTo>
                      <a:pt x="45" y="52"/>
                    </a:lnTo>
                    <a:lnTo>
                      <a:pt x="49" y="53"/>
                    </a:lnTo>
                    <a:lnTo>
                      <a:pt x="55" y="55"/>
                    </a:lnTo>
                    <a:lnTo>
                      <a:pt x="61" y="53"/>
                    </a:lnTo>
                    <a:lnTo>
                      <a:pt x="65" y="53"/>
                    </a:lnTo>
                    <a:lnTo>
                      <a:pt x="68" y="50"/>
                    </a:lnTo>
                    <a:lnTo>
                      <a:pt x="70" y="47"/>
                    </a:lnTo>
                    <a:lnTo>
                      <a:pt x="73" y="43"/>
                    </a:lnTo>
                    <a:lnTo>
                      <a:pt x="73" y="40"/>
                    </a:lnTo>
                    <a:lnTo>
                      <a:pt x="73" y="36"/>
                    </a:lnTo>
                    <a:lnTo>
                      <a:pt x="71" y="32"/>
                    </a:lnTo>
                    <a:lnTo>
                      <a:pt x="70" y="29"/>
                    </a:lnTo>
                    <a:lnTo>
                      <a:pt x="67" y="24"/>
                    </a:lnTo>
                    <a:lnTo>
                      <a:pt x="64" y="22"/>
                    </a:lnTo>
                    <a:lnTo>
                      <a:pt x="60" y="17"/>
                    </a:lnTo>
                    <a:lnTo>
                      <a:pt x="57" y="14"/>
                    </a:lnTo>
                    <a:lnTo>
                      <a:pt x="52" y="13"/>
                    </a:lnTo>
                    <a:lnTo>
                      <a:pt x="48" y="12"/>
                    </a:lnTo>
                    <a:lnTo>
                      <a:pt x="43" y="12"/>
                    </a:lnTo>
                    <a:lnTo>
                      <a:pt x="33" y="10"/>
                    </a:lnTo>
                    <a:lnTo>
                      <a:pt x="26" y="9"/>
                    </a:lnTo>
                    <a:lnTo>
                      <a:pt x="17" y="7"/>
                    </a:lnTo>
                    <a:lnTo>
                      <a:pt x="11" y="6"/>
                    </a:lnTo>
                    <a:lnTo>
                      <a:pt x="3" y="1"/>
                    </a:lnTo>
                    <a:lnTo>
                      <a:pt x="0" y="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5" name="Freeform 1012"/>
              <p:cNvSpPr>
                <a:spLocks/>
              </p:cNvSpPr>
              <p:nvPr/>
            </p:nvSpPr>
            <p:spPr bwMode="auto">
              <a:xfrm>
                <a:off x="-7074" y="2106"/>
                <a:ext cx="102" cy="47"/>
              </a:xfrm>
              <a:custGeom>
                <a:avLst/>
                <a:gdLst/>
                <a:ahLst/>
                <a:cxnLst>
                  <a:cxn ang="0">
                    <a:pos x="72" y="0"/>
                  </a:cxn>
                  <a:cxn ang="0">
                    <a:pos x="102" y="26"/>
                  </a:cxn>
                  <a:cxn ang="0">
                    <a:pos x="55" y="47"/>
                  </a:cxn>
                  <a:cxn ang="0">
                    <a:pos x="0" y="47"/>
                  </a:cxn>
                  <a:cxn ang="0">
                    <a:pos x="0" y="24"/>
                  </a:cxn>
                  <a:cxn ang="0">
                    <a:pos x="43" y="24"/>
                  </a:cxn>
                  <a:cxn ang="0">
                    <a:pos x="43" y="6"/>
                  </a:cxn>
                  <a:cxn ang="0">
                    <a:pos x="72" y="0"/>
                  </a:cxn>
                </a:cxnLst>
                <a:rect l="0" t="0" r="r" b="b"/>
                <a:pathLst>
                  <a:path w="102" h="47">
                    <a:moveTo>
                      <a:pt x="72" y="0"/>
                    </a:moveTo>
                    <a:lnTo>
                      <a:pt x="102" y="26"/>
                    </a:lnTo>
                    <a:lnTo>
                      <a:pt x="55" y="47"/>
                    </a:lnTo>
                    <a:lnTo>
                      <a:pt x="0" y="47"/>
                    </a:lnTo>
                    <a:lnTo>
                      <a:pt x="0" y="24"/>
                    </a:lnTo>
                    <a:lnTo>
                      <a:pt x="43" y="24"/>
                    </a:lnTo>
                    <a:lnTo>
                      <a:pt x="43" y="6"/>
                    </a:lnTo>
                    <a:lnTo>
                      <a:pt x="72"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6" name="Freeform 1013"/>
              <p:cNvSpPr>
                <a:spLocks/>
              </p:cNvSpPr>
              <p:nvPr/>
            </p:nvSpPr>
            <p:spPr bwMode="auto">
              <a:xfrm>
                <a:off x="-7074" y="2106"/>
                <a:ext cx="102" cy="47"/>
              </a:xfrm>
              <a:custGeom>
                <a:avLst/>
                <a:gdLst/>
                <a:ahLst/>
                <a:cxnLst>
                  <a:cxn ang="0">
                    <a:pos x="72" y="0"/>
                  </a:cxn>
                  <a:cxn ang="0">
                    <a:pos x="102" y="26"/>
                  </a:cxn>
                  <a:cxn ang="0">
                    <a:pos x="55" y="47"/>
                  </a:cxn>
                  <a:cxn ang="0">
                    <a:pos x="0" y="47"/>
                  </a:cxn>
                  <a:cxn ang="0">
                    <a:pos x="0" y="24"/>
                  </a:cxn>
                  <a:cxn ang="0">
                    <a:pos x="43" y="24"/>
                  </a:cxn>
                  <a:cxn ang="0">
                    <a:pos x="43" y="6"/>
                  </a:cxn>
                  <a:cxn ang="0">
                    <a:pos x="72" y="0"/>
                  </a:cxn>
                </a:cxnLst>
                <a:rect l="0" t="0" r="r" b="b"/>
                <a:pathLst>
                  <a:path w="102" h="47">
                    <a:moveTo>
                      <a:pt x="72" y="0"/>
                    </a:moveTo>
                    <a:lnTo>
                      <a:pt x="102" y="26"/>
                    </a:lnTo>
                    <a:lnTo>
                      <a:pt x="55" y="47"/>
                    </a:lnTo>
                    <a:lnTo>
                      <a:pt x="0" y="47"/>
                    </a:lnTo>
                    <a:lnTo>
                      <a:pt x="0" y="24"/>
                    </a:lnTo>
                    <a:lnTo>
                      <a:pt x="43" y="24"/>
                    </a:lnTo>
                    <a:lnTo>
                      <a:pt x="43" y="6"/>
                    </a:lnTo>
                    <a:lnTo>
                      <a:pt x="72" y="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 name="Freeform 1014"/>
              <p:cNvSpPr>
                <a:spLocks/>
              </p:cNvSpPr>
              <p:nvPr/>
            </p:nvSpPr>
            <p:spPr bwMode="auto">
              <a:xfrm>
                <a:off x="-6457" y="1805"/>
                <a:ext cx="121" cy="137"/>
              </a:xfrm>
              <a:custGeom>
                <a:avLst/>
                <a:gdLst/>
                <a:ahLst/>
                <a:cxnLst>
                  <a:cxn ang="0">
                    <a:pos x="0" y="102"/>
                  </a:cxn>
                  <a:cxn ang="0">
                    <a:pos x="0" y="106"/>
                  </a:cxn>
                  <a:cxn ang="0">
                    <a:pos x="3" y="113"/>
                  </a:cxn>
                  <a:cxn ang="0">
                    <a:pos x="6" y="119"/>
                  </a:cxn>
                  <a:cxn ang="0">
                    <a:pos x="11" y="126"/>
                  </a:cxn>
                  <a:cxn ang="0">
                    <a:pos x="14" y="127"/>
                  </a:cxn>
                  <a:cxn ang="0">
                    <a:pos x="18" y="132"/>
                  </a:cxn>
                  <a:cxn ang="0">
                    <a:pos x="21" y="133"/>
                  </a:cxn>
                  <a:cxn ang="0">
                    <a:pos x="25" y="135"/>
                  </a:cxn>
                  <a:cxn ang="0">
                    <a:pos x="31" y="137"/>
                  </a:cxn>
                  <a:cxn ang="0">
                    <a:pos x="37" y="137"/>
                  </a:cxn>
                  <a:cxn ang="0">
                    <a:pos x="43" y="137"/>
                  </a:cxn>
                  <a:cxn ang="0">
                    <a:pos x="49" y="135"/>
                  </a:cxn>
                  <a:cxn ang="0">
                    <a:pos x="57" y="133"/>
                  </a:cxn>
                  <a:cxn ang="0">
                    <a:pos x="62" y="130"/>
                  </a:cxn>
                  <a:cxn ang="0">
                    <a:pos x="74" y="125"/>
                  </a:cxn>
                  <a:cxn ang="0">
                    <a:pos x="86" y="117"/>
                  </a:cxn>
                  <a:cxn ang="0">
                    <a:pos x="95" y="110"/>
                  </a:cxn>
                  <a:cxn ang="0">
                    <a:pos x="104" y="104"/>
                  </a:cxn>
                  <a:cxn ang="0">
                    <a:pos x="110" y="97"/>
                  </a:cxn>
                  <a:cxn ang="0">
                    <a:pos x="96" y="61"/>
                  </a:cxn>
                  <a:cxn ang="0">
                    <a:pos x="71" y="61"/>
                  </a:cxn>
                  <a:cxn ang="0">
                    <a:pos x="71" y="48"/>
                  </a:cxn>
                  <a:cxn ang="0">
                    <a:pos x="121" y="26"/>
                  </a:cxn>
                  <a:cxn ang="0">
                    <a:pos x="93" y="0"/>
                  </a:cxn>
                  <a:cxn ang="0">
                    <a:pos x="55" y="37"/>
                  </a:cxn>
                  <a:cxn ang="0">
                    <a:pos x="55" y="59"/>
                  </a:cxn>
                  <a:cxn ang="0">
                    <a:pos x="28" y="83"/>
                  </a:cxn>
                  <a:cxn ang="0">
                    <a:pos x="0" y="102"/>
                  </a:cxn>
                </a:cxnLst>
                <a:rect l="0" t="0" r="r" b="b"/>
                <a:pathLst>
                  <a:path w="121" h="137">
                    <a:moveTo>
                      <a:pt x="0" y="102"/>
                    </a:moveTo>
                    <a:lnTo>
                      <a:pt x="0" y="106"/>
                    </a:lnTo>
                    <a:lnTo>
                      <a:pt x="3" y="113"/>
                    </a:lnTo>
                    <a:lnTo>
                      <a:pt x="6" y="119"/>
                    </a:lnTo>
                    <a:lnTo>
                      <a:pt x="11" y="126"/>
                    </a:lnTo>
                    <a:lnTo>
                      <a:pt x="14" y="127"/>
                    </a:lnTo>
                    <a:lnTo>
                      <a:pt x="18" y="132"/>
                    </a:lnTo>
                    <a:lnTo>
                      <a:pt x="21" y="133"/>
                    </a:lnTo>
                    <a:lnTo>
                      <a:pt x="25" y="135"/>
                    </a:lnTo>
                    <a:lnTo>
                      <a:pt x="31" y="137"/>
                    </a:lnTo>
                    <a:lnTo>
                      <a:pt x="37" y="137"/>
                    </a:lnTo>
                    <a:lnTo>
                      <a:pt x="43" y="137"/>
                    </a:lnTo>
                    <a:lnTo>
                      <a:pt x="49" y="135"/>
                    </a:lnTo>
                    <a:lnTo>
                      <a:pt x="57" y="133"/>
                    </a:lnTo>
                    <a:lnTo>
                      <a:pt x="62" y="130"/>
                    </a:lnTo>
                    <a:lnTo>
                      <a:pt x="74" y="125"/>
                    </a:lnTo>
                    <a:lnTo>
                      <a:pt x="86" y="117"/>
                    </a:lnTo>
                    <a:lnTo>
                      <a:pt x="95" y="110"/>
                    </a:lnTo>
                    <a:lnTo>
                      <a:pt x="104" y="104"/>
                    </a:lnTo>
                    <a:lnTo>
                      <a:pt x="110" y="97"/>
                    </a:lnTo>
                    <a:lnTo>
                      <a:pt x="96" y="61"/>
                    </a:lnTo>
                    <a:lnTo>
                      <a:pt x="71" y="61"/>
                    </a:lnTo>
                    <a:lnTo>
                      <a:pt x="71" y="48"/>
                    </a:lnTo>
                    <a:lnTo>
                      <a:pt x="121" y="26"/>
                    </a:lnTo>
                    <a:lnTo>
                      <a:pt x="93" y="0"/>
                    </a:lnTo>
                    <a:lnTo>
                      <a:pt x="55" y="37"/>
                    </a:lnTo>
                    <a:lnTo>
                      <a:pt x="55" y="59"/>
                    </a:lnTo>
                    <a:lnTo>
                      <a:pt x="28" y="83"/>
                    </a:lnTo>
                    <a:lnTo>
                      <a:pt x="0" y="10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8" name="Freeform 1015"/>
              <p:cNvSpPr>
                <a:spLocks/>
              </p:cNvSpPr>
              <p:nvPr/>
            </p:nvSpPr>
            <p:spPr bwMode="auto">
              <a:xfrm>
                <a:off x="-6457" y="1805"/>
                <a:ext cx="121" cy="137"/>
              </a:xfrm>
              <a:custGeom>
                <a:avLst/>
                <a:gdLst/>
                <a:ahLst/>
                <a:cxnLst>
                  <a:cxn ang="0">
                    <a:pos x="0" y="102"/>
                  </a:cxn>
                  <a:cxn ang="0">
                    <a:pos x="0" y="106"/>
                  </a:cxn>
                  <a:cxn ang="0">
                    <a:pos x="3" y="113"/>
                  </a:cxn>
                  <a:cxn ang="0">
                    <a:pos x="6" y="119"/>
                  </a:cxn>
                  <a:cxn ang="0">
                    <a:pos x="11" y="126"/>
                  </a:cxn>
                  <a:cxn ang="0">
                    <a:pos x="14" y="127"/>
                  </a:cxn>
                  <a:cxn ang="0">
                    <a:pos x="18" y="132"/>
                  </a:cxn>
                  <a:cxn ang="0">
                    <a:pos x="21" y="133"/>
                  </a:cxn>
                  <a:cxn ang="0">
                    <a:pos x="25" y="135"/>
                  </a:cxn>
                  <a:cxn ang="0">
                    <a:pos x="31" y="137"/>
                  </a:cxn>
                  <a:cxn ang="0">
                    <a:pos x="37" y="137"/>
                  </a:cxn>
                  <a:cxn ang="0">
                    <a:pos x="43" y="137"/>
                  </a:cxn>
                  <a:cxn ang="0">
                    <a:pos x="49" y="135"/>
                  </a:cxn>
                  <a:cxn ang="0">
                    <a:pos x="57" y="133"/>
                  </a:cxn>
                  <a:cxn ang="0">
                    <a:pos x="62" y="130"/>
                  </a:cxn>
                  <a:cxn ang="0">
                    <a:pos x="74" y="125"/>
                  </a:cxn>
                  <a:cxn ang="0">
                    <a:pos x="86" y="117"/>
                  </a:cxn>
                  <a:cxn ang="0">
                    <a:pos x="95" y="110"/>
                  </a:cxn>
                  <a:cxn ang="0">
                    <a:pos x="104" y="104"/>
                  </a:cxn>
                  <a:cxn ang="0">
                    <a:pos x="110" y="97"/>
                  </a:cxn>
                  <a:cxn ang="0">
                    <a:pos x="96" y="61"/>
                  </a:cxn>
                  <a:cxn ang="0">
                    <a:pos x="71" y="61"/>
                  </a:cxn>
                  <a:cxn ang="0">
                    <a:pos x="71" y="48"/>
                  </a:cxn>
                  <a:cxn ang="0">
                    <a:pos x="121" y="26"/>
                  </a:cxn>
                  <a:cxn ang="0">
                    <a:pos x="93" y="0"/>
                  </a:cxn>
                  <a:cxn ang="0">
                    <a:pos x="55" y="37"/>
                  </a:cxn>
                  <a:cxn ang="0">
                    <a:pos x="55" y="59"/>
                  </a:cxn>
                  <a:cxn ang="0">
                    <a:pos x="28" y="83"/>
                  </a:cxn>
                  <a:cxn ang="0">
                    <a:pos x="0" y="102"/>
                  </a:cxn>
                </a:cxnLst>
                <a:rect l="0" t="0" r="r" b="b"/>
                <a:pathLst>
                  <a:path w="121" h="137">
                    <a:moveTo>
                      <a:pt x="0" y="102"/>
                    </a:moveTo>
                    <a:lnTo>
                      <a:pt x="0" y="106"/>
                    </a:lnTo>
                    <a:lnTo>
                      <a:pt x="3" y="113"/>
                    </a:lnTo>
                    <a:lnTo>
                      <a:pt x="6" y="119"/>
                    </a:lnTo>
                    <a:lnTo>
                      <a:pt x="11" y="126"/>
                    </a:lnTo>
                    <a:lnTo>
                      <a:pt x="14" y="127"/>
                    </a:lnTo>
                    <a:lnTo>
                      <a:pt x="18" y="132"/>
                    </a:lnTo>
                    <a:lnTo>
                      <a:pt x="21" y="133"/>
                    </a:lnTo>
                    <a:lnTo>
                      <a:pt x="25" y="135"/>
                    </a:lnTo>
                    <a:lnTo>
                      <a:pt x="31" y="137"/>
                    </a:lnTo>
                    <a:lnTo>
                      <a:pt x="37" y="137"/>
                    </a:lnTo>
                    <a:lnTo>
                      <a:pt x="43" y="137"/>
                    </a:lnTo>
                    <a:lnTo>
                      <a:pt x="49" y="135"/>
                    </a:lnTo>
                    <a:lnTo>
                      <a:pt x="57" y="133"/>
                    </a:lnTo>
                    <a:lnTo>
                      <a:pt x="62" y="130"/>
                    </a:lnTo>
                    <a:lnTo>
                      <a:pt x="74" y="125"/>
                    </a:lnTo>
                    <a:lnTo>
                      <a:pt x="86" y="117"/>
                    </a:lnTo>
                    <a:lnTo>
                      <a:pt x="95" y="110"/>
                    </a:lnTo>
                    <a:lnTo>
                      <a:pt x="104" y="104"/>
                    </a:lnTo>
                    <a:lnTo>
                      <a:pt x="110" y="97"/>
                    </a:lnTo>
                    <a:lnTo>
                      <a:pt x="96" y="61"/>
                    </a:lnTo>
                    <a:lnTo>
                      <a:pt x="71" y="61"/>
                    </a:lnTo>
                    <a:lnTo>
                      <a:pt x="71" y="48"/>
                    </a:lnTo>
                    <a:lnTo>
                      <a:pt x="121" y="26"/>
                    </a:lnTo>
                    <a:lnTo>
                      <a:pt x="93" y="0"/>
                    </a:lnTo>
                    <a:lnTo>
                      <a:pt x="55" y="37"/>
                    </a:lnTo>
                    <a:lnTo>
                      <a:pt x="55" y="59"/>
                    </a:lnTo>
                    <a:lnTo>
                      <a:pt x="28" y="83"/>
                    </a:lnTo>
                    <a:lnTo>
                      <a:pt x="0" y="102"/>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9" name="Freeform 1016"/>
              <p:cNvSpPr>
                <a:spLocks/>
              </p:cNvSpPr>
              <p:nvPr/>
            </p:nvSpPr>
            <p:spPr bwMode="auto">
              <a:xfrm>
                <a:off x="-5919" y="1578"/>
                <a:ext cx="545" cy="319"/>
              </a:xfrm>
              <a:custGeom>
                <a:avLst/>
                <a:gdLst/>
                <a:ahLst/>
                <a:cxnLst>
                  <a:cxn ang="0">
                    <a:pos x="514" y="181"/>
                  </a:cxn>
                  <a:cxn ang="0">
                    <a:pos x="480" y="168"/>
                  </a:cxn>
                  <a:cxn ang="0">
                    <a:pos x="439" y="168"/>
                  </a:cxn>
                  <a:cxn ang="0">
                    <a:pos x="388" y="135"/>
                  </a:cxn>
                  <a:cxn ang="0">
                    <a:pos x="340" y="96"/>
                  </a:cxn>
                  <a:cxn ang="0">
                    <a:pos x="233" y="0"/>
                  </a:cxn>
                  <a:cxn ang="0">
                    <a:pos x="211" y="10"/>
                  </a:cxn>
                  <a:cxn ang="0">
                    <a:pos x="182" y="47"/>
                  </a:cxn>
                  <a:cxn ang="0">
                    <a:pos x="160" y="69"/>
                  </a:cxn>
                  <a:cxn ang="0">
                    <a:pos x="69" y="23"/>
                  </a:cxn>
                  <a:cxn ang="0">
                    <a:pos x="69" y="0"/>
                  </a:cxn>
                  <a:cxn ang="0">
                    <a:pos x="1" y="21"/>
                  </a:cxn>
                  <a:cxn ang="0">
                    <a:pos x="0" y="57"/>
                  </a:cxn>
                  <a:cxn ang="0">
                    <a:pos x="3" y="59"/>
                  </a:cxn>
                  <a:cxn ang="0">
                    <a:pos x="58" y="59"/>
                  </a:cxn>
                  <a:cxn ang="0">
                    <a:pos x="199" y="118"/>
                  </a:cxn>
                  <a:cxn ang="0">
                    <a:pos x="225" y="146"/>
                  </a:cxn>
                  <a:cxn ang="0">
                    <a:pos x="264" y="194"/>
                  </a:cxn>
                  <a:cxn ang="0">
                    <a:pos x="340" y="238"/>
                  </a:cxn>
                  <a:cxn ang="0">
                    <a:pos x="366" y="268"/>
                  </a:cxn>
                  <a:cxn ang="0">
                    <a:pos x="456" y="319"/>
                  </a:cxn>
                  <a:cxn ang="0">
                    <a:pos x="545" y="277"/>
                  </a:cxn>
                  <a:cxn ang="0">
                    <a:pos x="545" y="231"/>
                  </a:cxn>
                  <a:cxn ang="0">
                    <a:pos x="514" y="181"/>
                  </a:cxn>
                </a:cxnLst>
                <a:rect l="0" t="0" r="r" b="b"/>
                <a:pathLst>
                  <a:path w="545" h="319">
                    <a:moveTo>
                      <a:pt x="514" y="181"/>
                    </a:moveTo>
                    <a:lnTo>
                      <a:pt x="480" y="168"/>
                    </a:lnTo>
                    <a:lnTo>
                      <a:pt x="439" y="168"/>
                    </a:lnTo>
                    <a:lnTo>
                      <a:pt x="388" y="135"/>
                    </a:lnTo>
                    <a:lnTo>
                      <a:pt x="340" y="96"/>
                    </a:lnTo>
                    <a:lnTo>
                      <a:pt x="233" y="0"/>
                    </a:lnTo>
                    <a:lnTo>
                      <a:pt x="211" y="10"/>
                    </a:lnTo>
                    <a:lnTo>
                      <a:pt x="182" y="47"/>
                    </a:lnTo>
                    <a:lnTo>
                      <a:pt x="160" y="69"/>
                    </a:lnTo>
                    <a:lnTo>
                      <a:pt x="69" y="23"/>
                    </a:lnTo>
                    <a:lnTo>
                      <a:pt x="69" y="0"/>
                    </a:lnTo>
                    <a:lnTo>
                      <a:pt x="1" y="21"/>
                    </a:lnTo>
                    <a:lnTo>
                      <a:pt x="0" y="57"/>
                    </a:lnTo>
                    <a:lnTo>
                      <a:pt x="3" y="59"/>
                    </a:lnTo>
                    <a:lnTo>
                      <a:pt x="58" y="59"/>
                    </a:lnTo>
                    <a:lnTo>
                      <a:pt x="199" y="118"/>
                    </a:lnTo>
                    <a:lnTo>
                      <a:pt x="225" y="146"/>
                    </a:lnTo>
                    <a:lnTo>
                      <a:pt x="264" y="194"/>
                    </a:lnTo>
                    <a:lnTo>
                      <a:pt x="340" y="238"/>
                    </a:lnTo>
                    <a:lnTo>
                      <a:pt x="366" y="268"/>
                    </a:lnTo>
                    <a:lnTo>
                      <a:pt x="456" y="319"/>
                    </a:lnTo>
                    <a:lnTo>
                      <a:pt x="545" y="277"/>
                    </a:lnTo>
                    <a:lnTo>
                      <a:pt x="545" y="231"/>
                    </a:lnTo>
                    <a:lnTo>
                      <a:pt x="514" y="18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 name="Freeform 1017"/>
              <p:cNvSpPr>
                <a:spLocks/>
              </p:cNvSpPr>
              <p:nvPr/>
            </p:nvSpPr>
            <p:spPr bwMode="auto">
              <a:xfrm>
                <a:off x="-5919" y="1578"/>
                <a:ext cx="545" cy="319"/>
              </a:xfrm>
              <a:custGeom>
                <a:avLst/>
                <a:gdLst/>
                <a:ahLst/>
                <a:cxnLst>
                  <a:cxn ang="0">
                    <a:pos x="514" y="181"/>
                  </a:cxn>
                  <a:cxn ang="0">
                    <a:pos x="480" y="168"/>
                  </a:cxn>
                  <a:cxn ang="0">
                    <a:pos x="439" y="168"/>
                  </a:cxn>
                  <a:cxn ang="0">
                    <a:pos x="388" y="135"/>
                  </a:cxn>
                  <a:cxn ang="0">
                    <a:pos x="340" y="96"/>
                  </a:cxn>
                  <a:cxn ang="0">
                    <a:pos x="233" y="0"/>
                  </a:cxn>
                  <a:cxn ang="0">
                    <a:pos x="211" y="10"/>
                  </a:cxn>
                  <a:cxn ang="0">
                    <a:pos x="182" y="47"/>
                  </a:cxn>
                  <a:cxn ang="0">
                    <a:pos x="160" y="69"/>
                  </a:cxn>
                  <a:cxn ang="0">
                    <a:pos x="69" y="23"/>
                  </a:cxn>
                  <a:cxn ang="0">
                    <a:pos x="69" y="0"/>
                  </a:cxn>
                  <a:cxn ang="0">
                    <a:pos x="1" y="21"/>
                  </a:cxn>
                  <a:cxn ang="0">
                    <a:pos x="0" y="57"/>
                  </a:cxn>
                  <a:cxn ang="0">
                    <a:pos x="3" y="59"/>
                  </a:cxn>
                  <a:cxn ang="0">
                    <a:pos x="58" y="59"/>
                  </a:cxn>
                  <a:cxn ang="0">
                    <a:pos x="199" y="118"/>
                  </a:cxn>
                  <a:cxn ang="0">
                    <a:pos x="225" y="146"/>
                  </a:cxn>
                  <a:cxn ang="0">
                    <a:pos x="264" y="194"/>
                  </a:cxn>
                  <a:cxn ang="0">
                    <a:pos x="340" y="238"/>
                  </a:cxn>
                  <a:cxn ang="0">
                    <a:pos x="366" y="268"/>
                  </a:cxn>
                  <a:cxn ang="0">
                    <a:pos x="456" y="319"/>
                  </a:cxn>
                  <a:cxn ang="0">
                    <a:pos x="545" y="277"/>
                  </a:cxn>
                  <a:cxn ang="0">
                    <a:pos x="545" y="231"/>
                  </a:cxn>
                  <a:cxn ang="0">
                    <a:pos x="514" y="181"/>
                  </a:cxn>
                </a:cxnLst>
                <a:rect l="0" t="0" r="r" b="b"/>
                <a:pathLst>
                  <a:path w="545" h="319">
                    <a:moveTo>
                      <a:pt x="514" y="181"/>
                    </a:moveTo>
                    <a:lnTo>
                      <a:pt x="480" y="168"/>
                    </a:lnTo>
                    <a:lnTo>
                      <a:pt x="439" y="168"/>
                    </a:lnTo>
                    <a:lnTo>
                      <a:pt x="388" y="135"/>
                    </a:lnTo>
                    <a:lnTo>
                      <a:pt x="340" y="96"/>
                    </a:lnTo>
                    <a:lnTo>
                      <a:pt x="233" y="0"/>
                    </a:lnTo>
                    <a:lnTo>
                      <a:pt x="211" y="10"/>
                    </a:lnTo>
                    <a:lnTo>
                      <a:pt x="182" y="47"/>
                    </a:lnTo>
                    <a:lnTo>
                      <a:pt x="160" y="69"/>
                    </a:lnTo>
                    <a:lnTo>
                      <a:pt x="69" y="23"/>
                    </a:lnTo>
                    <a:lnTo>
                      <a:pt x="69" y="0"/>
                    </a:lnTo>
                    <a:lnTo>
                      <a:pt x="1" y="21"/>
                    </a:lnTo>
                    <a:lnTo>
                      <a:pt x="0" y="57"/>
                    </a:lnTo>
                    <a:lnTo>
                      <a:pt x="3" y="59"/>
                    </a:lnTo>
                    <a:lnTo>
                      <a:pt x="58" y="59"/>
                    </a:lnTo>
                    <a:lnTo>
                      <a:pt x="199" y="118"/>
                    </a:lnTo>
                    <a:lnTo>
                      <a:pt x="225" y="146"/>
                    </a:lnTo>
                    <a:lnTo>
                      <a:pt x="264" y="194"/>
                    </a:lnTo>
                    <a:lnTo>
                      <a:pt x="340" y="238"/>
                    </a:lnTo>
                    <a:lnTo>
                      <a:pt x="366" y="268"/>
                    </a:lnTo>
                    <a:lnTo>
                      <a:pt x="456" y="319"/>
                    </a:lnTo>
                    <a:lnTo>
                      <a:pt x="545" y="277"/>
                    </a:lnTo>
                    <a:lnTo>
                      <a:pt x="545" y="231"/>
                    </a:lnTo>
                    <a:lnTo>
                      <a:pt x="514" y="181"/>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1" name="Freeform 1018"/>
              <p:cNvSpPr>
                <a:spLocks/>
              </p:cNvSpPr>
              <p:nvPr/>
            </p:nvSpPr>
            <p:spPr bwMode="auto">
              <a:xfrm>
                <a:off x="-6876" y="863"/>
                <a:ext cx="842" cy="594"/>
              </a:xfrm>
              <a:custGeom>
                <a:avLst/>
                <a:gdLst/>
                <a:ahLst/>
                <a:cxnLst>
                  <a:cxn ang="0">
                    <a:pos x="842" y="266"/>
                  </a:cxn>
                  <a:cxn ang="0">
                    <a:pos x="812" y="161"/>
                  </a:cxn>
                  <a:cxn ang="0">
                    <a:pos x="783" y="73"/>
                  </a:cxn>
                  <a:cxn ang="0">
                    <a:pos x="712" y="39"/>
                  </a:cxn>
                  <a:cxn ang="0">
                    <a:pos x="670" y="63"/>
                  </a:cxn>
                  <a:cxn ang="0">
                    <a:pos x="548" y="39"/>
                  </a:cxn>
                  <a:cxn ang="0">
                    <a:pos x="504" y="48"/>
                  </a:cxn>
                  <a:cxn ang="0">
                    <a:pos x="465" y="39"/>
                  </a:cxn>
                  <a:cxn ang="0">
                    <a:pos x="465" y="26"/>
                  </a:cxn>
                  <a:cxn ang="0">
                    <a:pos x="351" y="0"/>
                  </a:cxn>
                  <a:cxn ang="0">
                    <a:pos x="340" y="26"/>
                  </a:cxn>
                  <a:cxn ang="0">
                    <a:pos x="279" y="26"/>
                  </a:cxn>
                  <a:cxn ang="0">
                    <a:pos x="227" y="63"/>
                  </a:cxn>
                  <a:cxn ang="0">
                    <a:pos x="189" y="96"/>
                  </a:cxn>
                  <a:cxn ang="0">
                    <a:pos x="176" y="139"/>
                  </a:cxn>
                  <a:cxn ang="0">
                    <a:pos x="151" y="161"/>
                  </a:cxn>
                  <a:cxn ang="0">
                    <a:pos x="94" y="161"/>
                  </a:cxn>
                  <a:cxn ang="0">
                    <a:pos x="71" y="198"/>
                  </a:cxn>
                  <a:cxn ang="0">
                    <a:pos x="112" y="231"/>
                  </a:cxn>
                  <a:cxn ang="0">
                    <a:pos x="151" y="297"/>
                  </a:cxn>
                  <a:cxn ang="0">
                    <a:pos x="199" y="307"/>
                  </a:cxn>
                  <a:cxn ang="0">
                    <a:pos x="199" y="382"/>
                  </a:cxn>
                  <a:cxn ang="0">
                    <a:pos x="139" y="382"/>
                  </a:cxn>
                  <a:cxn ang="0">
                    <a:pos x="139" y="333"/>
                  </a:cxn>
                  <a:cxn ang="0">
                    <a:pos x="125" y="333"/>
                  </a:cxn>
                  <a:cxn ang="0">
                    <a:pos x="0" y="382"/>
                  </a:cxn>
                  <a:cxn ang="0">
                    <a:pos x="35" y="421"/>
                  </a:cxn>
                  <a:cxn ang="0">
                    <a:pos x="35" y="470"/>
                  </a:cxn>
                  <a:cxn ang="0">
                    <a:pos x="87" y="491"/>
                  </a:cxn>
                  <a:cxn ang="0">
                    <a:pos x="162" y="503"/>
                  </a:cxn>
                  <a:cxn ang="0">
                    <a:pos x="211" y="470"/>
                  </a:cxn>
                  <a:cxn ang="0">
                    <a:pos x="227" y="557"/>
                  </a:cxn>
                  <a:cxn ang="0">
                    <a:pos x="176" y="563"/>
                  </a:cxn>
                  <a:cxn ang="0">
                    <a:pos x="162" y="592"/>
                  </a:cxn>
                  <a:cxn ang="0">
                    <a:pos x="161" y="592"/>
                  </a:cxn>
                  <a:cxn ang="0">
                    <a:pos x="251" y="594"/>
                  </a:cxn>
                  <a:cxn ang="0">
                    <a:pos x="335" y="449"/>
                  </a:cxn>
                  <a:cxn ang="0">
                    <a:pos x="842" y="266"/>
                  </a:cxn>
                </a:cxnLst>
                <a:rect l="0" t="0" r="r" b="b"/>
                <a:pathLst>
                  <a:path w="842" h="594">
                    <a:moveTo>
                      <a:pt x="842" y="266"/>
                    </a:moveTo>
                    <a:lnTo>
                      <a:pt x="812" y="161"/>
                    </a:lnTo>
                    <a:lnTo>
                      <a:pt x="783" y="73"/>
                    </a:lnTo>
                    <a:lnTo>
                      <a:pt x="712" y="39"/>
                    </a:lnTo>
                    <a:lnTo>
                      <a:pt x="670" y="63"/>
                    </a:lnTo>
                    <a:lnTo>
                      <a:pt x="548" y="39"/>
                    </a:lnTo>
                    <a:lnTo>
                      <a:pt x="504" y="48"/>
                    </a:lnTo>
                    <a:lnTo>
                      <a:pt x="465" y="39"/>
                    </a:lnTo>
                    <a:lnTo>
                      <a:pt x="465" y="26"/>
                    </a:lnTo>
                    <a:lnTo>
                      <a:pt x="351" y="0"/>
                    </a:lnTo>
                    <a:lnTo>
                      <a:pt x="340" y="26"/>
                    </a:lnTo>
                    <a:lnTo>
                      <a:pt x="279" y="26"/>
                    </a:lnTo>
                    <a:lnTo>
                      <a:pt x="227" y="63"/>
                    </a:lnTo>
                    <a:lnTo>
                      <a:pt x="189" y="96"/>
                    </a:lnTo>
                    <a:lnTo>
                      <a:pt x="176" y="139"/>
                    </a:lnTo>
                    <a:lnTo>
                      <a:pt x="151" y="161"/>
                    </a:lnTo>
                    <a:lnTo>
                      <a:pt x="94" y="161"/>
                    </a:lnTo>
                    <a:lnTo>
                      <a:pt x="71" y="198"/>
                    </a:lnTo>
                    <a:lnTo>
                      <a:pt x="112" y="231"/>
                    </a:lnTo>
                    <a:lnTo>
                      <a:pt x="151" y="297"/>
                    </a:lnTo>
                    <a:lnTo>
                      <a:pt x="199" y="307"/>
                    </a:lnTo>
                    <a:lnTo>
                      <a:pt x="199" y="382"/>
                    </a:lnTo>
                    <a:lnTo>
                      <a:pt x="139" y="382"/>
                    </a:lnTo>
                    <a:lnTo>
                      <a:pt x="139" y="333"/>
                    </a:lnTo>
                    <a:lnTo>
                      <a:pt x="125" y="333"/>
                    </a:lnTo>
                    <a:lnTo>
                      <a:pt x="0" y="382"/>
                    </a:lnTo>
                    <a:lnTo>
                      <a:pt x="35" y="421"/>
                    </a:lnTo>
                    <a:lnTo>
                      <a:pt x="35" y="470"/>
                    </a:lnTo>
                    <a:lnTo>
                      <a:pt x="87" y="491"/>
                    </a:lnTo>
                    <a:lnTo>
                      <a:pt x="162" y="503"/>
                    </a:lnTo>
                    <a:lnTo>
                      <a:pt x="211" y="470"/>
                    </a:lnTo>
                    <a:lnTo>
                      <a:pt x="227" y="557"/>
                    </a:lnTo>
                    <a:lnTo>
                      <a:pt x="176" y="563"/>
                    </a:lnTo>
                    <a:lnTo>
                      <a:pt x="162" y="592"/>
                    </a:lnTo>
                    <a:lnTo>
                      <a:pt x="161" y="592"/>
                    </a:lnTo>
                    <a:lnTo>
                      <a:pt x="251" y="594"/>
                    </a:lnTo>
                    <a:lnTo>
                      <a:pt x="335" y="449"/>
                    </a:lnTo>
                    <a:lnTo>
                      <a:pt x="842" y="26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2" name="Freeform 1019"/>
              <p:cNvSpPr>
                <a:spLocks/>
              </p:cNvSpPr>
              <p:nvPr/>
            </p:nvSpPr>
            <p:spPr bwMode="auto">
              <a:xfrm>
                <a:off x="-6876" y="863"/>
                <a:ext cx="842" cy="594"/>
              </a:xfrm>
              <a:custGeom>
                <a:avLst/>
                <a:gdLst/>
                <a:ahLst/>
                <a:cxnLst>
                  <a:cxn ang="0">
                    <a:pos x="842" y="266"/>
                  </a:cxn>
                  <a:cxn ang="0">
                    <a:pos x="812" y="161"/>
                  </a:cxn>
                  <a:cxn ang="0">
                    <a:pos x="783" y="73"/>
                  </a:cxn>
                  <a:cxn ang="0">
                    <a:pos x="712" y="39"/>
                  </a:cxn>
                  <a:cxn ang="0">
                    <a:pos x="670" y="63"/>
                  </a:cxn>
                  <a:cxn ang="0">
                    <a:pos x="548" y="39"/>
                  </a:cxn>
                  <a:cxn ang="0">
                    <a:pos x="504" y="48"/>
                  </a:cxn>
                  <a:cxn ang="0">
                    <a:pos x="465" y="39"/>
                  </a:cxn>
                  <a:cxn ang="0">
                    <a:pos x="465" y="26"/>
                  </a:cxn>
                  <a:cxn ang="0">
                    <a:pos x="351" y="0"/>
                  </a:cxn>
                  <a:cxn ang="0">
                    <a:pos x="340" y="26"/>
                  </a:cxn>
                  <a:cxn ang="0">
                    <a:pos x="279" y="26"/>
                  </a:cxn>
                  <a:cxn ang="0">
                    <a:pos x="227" y="63"/>
                  </a:cxn>
                  <a:cxn ang="0">
                    <a:pos x="189" y="96"/>
                  </a:cxn>
                  <a:cxn ang="0">
                    <a:pos x="176" y="139"/>
                  </a:cxn>
                  <a:cxn ang="0">
                    <a:pos x="151" y="161"/>
                  </a:cxn>
                  <a:cxn ang="0">
                    <a:pos x="94" y="161"/>
                  </a:cxn>
                  <a:cxn ang="0">
                    <a:pos x="71" y="198"/>
                  </a:cxn>
                  <a:cxn ang="0">
                    <a:pos x="112" y="231"/>
                  </a:cxn>
                  <a:cxn ang="0">
                    <a:pos x="151" y="297"/>
                  </a:cxn>
                  <a:cxn ang="0">
                    <a:pos x="199" y="307"/>
                  </a:cxn>
                  <a:cxn ang="0">
                    <a:pos x="199" y="382"/>
                  </a:cxn>
                  <a:cxn ang="0">
                    <a:pos x="139" y="382"/>
                  </a:cxn>
                  <a:cxn ang="0">
                    <a:pos x="139" y="333"/>
                  </a:cxn>
                  <a:cxn ang="0">
                    <a:pos x="125" y="333"/>
                  </a:cxn>
                  <a:cxn ang="0">
                    <a:pos x="0" y="382"/>
                  </a:cxn>
                  <a:cxn ang="0">
                    <a:pos x="35" y="421"/>
                  </a:cxn>
                  <a:cxn ang="0">
                    <a:pos x="35" y="470"/>
                  </a:cxn>
                  <a:cxn ang="0">
                    <a:pos x="87" y="491"/>
                  </a:cxn>
                  <a:cxn ang="0">
                    <a:pos x="162" y="503"/>
                  </a:cxn>
                  <a:cxn ang="0">
                    <a:pos x="211" y="470"/>
                  </a:cxn>
                  <a:cxn ang="0">
                    <a:pos x="227" y="557"/>
                  </a:cxn>
                  <a:cxn ang="0">
                    <a:pos x="176" y="563"/>
                  </a:cxn>
                  <a:cxn ang="0">
                    <a:pos x="162" y="592"/>
                  </a:cxn>
                  <a:cxn ang="0">
                    <a:pos x="161" y="592"/>
                  </a:cxn>
                  <a:cxn ang="0">
                    <a:pos x="251" y="594"/>
                  </a:cxn>
                  <a:cxn ang="0">
                    <a:pos x="335" y="449"/>
                  </a:cxn>
                  <a:cxn ang="0">
                    <a:pos x="842" y="266"/>
                  </a:cxn>
                </a:cxnLst>
                <a:rect l="0" t="0" r="r" b="b"/>
                <a:pathLst>
                  <a:path w="842" h="594">
                    <a:moveTo>
                      <a:pt x="842" y="266"/>
                    </a:moveTo>
                    <a:lnTo>
                      <a:pt x="812" y="161"/>
                    </a:lnTo>
                    <a:lnTo>
                      <a:pt x="783" y="73"/>
                    </a:lnTo>
                    <a:lnTo>
                      <a:pt x="712" y="39"/>
                    </a:lnTo>
                    <a:lnTo>
                      <a:pt x="670" y="63"/>
                    </a:lnTo>
                    <a:lnTo>
                      <a:pt x="548" y="39"/>
                    </a:lnTo>
                    <a:lnTo>
                      <a:pt x="504" y="48"/>
                    </a:lnTo>
                    <a:lnTo>
                      <a:pt x="465" y="39"/>
                    </a:lnTo>
                    <a:lnTo>
                      <a:pt x="465" y="26"/>
                    </a:lnTo>
                    <a:lnTo>
                      <a:pt x="351" y="0"/>
                    </a:lnTo>
                    <a:lnTo>
                      <a:pt x="340" y="26"/>
                    </a:lnTo>
                    <a:lnTo>
                      <a:pt x="279" y="26"/>
                    </a:lnTo>
                    <a:lnTo>
                      <a:pt x="227" y="63"/>
                    </a:lnTo>
                    <a:lnTo>
                      <a:pt x="189" y="96"/>
                    </a:lnTo>
                    <a:lnTo>
                      <a:pt x="176" y="139"/>
                    </a:lnTo>
                    <a:lnTo>
                      <a:pt x="151" y="161"/>
                    </a:lnTo>
                    <a:lnTo>
                      <a:pt x="94" y="161"/>
                    </a:lnTo>
                    <a:lnTo>
                      <a:pt x="71" y="198"/>
                    </a:lnTo>
                    <a:lnTo>
                      <a:pt x="112" y="231"/>
                    </a:lnTo>
                    <a:lnTo>
                      <a:pt x="151" y="297"/>
                    </a:lnTo>
                    <a:lnTo>
                      <a:pt x="199" y="307"/>
                    </a:lnTo>
                    <a:lnTo>
                      <a:pt x="199" y="382"/>
                    </a:lnTo>
                    <a:lnTo>
                      <a:pt x="139" y="382"/>
                    </a:lnTo>
                    <a:lnTo>
                      <a:pt x="139" y="333"/>
                    </a:lnTo>
                    <a:lnTo>
                      <a:pt x="125" y="333"/>
                    </a:lnTo>
                    <a:lnTo>
                      <a:pt x="0" y="382"/>
                    </a:lnTo>
                    <a:lnTo>
                      <a:pt x="35" y="421"/>
                    </a:lnTo>
                    <a:lnTo>
                      <a:pt x="35" y="470"/>
                    </a:lnTo>
                    <a:lnTo>
                      <a:pt x="87" y="491"/>
                    </a:lnTo>
                    <a:lnTo>
                      <a:pt x="162" y="503"/>
                    </a:lnTo>
                    <a:lnTo>
                      <a:pt x="211" y="470"/>
                    </a:lnTo>
                    <a:lnTo>
                      <a:pt x="227" y="557"/>
                    </a:lnTo>
                    <a:lnTo>
                      <a:pt x="176" y="563"/>
                    </a:lnTo>
                    <a:lnTo>
                      <a:pt x="162" y="592"/>
                    </a:lnTo>
                    <a:lnTo>
                      <a:pt x="161" y="592"/>
                    </a:lnTo>
                    <a:lnTo>
                      <a:pt x="251" y="594"/>
                    </a:lnTo>
                    <a:lnTo>
                      <a:pt x="335" y="449"/>
                    </a:lnTo>
                    <a:lnTo>
                      <a:pt x="842" y="266"/>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3" name="Freeform 1020"/>
              <p:cNvSpPr>
                <a:spLocks/>
              </p:cNvSpPr>
              <p:nvPr/>
            </p:nvSpPr>
            <p:spPr bwMode="auto">
              <a:xfrm>
                <a:off x="-6624" y="1127"/>
                <a:ext cx="673" cy="346"/>
              </a:xfrm>
              <a:custGeom>
                <a:avLst/>
                <a:gdLst/>
                <a:ahLst/>
                <a:cxnLst>
                  <a:cxn ang="0">
                    <a:pos x="610" y="76"/>
                  </a:cxn>
                  <a:cxn ang="0">
                    <a:pos x="590" y="0"/>
                  </a:cxn>
                  <a:cxn ang="0">
                    <a:pos x="83" y="184"/>
                  </a:cxn>
                  <a:cxn ang="0">
                    <a:pos x="0" y="329"/>
                  </a:cxn>
                  <a:cxn ang="0">
                    <a:pos x="673" y="346"/>
                  </a:cxn>
                  <a:cxn ang="0">
                    <a:pos x="610" y="76"/>
                  </a:cxn>
                </a:cxnLst>
                <a:rect l="0" t="0" r="r" b="b"/>
                <a:pathLst>
                  <a:path w="673" h="346">
                    <a:moveTo>
                      <a:pt x="610" y="76"/>
                    </a:moveTo>
                    <a:lnTo>
                      <a:pt x="590" y="0"/>
                    </a:lnTo>
                    <a:lnTo>
                      <a:pt x="83" y="184"/>
                    </a:lnTo>
                    <a:lnTo>
                      <a:pt x="0" y="329"/>
                    </a:lnTo>
                    <a:lnTo>
                      <a:pt x="673" y="346"/>
                    </a:lnTo>
                    <a:lnTo>
                      <a:pt x="610" y="7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4" name="Freeform 1021"/>
              <p:cNvSpPr>
                <a:spLocks/>
              </p:cNvSpPr>
              <p:nvPr/>
            </p:nvSpPr>
            <p:spPr bwMode="auto">
              <a:xfrm>
                <a:off x="-6624" y="1127"/>
                <a:ext cx="673" cy="346"/>
              </a:xfrm>
              <a:custGeom>
                <a:avLst/>
                <a:gdLst/>
                <a:ahLst/>
                <a:cxnLst>
                  <a:cxn ang="0">
                    <a:pos x="610" y="76"/>
                  </a:cxn>
                  <a:cxn ang="0">
                    <a:pos x="590" y="0"/>
                  </a:cxn>
                  <a:cxn ang="0">
                    <a:pos x="83" y="184"/>
                  </a:cxn>
                  <a:cxn ang="0">
                    <a:pos x="0" y="329"/>
                  </a:cxn>
                  <a:cxn ang="0">
                    <a:pos x="673" y="346"/>
                  </a:cxn>
                  <a:cxn ang="0">
                    <a:pos x="610" y="76"/>
                  </a:cxn>
                </a:cxnLst>
                <a:rect l="0" t="0" r="r" b="b"/>
                <a:pathLst>
                  <a:path w="673" h="346">
                    <a:moveTo>
                      <a:pt x="610" y="76"/>
                    </a:moveTo>
                    <a:lnTo>
                      <a:pt x="590" y="0"/>
                    </a:lnTo>
                    <a:lnTo>
                      <a:pt x="83" y="184"/>
                    </a:lnTo>
                    <a:lnTo>
                      <a:pt x="0" y="329"/>
                    </a:lnTo>
                    <a:lnTo>
                      <a:pt x="673" y="346"/>
                    </a:lnTo>
                    <a:lnTo>
                      <a:pt x="610" y="76"/>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5" name="Freeform 1022"/>
              <p:cNvSpPr>
                <a:spLocks/>
              </p:cNvSpPr>
              <p:nvPr/>
            </p:nvSpPr>
            <p:spPr bwMode="auto">
              <a:xfrm>
                <a:off x="-6876" y="1443"/>
                <a:ext cx="508" cy="643"/>
              </a:xfrm>
              <a:custGeom>
                <a:avLst/>
                <a:gdLst/>
                <a:ahLst/>
                <a:cxnLst>
                  <a:cxn ang="0">
                    <a:pos x="162" y="12"/>
                  </a:cxn>
                  <a:cxn ang="0">
                    <a:pos x="139" y="23"/>
                  </a:cxn>
                  <a:cxn ang="0">
                    <a:pos x="94" y="0"/>
                  </a:cxn>
                  <a:cxn ang="0">
                    <a:pos x="71" y="47"/>
                  </a:cxn>
                  <a:cxn ang="0">
                    <a:pos x="10" y="112"/>
                  </a:cxn>
                  <a:cxn ang="0">
                    <a:pos x="47" y="169"/>
                  </a:cxn>
                  <a:cxn ang="0">
                    <a:pos x="35" y="194"/>
                  </a:cxn>
                  <a:cxn ang="0">
                    <a:pos x="87" y="248"/>
                  </a:cxn>
                  <a:cxn ang="0">
                    <a:pos x="151" y="248"/>
                  </a:cxn>
                  <a:cxn ang="0">
                    <a:pos x="177" y="281"/>
                  </a:cxn>
                  <a:cxn ang="0">
                    <a:pos x="162" y="303"/>
                  </a:cxn>
                  <a:cxn ang="0">
                    <a:pos x="177" y="340"/>
                  </a:cxn>
                  <a:cxn ang="0">
                    <a:pos x="229" y="316"/>
                  </a:cxn>
                  <a:cxn ang="0">
                    <a:pos x="281" y="366"/>
                  </a:cxn>
                  <a:cxn ang="0">
                    <a:pos x="353" y="329"/>
                  </a:cxn>
                  <a:cxn ang="0">
                    <a:pos x="326" y="373"/>
                  </a:cxn>
                  <a:cxn ang="0">
                    <a:pos x="326" y="426"/>
                  </a:cxn>
                  <a:cxn ang="0">
                    <a:pos x="229" y="502"/>
                  </a:cxn>
                  <a:cxn ang="0">
                    <a:pos x="189" y="551"/>
                  </a:cxn>
                  <a:cxn ang="0">
                    <a:pos x="151" y="551"/>
                  </a:cxn>
                  <a:cxn ang="0">
                    <a:pos x="87" y="596"/>
                  </a:cxn>
                  <a:cxn ang="0">
                    <a:pos x="22" y="609"/>
                  </a:cxn>
                  <a:cxn ang="0">
                    <a:pos x="0" y="636"/>
                  </a:cxn>
                  <a:cxn ang="0">
                    <a:pos x="22" y="643"/>
                  </a:cxn>
                  <a:cxn ang="0">
                    <a:pos x="151" y="596"/>
                  </a:cxn>
                  <a:cxn ang="0">
                    <a:pos x="229" y="561"/>
                  </a:cxn>
                  <a:cxn ang="0">
                    <a:pos x="375" y="461"/>
                  </a:cxn>
                  <a:cxn ang="0">
                    <a:pos x="492" y="340"/>
                  </a:cxn>
                  <a:cxn ang="0">
                    <a:pos x="504" y="316"/>
                  </a:cxn>
                  <a:cxn ang="0">
                    <a:pos x="467" y="316"/>
                  </a:cxn>
                  <a:cxn ang="0">
                    <a:pos x="508" y="263"/>
                  </a:cxn>
                  <a:cxn ang="0">
                    <a:pos x="440" y="17"/>
                  </a:cxn>
                  <a:cxn ang="0">
                    <a:pos x="162" y="12"/>
                  </a:cxn>
                </a:cxnLst>
                <a:rect l="0" t="0" r="r" b="b"/>
                <a:pathLst>
                  <a:path w="508" h="643">
                    <a:moveTo>
                      <a:pt x="162" y="12"/>
                    </a:moveTo>
                    <a:lnTo>
                      <a:pt x="139" y="23"/>
                    </a:lnTo>
                    <a:lnTo>
                      <a:pt x="94" y="0"/>
                    </a:lnTo>
                    <a:lnTo>
                      <a:pt x="71" y="47"/>
                    </a:lnTo>
                    <a:lnTo>
                      <a:pt x="10" y="112"/>
                    </a:lnTo>
                    <a:lnTo>
                      <a:pt x="47" y="169"/>
                    </a:lnTo>
                    <a:lnTo>
                      <a:pt x="35" y="194"/>
                    </a:lnTo>
                    <a:lnTo>
                      <a:pt x="87" y="248"/>
                    </a:lnTo>
                    <a:lnTo>
                      <a:pt x="151" y="248"/>
                    </a:lnTo>
                    <a:lnTo>
                      <a:pt x="177" y="281"/>
                    </a:lnTo>
                    <a:lnTo>
                      <a:pt x="162" y="303"/>
                    </a:lnTo>
                    <a:lnTo>
                      <a:pt x="177" y="340"/>
                    </a:lnTo>
                    <a:lnTo>
                      <a:pt x="229" y="316"/>
                    </a:lnTo>
                    <a:lnTo>
                      <a:pt x="281" y="366"/>
                    </a:lnTo>
                    <a:lnTo>
                      <a:pt x="353" y="329"/>
                    </a:lnTo>
                    <a:lnTo>
                      <a:pt x="326" y="373"/>
                    </a:lnTo>
                    <a:lnTo>
                      <a:pt x="326" y="426"/>
                    </a:lnTo>
                    <a:lnTo>
                      <a:pt x="229" y="502"/>
                    </a:lnTo>
                    <a:lnTo>
                      <a:pt x="189" y="551"/>
                    </a:lnTo>
                    <a:lnTo>
                      <a:pt x="151" y="551"/>
                    </a:lnTo>
                    <a:lnTo>
                      <a:pt x="87" y="596"/>
                    </a:lnTo>
                    <a:lnTo>
                      <a:pt x="22" y="609"/>
                    </a:lnTo>
                    <a:lnTo>
                      <a:pt x="0" y="636"/>
                    </a:lnTo>
                    <a:lnTo>
                      <a:pt x="22" y="643"/>
                    </a:lnTo>
                    <a:lnTo>
                      <a:pt x="151" y="596"/>
                    </a:lnTo>
                    <a:lnTo>
                      <a:pt x="229" y="561"/>
                    </a:lnTo>
                    <a:lnTo>
                      <a:pt x="375" y="461"/>
                    </a:lnTo>
                    <a:lnTo>
                      <a:pt x="492" y="340"/>
                    </a:lnTo>
                    <a:lnTo>
                      <a:pt x="504" y="316"/>
                    </a:lnTo>
                    <a:lnTo>
                      <a:pt x="467" y="316"/>
                    </a:lnTo>
                    <a:lnTo>
                      <a:pt x="508" y="263"/>
                    </a:lnTo>
                    <a:lnTo>
                      <a:pt x="440" y="17"/>
                    </a:lnTo>
                    <a:lnTo>
                      <a:pt x="162" y="1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6" name="Freeform 1023"/>
              <p:cNvSpPr>
                <a:spLocks/>
              </p:cNvSpPr>
              <p:nvPr/>
            </p:nvSpPr>
            <p:spPr bwMode="auto">
              <a:xfrm>
                <a:off x="-6876" y="1443"/>
                <a:ext cx="508" cy="643"/>
              </a:xfrm>
              <a:custGeom>
                <a:avLst/>
                <a:gdLst/>
                <a:ahLst/>
                <a:cxnLst>
                  <a:cxn ang="0">
                    <a:pos x="162" y="12"/>
                  </a:cxn>
                  <a:cxn ang="0">
                    <a:pos x="139" y="23"/>
                  </a:cxn>
                  <a:cxn ang="0">
                    <a:pos x="94" y="0"/>
                  </a:cxn>
                  <a:cxn ang="0">
                    <a:pos x="71" y="47"/>
                  </a:cxn>
                  <a:cxn ang="0">
                    <a:pos x="10" y="112"/>
                  </a:cxn>
                  <a:cxn ang="0">
                    <a:pos x="47" y="169"/>
                  </a:cxn>
                  <a:cxn ang="0">
                    <a:pos x="35" y="194"/>
                  </a:cxn>
                  <a:cxn ang="0">
                    <a:pos x="87" y="248"/>
                  </a:cxn>
                  <a:cxn ang="0">
                    <a:pos x="151" y="248"/>
                  </a:cxn>
                  <a:cxn ang="0">
                    <a:pos x="177" y="281"/>
                  </a:cxn>
                  <a:cxn ang="0">
                    <a:pos x="162" y="303"/>
                  </a:cxn>
                  <a:cxn ang="0">
                    <a:pos x="177" y="340"/>
                  </a:cxn>
                  <a:cxn ang="0">
                    <a:pos x="229" y="316"/>
                  </a:cxn>
                  <a:cxn ang="0">
                    <a:pos x="281" y="366"/>
                  </a:cxn>
                  <a:cxn ang="0">
                    <a:pos x="353" y="329"/>
                  </a:cxn>
                  <a:cxn ang="0">
                    <a:pos x="326" y="373"/>
                  </a:cxn>
                  <a:cxn ang="0">
                    <a:pos x="326" y="426"/>
                  </a:cxn>
                  <a:cxn ang="0">
                    <a:pos x="229" y="502"/>
                  </a:cxn>
                  <a:cxn ang="0">
                    <a:pos x="189" y="551"/>
                  </a:cxn>
                  <a:cxn ang="0">
                    <a:pos x="151" y="551"/>
                  </a:cxn>
                  <a:cxn ang="0">
                    <a:pos x="87" y="596"/>
                  </a:cxn>
                  <a:cxn ang="0">
                    <a:pos x="22" y="609"/>
                  </a:cxn>
                  <a:cxn ang="0">
                    <a:pos x="0" y="636"/>
                  </a:cxn>
                  <a:cxn ang="0">
                    <a:pos x="22" y="643"/>
                  </a:cxn>
                  <a:cxn ang="0">
                    <a:pos x="151" y="596"/>
                  </a:cxn>
                  <a:cxn ang="0">
                    <a:pos x="229" y="561"/>
                  </a:cxn>
                  <a:cxn ang="0">
                    <a:pos x="375" y="461"/>
                  </a:cxn>
                  <a:cxn ang="0">
                    <a:pos x="492" y="340"/>
                  </a:cxn>
                  <a:cxn ang="0">
                    <a:pos x="504" y="316"/>
                  </a:cxn>
                  <a:cxn ang="0">
                    <a:pos x="467" y="316"/>
                  </a:cxn>
                  <a:cxn ang="0">
                    <a:pos x="508" y="263"/>
                  </a:cxn>
                  <a:cxn ang="0">
                    <a:pos x="440" y="17"/>
                  </a:cxn>
                  <a:cxn ang="0">
                    <a:pos x="162" y="12"/>
                  </a:cxn>
                </a:cxnLst>
                <a:rect l="0" t="0" r="r" b="b"/>
                <a:pathLst>
                  <a:path w="508" h="643">
                    <a:moveTo>
                      <a:pt x="162" y="12"/>
                    </a:moveTo>
                    <a:lnTo>
                      <a:pt x="139" y="23"/>
                    </a:lnTo>
                    <a:lnTo>
                      <a:pt x="94" y="0"/>
                    </a:lnTo>
                    <a:lnTo>
                      <a:pt x="71" y="47"/>
                    </a:lnTo>
                    <a:lnTo>
                      <a:pt x="10" y="112"/>
                    </a:lnTo>
                    <a:lnTo>
                      <a:pt x="47" y="169"/>
                    </a:lnTo>
                    <a:lnTo>
                      <a:pt x="35" y="194"/>
                    </a:lnTo>
                    <a:lnTo>
                      <a:pt x="87" y="248"/>
                    </a:lnTo>
                    <a:lnTo>
                      <a:pt x="151" y="248"/>
                    </a:lnTo>
                    <a:lnTo>
                      <a:pt x="177" y="281"/>
                    </a:lnTo>
                    <a:lnTo>
                      <a:pt x="162" y="303"/>
                    </a:lnTo>
                    <a:lnTo>
                      <a:pt x="177" y="340"/>
                    </a:lnTo>
                    <a:lnTo>
                      <a:pt x="229" y="316"/>
                    </a:lnTo>
                    <a:lnTo>
                      <a:pt x="281" y="366"/>
                    </a:lnTo>
                    <a:lnTo>
                      <a:pt x="353" y="329"/>
                    </a:lnTo>
                    <a:lnTo>
                      <a:pt x="326" y="373"/>
                    </a:lnTo>
                    <a:lnTo>
                      <a:pt x="326" y="426"/>
                    </a:lnTo>
                    <a:lnTo>
                      <a:pt x="229" y="502"/>
                    </a:lnTo>
                    <a:lnTo>
                      <a:pt x="189" y="551"/>
                    </a:lnTo>
                    <a:lnTo>
                      <a:pt x="151" y="551"/>
                    </a:lnTo>
                    <a:lnTo>
                      <a:pt x="87" y="596"/>
                    </a:lnTo>
                    <a:lnTo>
                      <a:pt x="22" y="609"/>
                    </a:lnTo>
                    <a:lnTo>
                      <a:pt x="0" y="636"/>
                    </a:lnTo>
                    <a:lnTo>
                      <a:pt x="22" y="643"/>
                    </a:lnTo>
                    <a:lnTo>
                      <a:pt x="151" y="596"/>
                    </a:lnTo>
                    <a:lnTo>
                      <a:pt x="229" y="561"/>
                    </a:lnTo>
                    <a:lnTo>
                      <a:pt x="375" y="461"/>
                    </a:lnTo>
                    <a:lnTo>
                      <a:pt x="492" y="340"/>
                    </a:lnTo>
                    <a:lnTo>
                      <a:pt x="504" y="316"/>
                    </a:lnTo>
                    <a:lnTo>
                      <a:pt x="467" y="316"/>
                    </a:lnTo>
                    <a:lnTo>
                      <a:pt x="508" y="263"/>
                    </a:lnTo>
                    <a:lnTo>
                      <a:pt x="440" y="17"/>
                    </a:lnTo>
                    <a:lnTo>
                      <a:pt x="162" y="12"/>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 name="Freeform 1024"/>
              <p:cNvSpPr>
                <a:spLocks/>
              </p:cNvSpPr>
              <p:nvPr/>
            </p:nvSpPr>
            <p:spPr bwMode="auto">
              <a:xfrm>
                <a:off x="-6437" y="1460"/>
                <a:ext cx="518" cy="274"/>
              </a:xfrm>
              <a:custGeom>
                <a:avLst/>
                <a:gdLst/>
                <a:ahLst/>
                <a:cxnLst>
                  <a:cxn ang="0">
                    <a:pos x="166" y="127"/>
                  </a:cxn>
                  <a:cxn ang="0">
                    <a:pos x="166" y="151"/>
                  </a:cxn>
                  <a:cxn ang="0">
                    <a:pos x="131" y="177"/>
                  </a:cxn>
                  <a:cxn ang="0">
                    <a:pos x="115" y="251"/>
                  </a:cxn>
                  <a:cxn ang="0">
                    <a:pos x="144" y="236"/>
                  </a:cxn>
                  <a:cxn ang="0">
                    <a:pos x="115" y="264"/>
                  </a:cxn>
                  <a:cxn ang="0">
                    <a:pos x="131" y="274"/>
                  </a:cxn>
                  <a:cxn ang="0">
                    <a:pos x="209" y="230"/>
                  </a:cxn>
                  <a:cxn ang="0">
                    <a:pos x="248" y="214"/>
                  </a:cxn>
                  <a:cxn ang="0">
                    <a:pos x="255" y="177"/>
                  </a:cxn>
                  <a:cxn ang="0">
                    <a:pos x="248" y="151"/>
                  </a:cxn>
                  <a:cxn ang="0">
                    <a:pos x="320" y="141"/>
                  </a:cxn>
                  <a:cxn ang="0">
                    <a:pos x="410" y="187"/>
                  </a:cxn>
                  <a:cxn ang="0">
                    <a:pos x="484" y="164"/>
                  </a:cxn>
                  <a:cxn ang="0">
                    <a:pos x="515" y="174"/>
                  </a:cxn>
                  <a:cxn ang="0">
                    <a:pos x="518" y="139"/>
                  </a:cxn>
                  <a:cxn ang="0">
                    <a:pos x="512" y="141"/>
                  </a:cxn>
                  <a:cxn ang="0">
                    <a:pos x="484" y="15"/>
                  </a:cxn>
                  <a:cxn ang="0">
                    <a:pos x="484" y="12"/>
                  </a:cxn>
                  <a:cxn ang="0">
                    <a:pos x="0" y="0"/>
                  </a:cxn>
                  <a:cxn ang="0">
                    <a:pos x="66" y="244"/>
                  </a:cxn>
                  <a:cxn ang="0">
                    <a:pos x="144" y="141"/>
                  </a:cxn>
                  <a:cxn ang="0">
                    <a:pos x="166" y="127"/>
                  </a:cxn>
                </a:cxnLst>
                <a:rect l="0" t="0" r="r" b="b"/>
                <a:pathLst>
                  <a:path w="518" h="274">
                    <a:moveTo>
                      <a:pt x="166" y="127"/>
                    </a:moveTo>
                    <a:lnTo>
                      <a:pt x="166" y="151"/>
                    </a:lnTo>
                    <a:lnTo>
                      <a:pt x="131" y="177"/>
                    </a:lnTo>
                    <a:lnTo>
                      <a:pt x="115" y="251"/>
                    </a:lnTo>
                    <a:lnTo>
                      <a:pt x="144" y="236"/>
                    </a:lnTo>
                    <a:lnTo>
                      <a:pt x="115" y="264"/>
                    </a:lnTo>
                    <a:lnTo>
                      <a:pt x="131" y="274"/>
                    </a:lnTo>
                    <a:lnTo>
                      <a:pt x="209" y="230"/>
                    </a:lnTo>
                    <a:lnTo>
                      <a:pt x="248" y="214"/>
                    </a:lnTo>
                    <a:lnTo>
                      <a:pt x="255" y="177"/>
                    </a:lnTo>
                    <a:lnTo>
                      <a:pt x="248" y="151"/>
                    </a:lnTo>
                    <a:lnTo>
                      <a:pt x="320" y="141"/>
                    </a:lnTo>
                    <a:lnTo>
                      <a:pt x="410" y="187"/>
                    </a:lnTo>
                    <a:lnTo>
                      <a:pt x="484" y="164"/>
                    </a:lnTo>
                    <a:lnTo>
                      <a:pt x="515" y="174"/>
                    </a:lnTo>
                    <a:lnTo>
                      <a:pt x="518" y="139"/>
                    </a:lnTo>
                    <a:lnTo>
                      <a:pt x="512" y="141"/>
                    </a:lnTo>
                    <a:lnTo>
                      <a:pt x="484" y="15"/>
                    </a:lnTo>
                    <a:lnTo>
                      <a:pt x="484" y="12"/>
                    </a:lnTo>
                    <a:lnTo>
                      <a:pt x="0" y="0"/>
                    </a:lnTo>
                    <a:lnTo>
                      <a:pt x="66" y="244"/>
                    </a:lnTo>
                    <a:lnTo>
                      <a:pt x="144" y="141"/>
                    </a:lnTo>
                    <a:lnTo>
                      <a:pt x="166" y="12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8" name="Freeform 1025"/>
              <p:cNvSpPr>
                <a:spLocks/>
              </p:cNvSpPr>
              <p:nvPr/>
            </p:nvSpPr>
            <p:spPr bwMode="auto">
              <a:xfrm>
                <a:off x="-6437" y="1460"/>
                <a:ext cx="518" cy="274"/>
              </a:xfrm>
              <a:custGeom>
                <a:avLst/>
                <a:gdLst/>
                <a:ahLst/>
                <a:cxnLst>
                  <a:cxn ang="0">
                    <a:pos x="166" y="127"/>
                  </a:cxn>
                  <a:cxn ang="0">
                    <a:pos x="166" y="151"/>
                  </a:cxn>
                  <a:cxn ang="0">
                    <a:pos x="131" y="177"/>
                  </a:cxn>
                  <a:cxn ang="0">
                    <a:pos x="115" y="251"/>
                  </a:cxn>
                  <a:cxn ang="0">
                    <a:pos x="144" y="236"/>
                  </a:cxn>
                  <a:cxn ang="0">
                    <a:pos x="115" y="264"/>
                  </a:cxn>
                  <a:cxn ang="0">
                    <a:pos x="131" y="274"/>
                  </a:cxn>
                  <a:cxn ang="0">
                    <a:pos x="209" y="230"/>
                  </a:cxn>
                  <a:cxn ang="0">
                    <a:pos x="248" y="214"/>
                  </a:cxn>
                  <a:cxn ang="0">
                    <a:pos x="255" y="177"/>
                  </a:cxn>
                  <a:cxn ang="0">
                    <a:pos x="248" y="151"/>
                  </a:cxn>
                  <a:cxn ang="0">
                    <a:pos x="320" y="141"/>
                  </a:cxn>
                  <a:cxn ang="0">
                    <a:pos x="410" y="187"/>
                  </a:cxn>
                  <a:cxn ang="0">
                    <a:pos x="484" y="164"/>
                  </a:cxn>
                  <a:cxn ang="0">
                    <a:pos x="515" y="174"/>
                  </a:cxn>
                  <a:cxn ang="0">
                    <a:pos x="518" y="139"/>
                  </a:cxn>
                  <a:cxn ang="0">
                    <a:pos x="512" y="141"/>
                  </a:cxn>
                  <a:cxn ang="0">
                    <a:pos x="484" y="15"/>
                  </a:cxn>
                  <a:cxn ang="0">
                    <a:pos x="484" y="12"/>
                  </a:cxn>
                  <a:cxn ang="0">
                    <a:pos x="0" y="0"/>
                  </a:cxn>
                  <a:cxn ang="0">
                    <a:pos x="66" y="244"/>
                  </a:cxn>
                  <a:cxn ang="0">
                    <a:pos x="144" y="141"/>
                  </a:cxn>
                  <a:cxn ang="0">
                    <a:pos x="166" y="127"/>
                  </a:cxn>
                </a:cxnLst>
                <a:rect l="0" t="0" r="r" b="b"/>
                <a:pathLst>
                  <a:path w="518" h="274">
                    <a:moveTo>
                      <a:pt x="166" y="127"/>
                    </a:moveTo>
                    <a:lnTo>
                      <a:pt x="166" y="151"/>
                    </a:lnTo>
                    <a:lnTo>
                      <a:pt x="131" y="177"/>
                    </a:lnTo>
                    <a:lnTo>
                      <a:pt x="115" y="251"/>
                    </a:lnTo>
                    <a:lnTo>
                      <a:pt x="144" y="236"/>
                    </a:lnTo>
                    <a:lnTo>
                      <a:pt x="115" y="264"/>
                    </a:lnTo>
                    <a:lnTo>
                      <a:pt x="131" y="274"/>
                    </a:lnTo>
                    <a:lnTo>
                      <a:pt x="209" y="230"/>
                    </a:lnTo>
                    <a:lnTo>
                      <a:pt x="248" y="214"/>
                    </a:lnTo>
                    <a:lnTo>
                      <a:pt x="255" y="177"/>
                    </a:lnTo>
                    <a:lnTo>
                      <a:pt x="248" y="151"/>
                    </a:lnTo>
                    <a:lnTo>
                      <a:pt x="320" y="141"/>
                    </a:lnTo>
                    <a:lnTo>
                      <a:pt x="410" y="187"/>
                    </a:lnTo>
                    <a:lnTo>
                      <a:pt x="484" y="164"/>
                    </a:lnTo>
                    <a:lnTo>
                      <a:pt x="515" y="174"/>
                    </a:lnTo>
                    <a:lnTo>
                      <a:pt x="518" y="139"/>
                    </a:lnTo>
                    <a:lnTo>
                      <a:pt x="512" y="141"/>
                    </a:lnTo>
                    <a:lnTo>
                      <a:pt x="484" y="15"/>
                    </a:lnTo>
                    <a:lnTo>
                      <a:pt x="484" y="12"/>
                    </a:lnTo>
                    <a:lnTo>
                      <a:pt x="0" y="0"/>
                    </a:lnTo>
                    <a:lnTo>
                      <a:pt x="66" y="244"/>
                    </a:lnTo>
                    <a:lnTo>
                      <a:pt x="144" y="141"/>
                    </a:lnTo>
                    <a:lnTo>
                      <a:pt x="166" y="127"/>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9" name="Freeform 1026"/>
              <p:cNvSpPr>
                <a:spLocks/>
              </p:cNvSpPr>
              <p:nvPr/>
            </p:nvSpPr>
            <p:spPr bwMode="auto">
              <a:xfrm>
                <a:off x="-7042" y="1345"/>
                <a:ext cx="102" cy="78"/>
              </a:xfrm>
              <a:custGeom>
                <a:avLst/>
                <a:gdLst/>
                <a:ahLst/>
                <a:cxnLst>
                  <a:cxn ang="0">
                    <a:pos x="6" y="0"/>
                  </a:cxn>
                  <a:cxn ang="0">
                    <a:pos x="24" y="18"/>
                  </a:cxn>
                  <a:cxn ang="0">
                    <a:pos x="58" y="18"/>
                  </a:cxn>
                  <a:cxn ang="0">
                    <a:pos x="71" y="31"/>
                  </a:cxn>
                  <a:cxn ang="0">
                    <a:pos x="102" y="61"/>
                  </a:cxn>
                  <a:cxn ang="0">
                    <a:pos x="73" y="61"/>
                  </a:cxn>
                  <a:cxn ang="0">
                    <a:pos x="57" y="78"/>
                  </a:cxn>
                  <a:cxn ang="0">
                    <a:pos x="37" y="36"/>
                  </a:cxn>
                  <a:cxn ang="0">
                    <a:pos x="0" y="36"/>
                  </a:cxn>
                  <a:cxn ang="0">
                    <a:pos x="0" y="13"/>
                  </a:cxn>
                  <a:cxn ang="0">
                    <a:pos x="6" y="0"/>
                  </a:cxn>
                </a:cxnLst>
                <a:rect l="0" t="0" r="r" b="b"/>
                <a:pathLst>
                  <a:path w="102" h="78">
                    <a:moveTo>
                      <a:pt x="6" y="0"/>
                    </a:moveTo>
                    <a:lnTo>
                      <a:pt x="24" y="18"/>
                    </a:lnTo>
                    <a:lnTo>
                      <a:pt x="58" y="18"/>
                    </a:lnTo>
                    <a:lnTo>
                      <a:pt x="71" y="31"/>
                    </a:lnTo>
                    <a:lnTo>
                      <a:pt x="102" y="61"/>
                    </a:lnTo>
                    <a:lnTo>
                      <a:pt x="73" y="61"/>
                    </a:lnTo>
                    <a:lnTo>
                      <a:pt x="57" y="78"/>
                    </a:lnTo>
                    <a:lnTo>
                      <a:pt x="37" y="36"/>
                    </a:lnTo>
                    <a:lnTo>
                      <a:pt x="0" y="36"/>
                    </a:lnTo>
                    <a:lnTo>
                      <a:pt x="0" y="13"/>
                    </a:lnTo>
                    <a:lnTo>
                      <a:pt x="6"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0" name="Freeform 1027"/>
              <p:cNvSpPr>
                <a:spLocks/>
              </p:cNvSpPr>
              <p:nvPr/>
            </p:nvSpPr>
            <p:spPr bwMode="auto">
              <a:xfrm>
                <a:off x="-7042" y="1345"/>
                <a:ext cx="102" cy="78"/>
              </a:xfrm>
              <a:custGeom>
                <a:avLst/>
                <a:gdLst/>
                <a:ahLst/>
                <a:cxnLst>
                  <a:cxn ang="0">
                    <a:pos x="6" y="0"/>
                  </a:cxn>
                  <a:cxn ang="0">
                    <a:pos x="24" y="18"/>
                  </a:cxn>
                  <a:cxn ang="0">
                    <a:pos x="58" y="18"/>
                  </a:cxn>
                  <a:cxn ang="0">
                    <a:pos x="71" y="31"/>
                  </a:cxn>
                  <a:cxn ang="0">
                    <a:pos x="102" y="61"/>
                  </a:cxn>
                  <a:cxn ang="0">
                    <a:pos x="73" y="61"/>
                  </a:cxn>
                  <a:cxn ang="0">
                    <a:pos x="57" y="78"/>
                  </a:cxn>
                  <a:cxn ang="0">
                    <a:pos x="37" y="36"/>
                  </a:cxn>
                  <a:cxn ang="0">
                    <a:pos x="0" y="36"/>
                  </a:cxn>
                  <a:cxn ang="0">
                    <a:pos x="0" y="13"/>
                  </a:cxn>
                  <a:cxn ang="0">
                    <a:pos x="6" y="0"/>
                  </a:cxn>
                </a:cxnLst>
                <a:rect l="0" t="0" r="r" b="b"/>
                <a:pathLst>
                  <a:path w="102" h="78">
                    <a:moveTo>
                      <a:pt x="6" y="0"/>
                    </a:moveTo>
                    <a:lnTo>
                      <a:pt x="24" y="18"/>
                    </a:lnTo>
                    <a:lnTo>
                      <a:pt x="58" y="18"/>
                    </a:lnTo>
                    <a:lnTo>
                      <a:pt x="71" y="31"/>
                    </a:lnTo>
                    <a:lnTo>
                      <a:pt x="102" y="61"/>
                    </a:lnTo>
                    <a:lnTo>
                      <a:pt x="73" y="61"/>
                    </a:lnTo>
                    <a:lnTo>
                      <a:pt x="57" y="78"/>
                    </a:lnTo>
                    <a:lnTo>
                      <a:pt x="37" y="36"/>
                    </a:lnTo>
                    <a:lnTo>
                      <a:pt x="0" y="36"/>
                    </a:lnTo>
                    <a:lnTo>
                      <a:pt x="0" y="13"/>
                    </a:lnTo>
                    <a:lnTo>
                      <a:pt x="6" y="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23" name="Freeform 1029"/>
            <p:cNvSpPr>
              <a:spLocks/>
            </p:cNvSpPr>
            <p:nvPr/>
          </p:nvSpPr>
          <p:spPr bwMode="auto">
            <a:xfrm>
              <a:off x="609600" y="4495800"/>
              <a:ext cx="1447800" cy="1143000"/>
            </a:xfrm>
            <a:custGeom>
              <a:avLst/>
              <a:gdLst/>
              <a:ahLst/>
              <a:cxnLst>
                <a:cxn ang="0">
                  <a:pos x="96" y="163"/>
                </a:cxn>
                <a:cxn ang="0">
                  <a:pos x="179" y="140"/>
                </a:cxn>
                <a:cxn ang="0">
                  <a:pos x="231" y="63"/>
                </a:cxn>
                <a:cxn ang="0">
                  <a:pos x="345" y="26"/>
                </a:cxn>
                <a:cxn ang="0">
                  <a:pos x="473" y="26"/>
                </a:cxn>
                <a:cxn ang="0">
                  <a:pos x="510" y="49"/>
                </a:cxn>
                <a:cxn ang="0">
                  <a:pos x="681" y="63"/>
                </a:cxn>
                <a:cxn ang="0">
                  <a:pos x="795" y="75"/>
                </a:cxn>
                <a:cxn ang="0">
                  <a:pos x="875" y="345"/>
                </a:cxn>
                <a:cxn ang="0">
                  <a:pos x="966" y="747"/>
                </a:cxn>
                <a:cxn ang="0">
                  <a:pos x="1042" y="747"/>
                </a:cxn>
                <a:cxn ang="0">
                  <a:pos x="1156" y="768"/>
                </a:cxn>
                <a:cxn ang="0">
                  <a:pos x="1208" y="721"/>
                </a:cxn>
                <a:cxn ang="0">
                  <a:pos x="1364" y="858"/>
                </a:cxn>
                <a:cxn ang="0">
                  <a:pos x="1457" y="891"/>
                </a:cxn>
                <a:cxn ang="0">
                  <a:pos x="1524" y="956"/>
                </a:cxn>
                <a:cxn ang="0">
                  <a:pos x="1434" y="1043"/>
                </a:cxn>
                <a:cxn ang="0">
                  <a:pos x="1315" y="962"/>
                </a:cxn>
                <a:cxn ang="0">
                  <a:pos x="1199" y="870"/>
                </a:cxn>
                <a:cxn ang="0">
                  <a:pos x="1030" y="780"/>
                </a:cxn>
                <a:cxn ang="0">
                  <a:pos x="938" y="768"/>
                </a:cxn>
                <a:cxn ang="0">
                  <a:pos x="772" y="747"/>
                </a:cxn>
                <a:cxn ang="0">
                  <a:pos x="705" y="780"/>
                </a:cxn>
                <a:cxn ang="0">
                  <a:pos x="659" y="835"/>
                </a:cxn>
                <a:cxn ang="0">
                  <a:pos x="564" y="870"/>
                </a:cxn>
                <a:cxn ang="0">
                  <a:pos x="564" y="858"/>
                </a:cxn>
                <a:cxn ang="0">
                  <a:pos x="616" y="755"/>
                </a:cxn>
                <a:cxn ang="0">
                  <a:pos x="592" y="747"/>
                </a:cxn>
                <a:cxn ang="0">
                  <a:pos x="510" y="906"/>
                </a:cxn>
                <a:cxn ang="0">
                  <a:pos x="381" y="1052"/>
                </a:cxn>
                <a:cxn ang="0">
                  <a:pos x="152" y="1187"/>
                </a:cxn>
                <a:cxn ang="0">
                  <a:pos x="0" y="1229"/>
                </a:cxn>
                <a:cxn ang="0">
                  <a:pos x="89" y="1187"/>
                </a:cxn>
                <a:cxn ang="0">
                  <a:pos x="191" y="1143"/>
                </a:cxn>
                <a:cxn ang="0">
                  <a:pos x="331" y="1017"/>
                </a:cxn>
                <a:cxn ang="0">
                  <a:pos x="357" y="917"/>
                </a:cxn>
                <a:cxn ang="0">
                  <a:pos x="231" y="906"/>
                </a:cxn>
                <a:cxn ang="0">
                  <a:pos x="164" y="891"/>
                </a:cxn>
                <a:cxn ang="0">
                  <a:pos x="152" y="835"/>
                </a:cxn>
                <a:cxn ang="0">
                  <a:pos x="37" y="780"/>
                </a:cxn>
                <a:cxn ang="0">
                  <a:pos x="10" y="698"/>
                </a:cxn>
                <a:cxn ang="0">
                  <a:pos x="96" y="585"/>
                </a:cxn>
                <a:cxn ang="0">
                  <a:pos x="164" y="597"/>
                </a:cxn>
                <a:cxn ang="0">
                  <a:pos x="231" y="562"/>
                </a:cxn>
                <a:cxn ang="0">
                  <a:pos x="164" y="507"/>
                </a:cxn>
                <a:cxn ang="0">
                  <a:pos x="37" y="472"/>
                </a:cxn>
                <a:cxn ang="0">
                  <a:pos x="0" y="386"/>
                </a:cxn>
                <a:cxn ang="0">
                  <a:pos x="141" y="337"/>
                </a:cxn>
                <a:cxn ang="0">
                  <a:pos x="203" y="386"/>
                </a:cxn>
                <a:cxn ang="0">
                  <a:pos x="152" y="300"/>
                </a:cxn>
                <a:cxn ang="0">
                  <a:pos x="72" y="199"/>
                </a:cxn>
              </a:cxnLst>
              <a:rect l="0" t="0" r="r" b="b"/>
              <a:pathLst>
                <a:path w="1524" h="1237">
                  <a:moveTo>
                    <a:pt x="72" y="199"/>
                  </a:moveTo>
                  <a:lnTo>
                    <a:pt x="96" y="163"/>
                  </a:lnTo>
                  <a:lnTo>
                    <a:pt x="152" y="163"/>
                  </a:lnTo>
                  <a:lnTo>
                    <a:pt x="179" y="140"/>
                  </a:lnTo>
                  <a:lnTo>
                    <a:pt x="191" y="97"/>
                  </a:lnTo>
                  <a:lnTo>
                    <a:pt x="231" y="63"/>
                  </a:lnTo>
                  <a:lnTo>
                    <a:pt x="283" y="26"/>
                  </a:lnTo>
                  <a:lnTo>
                    <a:pt x="345" y="26"/>
                  </a:lnTo>
                  <a:lnTo>
                    <a:pt x="357" y="0"/>
                  </a:lnTo>
                  <a:lnTo>
                    <a:pt x="473" y="26"/>
                  </a:lnTo>
                  <a:lnTo>
                    <a:pt x="473" y="40"/>
                  </a:lnTo>
                  <a:lnTo>
                    <a:pt x="510" y="49"/>
                  </a:lnTo>
                  <a:lnTo>
                    <a:pt x="556" y="40"/>
                  </a:lnTo>
                  <a:lnTo>
                    <a:pt x="681" y="63"/>
                  </a:lnTo>
                  <a:lnTo>
                    <a:pt x="723" y="40"/>
                  </a:lnTo>
                  <a:lnTo>
                    <a:pt x="795" y="75"/>
                  </a:lnTo>
                  <a:lnTo>
                    <a:pt x="824" y="163"/>
                  </a:lnTo>
                  <a:lnTo>
                    <a:pt x="875" y="345"/>
                  </a:lnTo>
                  <a:lnTo>
                    <a:pt x="938" y="618"/>
                  </a:lnTo>
                  <a:lnTo>
                    <a:pt x="966" y="747"/>
                  </a:lnTo>
                  <a:lnTo>
                    <a:pt x="1042" y="721"/>
                  </a:lnTo>
                  <a:lnTo>
                    <a:pt x="1042" y="747"/>
                  </a:lnTo>
                  <a:lnTo>
                    <a:pt x="1132" y="792"/>
                  </a:lnTo>
                  <a:lnTo>
                    <a:pt x="1156" y="768"/>
                  </a:lnTo>
                  <a:lnTo>
                    <a:pt x="1184" y="732"/>
                  </a:lnTo>
                  <a:lnTo>
                    <a:pt x="1208" y="721"/>
                  </a:lnTo>
                  <a:lnTo>
                    <a:pt x="1315" y="819"/>
                  </a:lnTo>
                  <a:lnTo>
                    <a:pt x="1364" y="858"/>
                  </a:lnTo>
                  <a:lnTo>
                    <a:pt x="1417" y="891"/>
                  </a:lnTo>
                  <a:lnTo>
                    <a:pt x="1457" y="891"/>
                  </a:lnTo>
                  <a:lnTo>
                    <a:pt x="1493" y="906"/>
                  </a:lnTo>
                  <a:lnTo>
                    <a:pt x="1524" y="956"/>
                  </a:lnTo>
                  <a:lnTo>
                    <a:pt x="1524" y="1001"/>
                  </a:lnTo>
                  <a:lnTo>
                    <a:pt x="1434" y="1043"/>
                  </a:lnTo>
                  <a:lnTo>
                    <a:pt x="1342" y="994"/>
                  </a:lnTo>
                  <a:lnTo>
                    <a:pt x="1315" y="962"/>
                  </a:lnTo>
                  <a:lnTo>
                    <a:pt x="1239" y="917"/>
                  </a:lnTo>
                  <a:lnTo>
                    <a:pt x="1199" y="870"/>
                  </a:lnTo>
                  <a:lnTo>
                    <a:pt x="1172" y="842"/>
                  </a:lnTo>
                  <a:lnTo>
                    <a:pt x="1030" y="780"/>
                  </a:lnTo>
                  <a:lnTo>
                    <a:pt x="973" y="780"/>
                  </a:lnTo>
                  <a:lnTo>
                    <a:pt x="938" y="768"/>
                  </a:lnTo>
                  <a:lnTo>
                    <a:pt x="864" y="792"/>
                  </a:lnTo>
                  <a:lnTo>
                    <a:pt x="772" y="747"/>
                  </a:lnTo>
                  <a:lnTo>
                    <a:pt x="699" y="755"/>
                  </a:lnTo>
                  <a:lnTo>
                    <a:pt x="705" y="780"/>
                  </a:lnTo>
                  <a:lnTo>
                    <a:pt x="699" y="819"/>
                  </a:lnTo>
                  <a:lnTo>
                    <a:pt x="659" y="835"/>
                  </a:lnTo>
                  <a:lnTo>
                    <a:pt x="580" y="881"/>
                  </a:lnTo>
                  <a:lnTo>
                    <a:pt x="564" y="870"/>
                  </a:lnTo>
                  <a:lnTo>
                    <a:pt x="592" y="842"/>
                  </a:lnTo>
                  <a:lnTo>
                    <a:pt x="564" y="858"/>
                  </a:lnTo>
                  <a:lnTo>
                    <a:pt x="580" y="780"/>
                  </a:lnTo>
                  <a:lnTo>
                    <a:pt x="616" y="755"/>
                  </a:lnTo>
                  <a:lnTo>
                    <a:pt x="616" y="732"/>
                  </a:lnTo>
                  <a:lnTo>
                    <a:pt x="592" y="747"/>
                  </a:lnTo>
                  <a:lnTo>
                    <a:pt x="473" y="906"/>
                  </a:lnTo>
                  <a:lnTo>
                    <a:pt x="510" y="906"/>
                  </a:lnTo>
                  <a:lnTo>
                    <a:pt x="500" y="929"/>
                  </a:lnTo>
                  <a:lnTo>
                    <a:pt x="381" y="1052"/>
                  </a:lnTo>
                  <a:lnTo>
                    <a:pt x="231" y="1154"/>
                  </a:lnTo>
                  <a:lnTo>
                    <a:pt x="152" y="1187"/>
                  </a:lnTo>
                  <a:lnTo>
                    <a:pt x="22" y="1237"/>
                  </a:lnTo>
                  <a:lnTo>
                    <a:pt x="0" y="1229"/>
                  </a:lnTo>
                  <a:lnTo>
                    <a:pt x="22" y="1202"/>
                  </a:lnTo>
                  <a:lnTo>
                    <a:pt x="89" y="1187"/>
                  </a:lnTo>
                  <a:lnTo>
                    <a:pt x="152" y="1143"/>
                  </a:lnTo>
                  <a:lnTo>
                    <a:pt x="191" y="1143"/>
                  </a:lnTo>
                  <a:lnTo>
                    <a:pt x="231" y="1092"/>
                  </a:lnTo>
                  <a:lnTo>
                    <a:pt x="331" y="1017"/>
                  </a:lnTo>
                  <a:lnTo>
                    <a:pt x="331" y="962"/>
                  </a:lnTo>
                  <a:lnTo>
                    <a:pt x="357" y="917"/>
                  </a:lnTo>
                  <a:lnTo>
                    <a:pt x="283" y="956"/>
                  </a:lnTo>
                  <a:lnTo>
                    <a:pt x="231" y="906"/>
                  </a:lnTo>
                  <a:lnTo>
                    <a:pt x="179" y="929"/>
                  </a:lnTo>
                  <a:lnTo>
                    <a:pt x="164" y="891"/>
                  </a:lnTo>
                  <a:lnTo>
                    <a:pt x="179" y="870"/>
                  </a:lnTo>
                  <a:lnTo>
                    <a:pt x="152" y="835"/>
                  </a:lnTo>
                  <a:lnTo>
                    <a:pt x="89" y="835"/>
                  </a:lnTo>
                  <a:lnTo>
                    <a:pt x="37" y="780"/>
                  </a:lnTo>
                  <a:lnTo>
                    <a:pt x="49" y="755"/>
                  </a:lnTo>
                  <a:lnTo>
                    <a:pt x="10" y="698"/>
                  </a:lnTo>
                  <a:lnTo>
                    <a:pt x="72" y="633"/>
                  </a:lnTo>
                  <a:lnTo>
                    <a:pt x="96" y="585"/>
                  </a:lnTo>
                  <a:lnTo>
                    <a:pt x="141" y="607"/>
                  </a:lnTo>
                  <a:lnTo>
                    <a:pt x="164" y="597"/>
                  </a:lnTo>
                  <a:lnTo>
                    <a:pt x="179" y="569"/>
                  </a:lnTo>
                  <a:lnTo>
                    <a:pt x="231" y="562"/>
                  </a:lnTo>
                  <a:lnTo>
                    <a:pt x="215" y="472"/>
                  </a:lnTo>
                  <a:lnTo>
                    <a:pt x="164" y="507"/>
                  </a:lnTo>
                  <a:lnTo>
                    <a:pt x="89" y="495"/>
                  </a:lnTo>
                  <a:lnTo>
                    <a:pt x="37" y="472"/>
                  </a:lnTo>
                  <a:lnTo>
                    <a:pt x="37" y="425"/>
                  </a:lnTo>
                  <a:lnTo>
                    <a:pt x="0" y="386"/>
                  </a:lnTo>
                  <a:lnTo>
                    <a:pt x="129" y="337"/>
                  </a:lnTo>
                  <a:lnTo>
                    <a:pt x="141" y="337"/>
                  </a:lnTo>
                  <a:lnTo>
                    <a:pt x="141" y="386"/>
                  </a:lnTo>
                  <a:lnTo>
                    <a:pt x="203" y="386"/>
                  </a:lnTo>
                  <a:lnTo>
                    <a:pt x="203" y="311"/>
                  </a:lnTo>
                  <a:lnTo>
                    <a:pt x="152" y="300"/>
                  </a:lnTo>
                  <a:lnTo>
                    <a:pt x="112" y="234"/>
                  </a:lnTo>
                  <a:lnTo>
                    <a:pt x="72" y="199"/>
                  </a:lnTo>
                  <a:close/>
                </a:path>
              </a:pathLst>
            </a:custGeom>
            <a:solidFill>
              <a:schemeClr val="bg1"/>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4" name="Freeform 1030"/>
            <p:cNvSpPr>
              <a:spLocks/>
            </p:cNvSpPr>
            <p:nvPr/>
          </p:nvSpPr>
          <p:spPr bwMode="auto">
            <a:xfrm>
              <a:off x="633722" y="4473883"/>
              <a:ext cx="1393884" cy="1140990"/>
            </a:xfrm>
            <a:custGeom>
              <a:avLst/>
              <a:gdLst/>
              <a:ahLst/>
              <a:cxnLst>
                <a:cxn ang="0">
                  <a:pos x="96" y="163"/>
                </a:cxn>
                <a:cxn ang="0">
                  <a:pos x="179" y="140"/>
                </a:cxn>
                <a:cxn ang="0">
                  <a:pos x="231" y="63"/>
                </a:cxn>
                <a:cxn ang="0">
                  <a:pos x="345" y="26"/>
                </a:cxn>
                <a:cxn ang="0">
                  <a:pos x="473" y="26"/>
                </a:cxn>
                <a:cxn ang="0">
                  <a:pos x="510" y="49"/>
                </a:cxn>
                <a:cxn ang="0">
                  <a:pos x="681" y="63"/>
                </a:cxn>
                <a:cxn ang="0">
                  <a:pos x="795" y="75"/>
                </a:cxn>
                <a:cxn ang="0">
                  <a:pos x="875" y="345"/>
                </a:cxn>
                <a:cxn ang="0">
                  <a:pos x="966" y="747"/>
                </a:cxn>
                <a:cxn ang="0">
                  <a:pos x="1042" y="747"/>
                </a:cxn>
                <a:cxn ang="0">
                  <a:pos x="1156" y="768"/>
                </a:cxn>
                <a:cxn ang="0">
                  <a:pos x="1208" y="721"/>
                </a:cxn>
                <a:cxn ang="0">
                  <a:pos x="1364" y="858"/>
                </a:cxn>
                <a:cxn ang="0">
                  <a:pos x="1457" y="891"/>
                </a:cxn>
                <a:cxn ang="0">
                  <a:pos x="1524" y="956"/>
                </a:cxn>
                <a:cxn ang="0">
                  <a:pos x="1434" y="1043"/>
                </a:cxn>
                <a:cxn ang="0">
                  <a:pos x="1315" y="962"/>
                </a:cxn>
                <a:cxn ang="0">
                  <a:pos x="1199" y="870"/>
                </a:cxn>
                <a:cxn ang="0">
                  <a:pos x="1030" y="780"/>
                </a:cxn>
                <a:cxn ang="0">
                  <a:pos x="938" y="768"/>
                </a:cxn>
                <a:cxn ang="0">
                  <a:pos x="772" y="747"/>
                </a:cxn>
                <a:cxn ang="0">
                  <a:pos x="705" y="780"/>
                </a:cxn>
                <a:cxn ang="0">
                  <a:pos x="659" y="835"/>
                </a:cxn>
                <a:cxn ang="0">
                  <a:pos x="564" y="870"/>
                </a:cxn>
                <a:cxn ang="0">
                  <a:pos x="564" y="858"/>
                </a:cxn>
                <a:cxn ang="0">
                  <a:pos x="616" y="755"/>
                </a:cxn>
                <a:cxn ang="0">
                  <a:pos x="592" y="747"/>
                </a:cxn>
                <a:cxn ang="0">
                  <a:pos x="510" y="906"/>
                </a:cxn>
                <a:cxn ang="0">
                  <a:pos x="381" y="1052"/>
                </a:cxn>
                <a:cxn ang="0">
                  <a:pos x="152" y="1187"/>
                </a:cxn>
                <a:cxn ang="0">
                  <a:pos x="0" y="1229"/>
                </a:cxn>
                <a:cxn ang="0">
                  <a:pos x="89" y="1187"/>
                </a:cxn>
                <a:cxn ang="0">
                  <a:pos x="191" y="1143"/>
                </a:cxn>
                <a:cxn ang="0">
                  <a:pos x="331" y="1017"/>
                </a:cxn>
                <a:cxn ang="0">
                  <a:pos x="357" y="917"/>
                </a:cxn>
                <a:cxn ang="0">
                  <a:pos x="231" y="906"/>
                </a:cxn>
                <a:cxn ang="0">
                  <a:pos x="164" y="891"/>
                </a:cxn>
                <a:cxn ang="0">
                  <a:pos x="152" y="835"/>
                </a:cxn>
                <a:cxn ang="0">
                  <a:pos x="37" y="780"/>
                </a:cxn>
                <a:cxn ang="0">
                  <a:pos x="10" y="698"/>
                </a:cxn>
                <a:cxn ang="0">
                  <a:pos x="96" y="585"/>
                </a:cxn>
                <a:cxn ang="0">
                  <a:pos x="164" y="597"/>
                </a:cxn>
                <a:cxn ang="0">
                  <a:pos x="231" y="562"/>
                </a:cxn>
                <a:cxn ang="0">
                  <a:pos x="164" y="507"/>
                </a:cxn>
                <a:cxn ang="0">
                  <a:pos x="37" y="472"/>
                </a:cxn>
                <a:cxn ang="0">
                  <a:pos x="0" y="386"/>
                </a:cxn>
                <a:cxn ang="0">
                  <a:pos x="141" y="337"/>
                </a:cxn>
                <a:cxn ang="0">
                  <a:pos x="203" y="386"/>
                </a:cxn>
                <a:cxn ang="0">
                  <a:pos x="152" y="300"/>
                </a:cxn>
                <a:cxn ang="0">
                  <a:pos x="72" y="199"/>
                </a:cxn>
              </a:cxnLst>
              <a:rect l="0" t="0" r="r" b="b"/>
              <a:pathLst>
                <a:path w="1524" h="1237">
                  <a:moveTo>
                    <a:pt x="72" y="199"/>
                  </a:moveTo>
                  <a:lnTo>
                    <a:pt x="96" y="163"/>
                  </a:lnTo>
                  <a:lnTo>
                    <a:pt x="152" y="163"/>
                  </a:lnTo>
                  <a:lnTo>
                    <a:pt x="179" y="140"/>
                  </a:lnTo>
                  <a:lnTo>
                    <a:pt x="191" y="97"/>
                  </a:lnTo>
                  <a:lnTo>
                    <a:pt x="231" y="63"/>
                  </a:lnTo>
                  <a:lnTo>
                    <a:pt x="283" y="26"/>
                  </a:lnTo>
                  <a:lnTo>
                    <a:pt x="345" y="26"/>
                  </a:lnTo>
                  <a:lnTo>
                    <a:pt x="357" y="0"/>
                  </a:lnTo>
                  <a:lnTo>
                    <a:pt x="473" y="26"/>
                  </a:lnTo>
                  <a:lnTo>
                    <a:pt x="473" y="40"/>
                  </a:lnTo>
                  <a:lnTo>
                    <a:pt x="510" y="49"/>
                  </a:lnTo>
                  <a:lnTo>
                    <a:pt x="556" y="40"/>
                  </a:lnTo>
                  <a:lnTo>
                    <a:pt x="681" y="63"/>
                  </a:lnTo>
                  <a:lnTo>
                    <a:pt x="723" y="40"/>
                  </a:lnTo>
                  <a:lnTo>
                    <a:pt x="795" y="75"/>
                  </a:lnTo>
                  <a:lnTo>
                    <a:pt x="824" y="163"/>
                  </a:lnTo>
                  <a:lnTo>
                    <a:pt x="875" y="345"/>
                  </a:lnTo>
                  <a:lnTo>
                    <a:pt x="938" y="618"/>
                  </a:lnTo>
                  <a:lnTo>
                    <a:pt x="966" y="747"/>
                  </a:lnTo>
                  <a:lnTo>
                    <a:pt x="1042" y="721"/>
                  </a:lnTo>
                  <a:lnTo>
                    <a:pt x="1042" y="747"/>
                  </a:lnTo>
                  <a:lnTo>
                    <a:pt x="1132" y="792"/>
                  </a:lnTo>
                  <a:lnTo>
                    <a:pt x="1156" y="768"/>
                  </a:lnTo>
                  <a:lnTo>
                    <a:pt x="1184" y="732"/>
                  </a:lnTo>
                  <a:lnTo>
                    <a:pt x="1208" y="721"/>
                  </a:lnTo>
                  <a:lnTo>
                    <a:pt x="1315" y="819"/>
                  </a:lnTo>
                  <a:lnTo>
                    <a:pt x="1364" y="858"/>
                  </a:lnTo>
                  <a:lnTo>
                    <a:pt x="1417" y="891"/>
                  </a:lnTo>
                  <a:lnTo>
                    <a:pt x="1457" y="891"/>
                  </a:lnTo>
                  <a:lnTo>
                    <a:pt x="1493" y="906"/>
                  </a:lnTo>
                  <a:lnTo>
                    <a:pt x="1524" y="956"/>
                  </a:lnTo>
                  <a:lnTo>
                    <a:pt x="1524" y="1001"/>
                  </a:lnTo>
                  <a:lnTo>
                    <a:pt x="1434" y="1043"/>
                  </a:lnTo>
                  <a:lnTo>
                    <a:pt x="1342" y="994"/>
                  </a:lnTo>
                  <a:lnTo>
                    <a:pt x="1315" y="962"/>
                  </a:lnTo>
                  <a:lnTo>
                    <a:pt x="1239" y="917"/>
                  </a:lnTo>
                  <a:lnTo>
                    <a:pt x="1199" y="870"/>
                  </a:lnTo>
                  <a:lnTo>
                    <a:pt x="1172" y="842"/>
                  </a:lnTo>
                  <a:lnTo>
                    <a:pt x="1030" y="780"/>
                  </a:lnTo>
                  <a:lnTo>
                    <a:pt x="973" y="780"/>
                  </a:lnTo>
                  <a:lnTo>
                    <a:pt x="938" y="768"/>
                  </a:lnTo>
                  <a:lnTo>
                    <a:pt x="864" y="792"/>
                  </a:lnTo>
                  <a:lnTo>
                    <a:pt x="772" y="747"/>
                  </a:lnTo>
                  <a:lnTo>
                    <a:pt x="699" y="755"/>
                  </a:lnTo>
                  <a:lnTo>
                    <a:pt x="705" y="780"/>
                  </a:lnTo>
                  <a:lnTo>
                    <a:pt x="699" y="819"/>
                  </a:lnTo>
                  <a:lnTo>
                    <a:pt x="659" y="835"/>
                  </a:lnTo>
                  <a:lnTo>
                    <a:pt x="580" y="881"/>
                  </a:lnTo>
                  <a:lnTo>
                    <a:pt x="564" y="870"/>
                  </a:lnTo>
                  <a:lnTo>
                    <a:pt x="592" y="842"/>
                  </a:lnTo>
                  <a:lnTo>
                    <a:pt x="564" y="858"/>
                  </a:lnTo>
                  <a:lnTo>
                    <a:pt x="580" y="780"/>
                  </a:lnTo>
                  <a:lnTo>
                    <a:pt x="616" y="755"/>
                  </a:lnTo>
                  <a:lnTo>
                    <a:pt x="616" y="732"/>
                  </a:lnTo>
                  <a:lnTo>
                    <a:pt x="592" y="747"/>
                  </a:lnTo>
                  <a:lnTo>
                    <a:pt x="473" y="906"/>
                  </a:lnTo>
                  <a:lnTo>
                    <a:pt x="510" y="906"/>
                  </a:lnTo>
                  <a:lnTo>
                    <a:pt x="500" y="929"/>
                  </a:lnTo>
                  <a:lnTo>
                    <a:pt x="381" y="1052"/>
                  </a:lnTo>
                  <a:lnTo>
                    <a:pt x="231" y="1154"/>
                  </a:lnTo>
                  <a:lnTo>
                    <a:pt x="152" y="1187"/>
                  </a:lnTo>
                  <a:lnTo>
                    <a:pt x="22" y="1237"/>
                  </a:lnTo>
                  <a:lnTo>
                    <a:pt x="0" y="1229"/>
                  </a:lnTo>
                  <a:lnTo>
                    <a:pt x="22" y="1202"/>
                  </a:lnTo>
                  <a:lnTo>
                    <a:pt x="89" y="1187"/>
                  </a:lnTo>
                  <a:lnTo>
                    <a:pt x="152" y="1143"/>
                  </a:lnTo>
                  <a:lnTo>
                    <a:pt x="191" y="1143"/>
                  </a:lnTo>
                  <a:lnTo>
                    <a:pt x="231" y="1092"/>
                  </a:lnTo>
                  <a:lnTo>
                    <a:pt x="331" y="1017"/>
                  </a:lnTo>
                  <a:lnTo>
                    <a:pt x="331" y="962"/>
                  </a:lnTo>
                  <a:lnTo>
                    <a:pt x="357" y="917"/>
                  </a:lnTo>
                  <a:lnTo>
                    <a:pt x="283" y="956"/>
                  </a:lnTo>
                  <a:lnTo>
                    <a:pt x="231" y="906"/>
                  </a:lnTo>
                  <a:lnTo>
                    <a:pt x="179" y="929"/>
                  </a:lnTo>
                  <a:lnTo>
                    <a:pt x="164" y="891"/>
                  </a:lnTo>
                  <a:lnTo>
                    <a:pt x="179" y="870"/>
                  </a:lnTo>
                  <a:lnTo>
                    <a:pt x="152" y="835"/>
                  </a:lnTo>
                  <a:lnTo>
                    <a:pt x="89" y="835"/>
                  </a:lnTo>
                  <a:lnTo>
                    <a:pt x="37" y="780"/>
                  </a:lnTo>
                  <a:lnTo>
                    <a:pt x="49" y="755"/>
                  </a:lnTo>
                  <a:lnTo>
                    <a:pt x="10" y="698"/>
                  </a:lnTo>
                  <a:lnTo>
                    <a:pt x="72" y="633"/>
                  </a:lnTo>
                  <a:lnTo>
                    <a:pt x="96" y="585"/>
                  </a:lnTo>
                  <a:lnTo>
                    <a:pt x="141" y="607"/>
                  </a:lnTo>
                  <a:lnTo>
                    <a:pt x="164" y="597"/>
                  </a:lnTo>
                  <a:lnTo>
                    <a:pt x="179" y="569"/>
                  </a:lnTo>
                  <a:lnTo>
                    <a:pt x="231" y="562"/>
                  </a:lnTo>
                  <a:lnTo>
                    <a:pt x="215" y="472"/>
                  </a:lnTo>
                  <a:lnTo>
                    <a:pt x="164" y="507"/>
                  </a:lnTo>
                  <a:lnTo>
                    <a:pt x="89" y="495"/>
                  </a:lnTo>
                  <a:lnTo>
                    <a:pt x="37" y="472"/>
                  </a:lnTo>
                  <a:lnTo>
                    <a:pt x="37" y="425"/>
                  </a:lnTo>
                  <a:lnTo>
                    <a:pt x="0" y="386"/>
                  </a:lnTo>
                  <a:lnTo>
                    <a:pt x="129" y="337"/>
                  </a:lnTo>
                  <a:lnTo>
                    <a:pt x="141" y="337"/>
                  </a:lnTo>
                  <a:lnTo>
                    <a:pt x="141" y="386"/>
                  </a:lnTo>
                  <a:lnTo>
                    <a:pt x="203" y="386"/>
                  </a:lnTo>
                  <a:lnTo>
                    <a:pt x="203" y="311"/>
                  </a:lnTo>
                  <a:lnTo>
                    <a:pt x="152" y="300"/>
                  </a:lnTo>
                  <a:lnTo>
                    <a:pt x="112" y="234"/>
                  </a:lnTo>
                  <a:lnTo>
                    <a:pt x="72" y="199"/>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5" name="Freeform 1031"/>
            <p:cNvSpPr>
              <a:spLocks/>
            </p:cNvSpPr>
            <p:nvPr/>
          </p:nvSpPr>
          <p:spPr bwMode="auto">
            <a:xfrm>
              <a:off x="577930" y="5186886"/>
              <a:ext cx="65853" cy="50731"/>
            </a:xfrm>
            <a:custGeom>
              <a:avLst/>
              <a:gdLst/>
              <a:ahLst/>
              <a:cxnLst>
                <a:cxn ang="0">
                  <a:pos x="0" y="0"/>
                </a:cxn>
                <a:cxn ang="0">
                  <a:pos x="4" y="7"/>
                </a:cxn>
                <a:cxn ang="0">
                  <a:pos x="9" y="16"/>
                </a:cxn>
                <a:cxn ang="0">
                  <a:pos x="16" y="26"/>
                </a:cxn>
                <a:cxn ang="0">
                  <a:pos x="25" y="36"/>
                </a:cxn>
                <a:cxn ang="0">
                  <a:pos x="28" y="42"/>
                </a:cxn>
                <a:cxn ang="0">
                  <a:pos x="34" y="46"/>
                </a:cxn>
                <a:cxn ang="0">
                  <a:pos x="38" y="49"/>
                </a:cxn>
                <a:cxn ang="0">
                  <a:pos x="44" y="52"/>
                </a:cxn>
                <a:cxn ang="0">
                  <a:pos x="49" y="53"/>
                </a:cxn>
                <a:cxn ang="0">
                  <a:pos x="55" y="55"/>
                </a:cxn>
                <a:cxn ang="0">
                  <a:pos x="61" y="53"/>
                </a:cxn>
                <a:cxn ang="0">
                  <a:pos x="65" y="53"/>
                </a:cxn>
                <a:cxn ang="0">
                  <a:pos x="68" y="50"/>
                </a:cxn>
                <a:cxn ang="0">
                  <a:pos x="69" y="47"/>
                </a:cxn>
                <a:cxn ang="0">
                  <a:pos x="72" y="43"/>
                </a:cxn>
                <a:cxn ang="0">
                  <a:pos x="72" y="40"/>
                </a:cxn>
                <a:cxn ang="0">
                  <a:pos x="72" y="36"/>
                </a:cxn>
                <a:cxn ang="0">
                  <a:pos x="71" y="32"/>
                </a:cxn>
                <a:cxn ang="0">
                  <a:pos x="69" y="29"/>
                </a:cxn>
                <a:cxn ang="0">
                  <a:pos x="66" y="24"/>
                </a:cxn>
                <a:cxn ang="0">
                  <a:pos x="64" y="21"/>
                </a:cxn>
                <a:cxn ang="0">
                  <a:pos x="59" y="17"/>
                </a:cxn>
                <a:cxn ang="0">
                  <a:pos x="56" y="14"/>
                </a:cxn>
                <a:cxn ang="0">
                  <a:pos x="52" y="13"/>
                </a:cxn>
                <a:cxn ang="0">
                  <a:pos x="47" y="11"/>
                </a:cxn>
                <a:cxn ang="0">
                  <a:pos x="43" y="11"/>
                </a:cxn>
                <a:cxn ang="0">
                  <a:pos x="32" y="10"/>
                </a:cxn>
                <a:cxn ang="0">
                  <a:pos x="25" y="8"/>
                </a:cxn>
                <a:cxn ang="0">
                  <a:pos x="16" y="7"/>
                </a:cxn>
                <a:cxn ang="0">
                  <a:pos x="10" y="6"/>
                </a:cxn>
                <a:cxn ang="0">
                  <a:pos x="3" y="1"/>
                </a:cxn>
                <a:cxn ang="0">
                  <a:pos x="0" y="0"/>
                </a:cxn>
              </a:cxnLst>
              <a:rect l="0" t="0" r="r" b="b"/>
              <a:pathLst>
                <a:path w="72" h="55">
                  <a:moveTo>
                    <a:pt x="0" y="0"/>
                  </a:moveTo>
                  <a:lnTo>
                    <a:pt x="4" y="7"/>
                  </a:lnTo>
                  <a:lnTo>
                    <a:pt x="9" y="16"/>
                  </a:lnTo>
                  <a:lnTo>
                    <a:pt x="16" y="26"/>
                  </a:lnTo>
                  <a:lnTo>
                    <a:pt x="25" y="36"/>
                  </a:lnTo>
                  <a:lnTo>
                    <a:pt x="28" y="42"/>
                  </a:lnTo>
                  <a:lnTo>
                    <a:pt x="34" y="46"/>
                  </a:lnTo>
                  <a:lnTo>
                    <a:pt x="38" y="49"/>
                  </a:lnTo>
                  <a:lnTo>
                    <a:pt x="44" y="52"/>
                  </a:lnTo>
                  <a:lnTo>
                    <a:pt x="49" y="53"/>
                  </a:lnTo>
                  <a:lnTo>
                    <a:pt x="55" y="55"/>
                  </a:lnTo>
                  <a:lnTo>
                    <a:pt x="61" y="53"/>
                  </a:lnTo>
                  <a:lnTo>
                    <a:pt x="65" y="53"/>
                  </a:lnTo>
                  <a:lnTo>
                    <a:pt x="68" y="50"/>
                  </a:lnTo>
                  <a:lnTo>
                    <a:pt x="69" y="47"/>
                  </a:lnTo>
                  <a:lnTo>
                    <a:pt x="72" y="43"/>
                  </a:lnTo>
                  <a:lnTo>
                    <a:pt x="72" y="40"/>
                  </a:lnTo>
                  <a:lnTo>
                    <a:pt x="72" y="36"/>
                  </a:lnTo>
                  <a:lnTo>
                    <a:pt x="71" y="32"/>
                  </a:lnTo>
                  <a:lnTo>
                    <a:pt x="69" y="29"/>
                  </a:lnTo>
                  <a:lnTo>
                    <a:pt x="66" y="24"/>
                  </a:lnTo>
                  <a:lnTo>
                    <a:pt x="64" y="21"/>
                  </a:lnTo>
                  <a:lnTo>
                    <a:pt x="59" y="17"/>
                  </a:lnTo>
                  <a:lnTo>
                    <a:pt x="56" y="14"/>
                  </a:lnTo>
                  <a:lnTo>
                    <a:pt x="52" y="13"/>
                  </a:lnTo>
                  <a:lnTo>
                    <a:pt x="47" y="11"/>
                  </a:lnTo>
                  <a:lnTo>
                    <a:pt x="43" y="11"/>
                  </a:lnTo>
                  <a:lnTo>
                    <a:pt x="32" y="10"/>
                  </a:lnTo>
                  <a:lnTo>
                    <a:pt x="25" y="8"/>
                  </a:lnTo>
                  <a:lnTo>
                    <a:pt x="16" y="7"/>
                  </a:lnTo>
                  <a:lnTo>
                    <a:pt x="10" y="6"/>
                  </a:lnTo>
                  <a:lnTo>
                    <a:pt x="3" y="1"/>
                  </a:lnTo>
                  <a:lnTo>
                    <a:pt x="0"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6" name="Freeform 1032"/>
            <p:cNvSpPr>
              <a:spLocks/>
            </p:cNvSpPr>
            <p:nvPr/>
          </p:nvSpPr>
          <p:spPr bwMode="auto">
            <a:xfrm>
              <a:off x="577930" y="5186886"/>
              <a:ext cx="65853" cy="50731"/>
            </a:xfrm>
            <a:custGeom>
              <a:avLst/>
              <a:gdLst/>
              <a:ahLst/>
              <a:cxnLst>
                <a:cxn ang="0">
                  <a:pos x="0" y="0"/>
                </a:cxn>
                <a:cxn ang="0">
                  <a:pos x="4" y="7"/>
                </a:cxn>
                <a:cxn ang="0">
                  <a:pos x="9" y="16"/>
                </a:cxn>
                <a:cxn ang="0">
                  <a:pos x="16" y="26"/>
                </a:cxn>
                <a:cxn ang="0">
                  <a:pos x="25" y="36"/>
                </a:cxn>
                <a:cxn ang="0">
                  <a:pos x="28" y="42"/>
                </a:cxn>
                <a:cxn ang="0">
                  <a:pos x="34" y="46"/>
                </a:cxn>
                <a:cxn ang="0">
                  <a:pos x="38" y="49"/>
                </a:cxn>
                <a:cxn ang="0">
                  <a:pos x="44" y="52"/>
                </a:cxn>
                <a:cxn ang="0">
                  <a:pos x="49" y="53"/>
                </a:cxn>
                <a:cxn ang="0">
                  <a:pos x="55" y="55"/>
                </a:cxn>
                <a:cxn ang="0">
                  <a:pos x="61" y="53"/>
                </a:cxn>
                <a:cxn ang="0">
                  <a:pos x="65" y="53"/>
                </a:cxn>
                <a:cxn ang="0">
                  <a:pos x="68" y="50"/>
                </a:cxn>
                <a:cxn ang="0">
                  <a:pos x="69" y="47"/>
                </a:cxn>
                <a:cxn ang="0">
                  <a:pos x="72" y="43"/>
                </a:cxn>
                <a:cxn ang="0">
                  <a:pos x="72" y="40"/>
                </a:cxn>
                <a:cxn ang="0">
                  <a:pos x="72" y="36"/>
                </a:cxn>
                <a:cxn ang="0">
                  <a:pos x="71" y="32"/>
                </a:cxn>
                <a:cxn ang="0">
                  <a:pos x="69" y="29"/>
                </a:cxn>
                <a:cxn ang="0">
                  <a:pos x="66" y="24"/>
                </a:cxn>
                <a:cxn ang="0">
                  <a:pos x="64" y="21"/>
                </a:cxn>
                <a:cxn ang="0">
                  <a:pos x="59" y="17"/>
                </a:cxn>
                <a:cxn ang="0">
                  <a:pos x="56" y="14"/>
                </a:cxn>
                <a:cxn ang="0">
                  <a:pos x="52" y="13"/>
                </a:cxn>
                <a:cxn ang="0">
                  <a:pos x="47" y="11"/>
                </a:cxn>
                <a:cxn ang="0">
                  <a:pos x="43" y="11"/>
                </a:cxn>
                <a:cxn ang="0">
                  <a:pos x="32" y="10"/>
                </a:cxn>
                <a:cxn ang="0">
                  <a:pos x="25" y="8"/>
                </a:cxn>
                <a:cxn ang="0">
                  <a:pos x="16" y="7"/>
                </a:cxn>
                <a:cxn ang="0">
                  <a:pos x="10" y="6"/>
                </a:cxn>
                <a:cxn ang="0">
                  <a:pos x="3" y="1"/>
                </a:cxn>
                <a:cxn ang="0">
                  <a:pos x="0" y="0"/>
                </a:cxn>
              </a:cxnLst>
              <a:rect l="0" t="0" r="r" b="b"/>
              <a:pathLst>
                <a:path w="72" h="55">
                  <a:moveTo>
                    <a:pt x="0" y="0"/>
                  </a:moveTo>
                  <a:lnTo>
                    <a:pt x="4" y="7"/>
                  </a:lnTo>
                  <a:lnTo>
                    <a:pt x="9" y="16"/>
                  </a:lnTo>
                  <a:lnTo>
                    <a:pt x="16" y="26"/>
                  </a:lnTo>
                  <a:lnTo>
                    <a:pt x="25" y="36"/>
                  </a:lnTo>
                  <a:lnTo>
                    <a:pt x="28" y="42"/>
                  </a:lnTo>
                  <a:lnTo>
                    <a:pt x="34" y="46"/>
                  </a:lnTo>
                  <a:lnTo>
                    <a:pt x="38" y="49"/>
                  </a:lnTo>
                  <a:lnTo>
                    <a:pt x="44" y="52"/>
                  </a:lnTo>
                  <a:lnTo>
                    <a:pt x="49" y="53"/>
                  </a:lnTo>
                  <a:lnTo>
                    <a:pt x="55" y="55"/>
                  </a:lnTo>
                  <a:lnTo>
                    <a:pt x="61" y="53"/>
                  </a:lnTo>
                  <a:lnTo>
                    <a:pt x="65" y="53"/>
                  </a:lnTo>
                  <a:lnTo>
                    <a:pt x="68" y="50"/>
                  </a:lnTo>
                  <a:lnTo>
                    <a:pt x="69" y="47"/>
                  </a:lnTo>
                  <a:lnTo>
                    <a:pt x="72" y="43"/>
                  </a:lnTo>
                  <a:lnTo>
                    <a:pt x="72" y="40"/>
                  </a:lnTo>
                  <a:lnTo>
                    <a:pt x="72" y="36"/>
                  </a:lnTo>
                  <a:lnTo>
                    <a:pt x="71" y="32"/>
                  </a:lnTo>
                  <a:lnTo>
                    <a:pt x="69" y="29"/>
                  </a:lnTo>
                  <a:lnTo>
                    <a:pt x="66" y="24"/>
                  </a:lnTo>
                  <a:lnTo>
                    <a:pt x="64" y="21"/>
                  </a:lnTo>
                  <a:lnTo>
                    <a:pt x="59" y="17"/>
                  </a:lnTo>
                  <a:lnTo>
                    <a:pt x="56" y="14"/>
                  </a:lnTo>
                  <a:lnTo>
                    <a:pt x="52" y="13"/>
                  </a:lnTo>
                  <a:lnTo>
                    <a:pt x="47" y="11"/>
                  </a:lnTo>
                  <a:lnTo>
                    <a:pt x="43" y="11"/>
                  </a:lnTo>
                  <a:lnTo>
                    <a:pt x="32" y="10"/>
                  </a:lnTo>
                  <a:lnTo>
                    <a:pt x="25" y="8"/>
                  </a:lnTo>
                  <a:lnTo>
                    <a:pt x="16" y="7"/>
                  </a:lnTo>
                  <a:lnTo>
                    <a:pt x="10" y="6"/>
                  </a:lnTo>
                  <a:lnTo>
                    <a:pt x="3" y="1"/>
                  </a:lnTo>
                  <a:lnTo>
                    <a:pt x="0" y="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7" name="Freeform 1033"/>
            <p:cNvSpPr>
              <a:spLocks/>
            </p:cNvSpPr>
            <p:nvPr/>
          </p:nvSpPr>
          <p:spPr bwMode="auto">
            <a:xfrm>
              <a:off x="457200" y="5630554"/>
              <a:ext cx="93291" cy="47964"/>
            </a:xfrm>
            <a:custGeom>
              <a:avLst/>
              <a:gdLst/>
              <a:ahLst/>
              <a:cxnLst>
                <a:cxn ang="0">
                  <a:pos x="72" y="0"/>
                </a:cxn>
                <a:cxn ang="0">
                  <a:pos x="102" y="29"/>
                </a:cxn>
                <a:cxn ang="0">
                  <a:pos x="54" y="52"/>
                </a:cxn>
                <a:cxn ang="0">
                  <a:pos x="0" y="52"/>
                </a:cxn>
                <a:cxn ang="0">
                  <a:pos x="0" y="26"/>
                </a:cxn>
                <a:cxn ang="0">
                  <a:pos x="43" y="26"/>
                </a:cxn>
                <a:cxn ang="0">
                  <a:pos x="43" y="7"/>
                </a:cxn>
                <a:cxn ang="0">
                  <a:pos x="72" y="0"/>
                </a:cxn>
              </a:cxnLst>
              <a:rect l="0" t="0" r="r" b="b"/>
              <a:pathLst>
                <a:path w="102" h="52">
                  <a:moveTo>
                    <a:pt x="72" y="0"/>
                  </a:moveTo>
                  <a:lnTo>
                    <a:pt x="102" y="29"/>
                  </a:lnTo>
                  <a:lnTo>
                    <a:pt x="54" y="52"/>
                  </a:lnTo>
                  <a:lnTo>
                    <a:pt x="0" y="52"/>
                  </a:lnTo>
                  <a:lnTo>
                    <a:pt x="0" y="26"/>
                  </a:lnTo>
                  <a:lnTo>
                    <a:pt x="43" y="26"/>
                  </a:lnTo>
                  <a:lnTo>
                    <a:pt x="43" y="7"/>
                  </a:lnTo>
                  <a:lnTo>
                    <a:pt x="72"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8" name="Freeform 1034"/>
            <p:cNvSpPr>
              <a:spLocks/>
            </p:cNvSpPr>
            <p:nvPr/>
          </p:nvSpPr>
          <p:spPr bwMode="auto">
            <a:xfrm>
              <a:off x="457200" y="5630554"/>
              <a:ext cx="93291" cy="47964"/>
            </a:xfrm>
            <a:custGeom>
              <a:avLst/>
              <a:gdLst/>
              <a:ahLst/>
              <a:cxnLst>
                <a:cxn ang="0">
                  <a:pos x="72" y="0"/>
                </a:cxn>
                <a:cxn ang="0">
                  <a:pos x="102" y="29"/>
                </a:cxn>
                <a:cxn ang="0">
                  <a:pos x="54" y="52"/>
                </a:cxn>
                <a:cxn ang="0">
                  <a:pos x="0" y="52"/>
                </a:cxn>
                <a:cxn ang="0">
                  <a:pos x="0" y="26"/>
                </a:cxn>
                <a:cxn ang="0">
                  <a:pos x="43" y="26"/>
                </a:cxn>
                <a:cxn ang="0">
                  <a:pos x="43" y="7"/>
                </a:cxn>
                <a:cxn ang="0">
                  <a:pos x="72" y="0"/>
                </a:cxn>
              </a:cxnLst>
              <a:rect l="0" t="0" r="r" b="b"/>
              <a:pathLst>
                <a:path w="102" h="52">
                  <a:moveTo>
                    <a:pt x="72" y="0"/>
                  </a:moveTo>
                  <a:lnTo>
                    <a:pt x="102" y="29"/>
                  </a:lnTo>
                  <a:lnTo>
                    <a:pt x="54" y="52"/>
                  </a:lnTo>
                  <a:lnTo>
                    <a:pt x="0" y="52"/>
                  </a:lnTo>
                  <a:lnTo>
                    <a:pt x="0" y="26"/>
                  </a:lnTo>
                  <a:lnTo>
                    <a:pt x="43" y="26"/>
                  </a:lnTo>
                  <a:lnTo>
                    <a:pt x="43" y="7"/>
                  </a:lnTo>
                  <a:lnTo>
                    <a:pt x="72" y="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9" name="Freeform 1035"/>
            <p:cNvSpPr>
              <a:spLocks/>
            </p:cNvSpPr>
            <p:nvPr/>
          </p:nvSpPr>
          <p:spPr bwMode="auto">
            <a:xfrm>
              <a:off x="1026094" y="5348304"/>
              <a:ext cx="110669" cy="129134"/>
            </a:xfrm>
            <a:custGeom>
              <a:avLst/>
              <a:gdLst/>
              <a:ahLst/>
              <a:cxnLst>
                <a:cxn ang="0">
                  <a:pos x="0" y="104"/>
                </a:cxn>
                <a:cxn ang="0">
                  <a:pos x="0" y="108"/>
                </a:cxn>
                <a:cxn ang="0">
                  <a:pos x="3" y="114"/>
                </a:cxn>
                <a:cxn ang="0">
                  <a:pos x="6" y="121"/>
                </a:cxn>
                <a:cxn ang="0">
                  <a:pos x="10" y="128"/>
                </a:cxn>
                <a:cxn ang="0">
                  <a:pos x="13" y="130"/>
                </a:cxn>
                <a:cxn ang="0">
                  <a:pos x="17" y="134"/>
                </a:cxn>
                <a:cxn ang="0">
                  <a:pos x="20" y="135"/>
                </a:cxn>
                <a:cxn ang="0">
                  <a:pos x="25" y="137"/>
                </a:cxn>
                <a:cxn ang="0">
                  <a:pos x="31" y="140"/>
                </a:cxn>
                <a:cxn ang="0">
                  <a:pos x="37" y="140"/>
                </a:cxn>
                <a:cxn ang="0">
                  <a:pos x="43" y="140"/>
                </a:cxn>
                <a:cxn ang="0">
                  <a:pos x="49" y="137"/>
                </a:cxn>
                <a:cxn ang="0">
                  <a:pos x="56" y="135"/>
                </a:cxn>
                <a:cxn ang="0">
                  <a:pos x="62" y="132"/>
                </a:cxn>
                <a:cxn ang="0">
                  <a:pos x="74" y="127"/>
                </a:cxn>
                <a:cxn ang="0">
                  <a:pos x="86" y="119"/>
                </a:cxn>
                <a:cxn ang="0">
                  <a:pos x="95" y="112"/>
                </a:cxn>
                <a:cxn ang="0">
                  <a:pos x="104" y="106"/>
                </a:cxn>
                <a:cxn ang="0">
                  <a:pos x="109" y="99"/>
                </a:cxn>
                <a:cxn ang="0">
                  <a:pos x="96" y="62"/>
                </a:cxn>
                <a:cxn ang="0">
                  <a:pos x="71" y="62"/>
                </a:cxn>
                <a:cxn ang="0">
                  <a:pos x="71" y="49"/>
                </a:cxn>
                <a:cxn ang="0">
                  <a:pos x="121" y="26"/>
                </a:cxn>
                <a:cxn ang="0">
                  <a:pos x="93" y="0"/>
                </a:cxn>
                <a:cxn ang="0">
                  <a:pos x="55" y="39"/>
                </a:cxn>
                <a:cxn ang="0">
                  <a:pos x="55" y="60"/>
                </a:cxn>
                <a:cxn ang="0">
                  <a:pos x="28" y="83"/>
                </a:cxn>
                <a:cxn ang="0">
                  <a:pos x="0" y="104"/>
                </a:cxn>
              </a:cxnLst>
              <a:rect l="0" t="0" r="r" b="b"/>
              <a:pathLst>
                <a:path w="121" h="140">
                  <a:moveTo>
                    <a:pt x="0" y="104"/>
                  </a:moveTo>
                  <a:lnTo>
                    <a:pt x="0" y="108"/>
                  </a:lnTo>
                  <a:lnTo>
                    <a:pt x="3" y="114"/>
                  </a:lnTo>
                  <a:lnTo>
                    <a:pt x="6" y="121"/>
                  </a:lnTo>
                  <a:lnTo>
                    <a:pt x="10" y="128"/>
                  </a:lnTo>
                  <a:lnTo>
                    <a:pt x="13" y="130"/>
                  </a:lnTo>
                  <a:lnTo>
                    <a:pt x="17" y="134"/>
                  </a:lnTo>
                  <a:lnTo>
                    <a:pt x="20" y="135"/>
                  </a:lnTo>
                  <a:lnTo>
                    <a:pt x="25" y="137"/>
                  </a:lnTo>
                  <a:lnTo>
                    <a:pt x="31" y="140"/>
                  </a:lnTo>
                  <a:lnTo>
                    <a:pt x="37" y="140"/>
                  </a:lnTo>
                  <a:lnTo>
                    <a:pt x="43" y="140"/>
                  </a:lnTo>
                  <a:lnTo>
                    <a:pt x="49" y="137"/>
                  </a:lnTo>
                  <a:lnTo>
                    <a:pt x="56" y="135"/>
                  </a:lnTo>
                  <a:lnTo>
                    <a:pt x="62" y="132"/>
                  </a:lnTo>
                  <a:lnTo>
                    <a:pt x="74" y="127"/>
                  </a:lnTo>
                  <a:lnTo>
                    <a:pt x="86" y="119"/>
                  </a:lnTo>
                  <a:lnTo>
                    <a:pt x="95" y="112"/>
                  </a:lnTo>
                  <a:lnTo>
                    <a:pt x="104" y="106"/>
                  </a:lnTo>
                  <a:lnTo>
                    <a:pt x="109" y="99"/>
                  </a:lnTo>
                  <a:lnTo>
                    <a:pt x="96" y="62"/>
                  </a:lnTo>
                  <a:lnTo>
                    <a:pt x="71" y="62"/>
                  </a:lnTo>
                  <a:lnTo>
                    <a:pt x="71" y="49"/>
                  </a:lnTo>
                  <a:lnTo>
                    <a:pt x="121" y="26"/>
                  </a:lnTo>
                  <a:lnTo>
                    <a:pt x="93" y="0"/>
                  </a:lnTo>
                  <a:lnTo>
                    <a:pt x="55" y="39"/>
                  </a:lnTo>
                  <a:lnTo>
                    <a:pt x="55" y="60"/>
                  </a:lnTo>
                  <a:lnTo>
                    <a:pt x="28" y="83"/>
                  </a:lnTo>
                  <a:lnTo>
                    <a:pt x="0" y="10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0" name="Freeform 1036"/>
            <p:cNvSpPr>
              <a:spLocks/>
            </p:cNvSpPr>
            <p:nvPr/>
          </p:nvSpPr>
          <p:spPr bwMode="auto">
            <a:xfrm>
              <a:off x="1026094" y="5348304"/>
              <a:ext cx="110669" cy="129134"/>
            </a:xfrm>
            <a:custGeom>
              <a:avLst/>
              <a:gdLst/>
              <a:ahLst/>
              <a:cxnLst>
                <a:cxn ang="0">
                  <a:pos x="0" y="104"/>
                </a:cxn>
                <a:cxn ang="0">
                  <a:pos x="0" y="108"/>
                </a:cxn>
                <a:cxn ang="0">
                  <a:pos x="3" y="114"/>
                </a:cxn>
                <a:cxn ang="0">
                  <a:pos x="6" y="121"/>
                </a:cxn>
                <a:cxn ang="0">
                  <a:pos x="10" y="128"/>
                </a:cxn>
                <a:cxn ang="0">
                  <a:pos x="13" y="130"/>
                </a:cxn>
                <a:cxn ang="0">
                  <a:pos x="17" y="134"/>
                </a:cxn>
                <a:cxn ang="0">
                  <a:pos x="20" y="135"/>
                </a:cxn>
                <a:cxn ang="0">
                  <a:pos x="25" y="137"/>
                </a:cxn>
                <a:cxn ang="0">
                  <a:pos x="31" y="140"/>
                </a:cxn>
                <a:cxn ang="0">
                  <a:pos x="37" y="140"/>
                </a:cxn>
                <a:cxn ang="0">
                  <a:pos x="43" y="140"/>
                </a:cxn>
                <a:cxn ang="0">
                  <a:pos x="49" y="137"/>
                </a:cxn>
                <a:cxn ang="0">
                  <a:pos x="56" y="135"/>
                </a:cxn>
                <a:cxn ang="0">
                  <a:pos x="62" y="132"/>
                </a:cxn>
                <a:cxn ang="0">
                  <a:pos x="74" y="127"/>
                </a:cxn>
                <a:cxn ang="0">
                  <a:pos x="86" y="119"/>
                </a:cxn>
                <a:cxn ang="0">
                  <a:pos x="95" y="112"/>
                </a:cxn>
                <a:cxn ang="0">
                  <a:pos x="104" y="106"/>
                </a:cxn>
                <a:cxn ang="0">
                  <a:pos x="109" y="99"/>
                </a:cxn>
                <a:cxn ang="0">
                  <a:pos x="96" y="62"/>
                </a:cxn>
                <a:cxn ang="0">
                  <a:pos x="71" y="62"/>
                </a:cxn>
                <a:cxn ang="0">
                  <a:pos x="71" y="49"/>
                </a:cxn>
                <a:cxn ang="0">
                  <a:pos x="121" y="26"/>
                </a:cxn>
                <a:cxn ang="0">
                  <a:pos x="93" y="0"/>
                </a:cxn>
                <a:cxn ang="0">
                  <a:pos x="55" y="39"/>
                </a:cxn>
                <a:cxn ang="0">
                  <a:pos x="55" y="60"/>
                </a:cxn>
                <a:cxn ang="0">
                  <a:pos x="28" y="83"/>
                </a:cxn>
                <a:cxn ang="0">
                  <a:pos x="0" y="104"/>
                </a:cxn>
              </a:cxnLst>
              <a:rect l="0" t="0" r="r" b="b"/>
              <a:pathLst>
                <a:path w="121" h="140">
                  <a:moveTo>
                    <a:pt x="0" y="104"/>
                  </a:moveTo>
                  <a:lnTo>
                    <a:pt x="0" y="108"/>
                  </a:lnTo>
                  <a:lnTo>
                    <a:pt x="3" y="114"/>
                  </a:lnTo>
                  <a:lnTo>
                    <a:pt x="6" y="121"/>
                  </a:lnTo>
                  <a:lnTo>
                    <a:pt x="10" y="128"/>
                  </a:lnTo>
                  <a:lnTo>
                    <a:pt x="13" y="130"/>
                  </a:lnTo>
                  <a:lnTo>
                    <a:pt x="17" y="134"/>
                  </a:lnTo>
                  <a:lnTo>
                    <a:pt x="20" y="135"/>
                  </a:lnTo>
                  <a:lnTo>
                    <a:pt x="25" y="137"/>
                  </a:lnTo>
                  <a:lnTo>
                    <a:pt x="31" y="140"/>
                  </a:lnTo>
                  <a:lnTo>
                    <a:pt x="37" y="140"/>
                  </a:lnTo>
                  <a:lnTo>
                    <a:pt x="43" y="140"/>
                  </a:lnTo>
                  <a:lnTo>
                    <a:pt x="49" y="137"/>
                  </a:lnTo>
                  <a:lnTo>
                    <a:pt x="56" y="135"/>
                  </a:lnTo>
                  <a:lnTo>
                    <a:pt x="62" y="132"/>
                  </a:lnTo>
                  <a:lnTo>
                    <a:pt x="74" y="127"/>
                  </a:lnTo>
                  <a:lnTo>
                    <a:pt x="86" y="119"/>
                  </a:lnTo>
                  <a:lnTo>
                    <a:pt x="95" y="112"/>
                  </a:lnTo>
                  <a:lnTo>
                    <a:pt x="104" y="106"/>
                  </a:lnTo>
                  <a:lnTo>
                    <a:pt x="109" y="99"/>
                  </a:lnTo>
                  <a:lnTo>
                    <a:pt x="96" y="62"/>
                  </a:lnTo>
                  <a:lnTo>
                    <a:pt x="71" y="62"/>
                  </a:lnTo>
                  <a:lnTo>
                    <a:pt x="71" y="49"/>
                  </a:lnTo>
                  <a:lnTo>
                    <a:pt x="121" y="26"/>
                  </a:lnTo>
                  <a:lnTo>
                    <a:pt x="93" y="0"/>
                  </a:lnTo>
                  <a:lnTo>
                    <a:pt x="55" y="39"/>
                  </a:lnTo>
                  <a:lnTo>
                    <a:pt x="55" y="60"/>
                  </a:lnTo>
                  <a:lnTo>
                    <a:pt x="28" y="83"/>
                  </a:lnTo>
                  <a:lnTo>
                    <a:pt x="0" y="104"/>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1" name="Freeform 1037"/>
            <p:cNvSpPr>
              <a:spLocks/>
            </p:cNvSpPr>
            <p:nvPr/>
          </p:nvSpPr>
          <p:spPr bwMode="auto">
            <a:xfrm>
              <a:off x="485553" y="4920317"/>
              <a:ext cx="95120" cy="71946"/>
            </a:xfrm>
            <a:custGeom>
              <a:avLst/>
              <a:gdLst/>
              <a:ahLst/>
              <a:cxnLst>
                <a:cxn ang="0">
                  <a:pos x="7" y="0"/>
                </a:cxn>
                <a:cxn ang="0">
                  <a:pos x="25" y="17"/>
                </a:cxn>
                <a:cxn ang="0">
                  <a:pos x="59" y="17"/>
                </a:cxn>
                <a:cxn ang="0">
                  <a:pos x="72" y="30"/>
                </a:cxn>
                <a:cxn ang="0">
                  <a:pos x="104" y="61"/>
                </a:cxn>
                <a:cxn ang="0">
                  <a:pos x="74" y="61"/>
                </a:cxn>
                <a:cxn ang="0">
                  <a:pos x="56" y="78"/>
                </a:cxn>
                <a:cxn ang="0">
                  <a:pos x="37" y="36"/>
                </a:cxn>
                <a:cxn ang="0">
                  <a:pos x="0" y="36"/>
                </a:cxn>
                <a:cxn ang="0">
                  <a:pos x="0" y="13"/>
                </a:cxn>
                <a:cxn ang="0">
                  <a:pos x="7" y="0"/>
                </a:cxn>
              </a:cxnLst>
              <a:rect l="0" t="0" r="r" b="b"/>
              <a:pathLst>
                <a:path w="104" h="78">
                  <a:moveTo>
                    <a:pt x="7" y="0"/>
                  </a:moveTo>
                  <a:lnTo>
                    <a:pt x="25" y="17"/>
                  </a:lnTo>
                  <a:lnTo>
                    <a:pt x="59" y="17"/>
                  </a:lnTo>
                  <a:lnTo>
                    <a:pt x="72" y="30"/>
                  </a:lnTo>
                  <a:lnTo>
                    <a:pt x="104" y="61"/>
                  </a:lnTo>
                  <a:lnTo>
                    <a:pt x="74" y="61"/>
                  </a:lnTo>
                  <a:lnTo>
                    <a:pt x="56" y="78"/>
                  </a:lnTo>
                  <a:lnTo>
                    <a:pt x="37" y="36"/>
                  </a:lnTo>
                  <a:lnTo>
                    <a:pt x="0" y="36"/>
                  </a:lnTo>
                  <a:lnTo>
                    <a:pt x="0" y="13"/>
                  </a:lnTo>
                  <a:lnTo>
                    <a:pt x="7"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 name="Freeform 1038"/>
            <p:cNvSpPr>
              <a:spLocks/>
            </p:cNvSpPr>
            <p:nvPr/>
          </p:nvSpPr>
          <p:spPr bwMode="auto">
            <a:xfrm>
              <a:off x="485553" y="4920317"/>
              <a:ext cx="95120" cy="71946"/>
            </a:xfrm>
            <a:custGeom>
              <a:avLst/>
              <a:gdLst/>
              <a:ahLst/>
              <a:cxnLst>
                <a:cxn ang="0">
                  <a:pos x="7" y="0"/>
                </a:cxn>
                <a:cxn ang="0">
                  <a:pos x="25" y="17"/>
                </a:cxn>
                <a:cxn ang="0">
                  <a:pos x="59" y="17"/>
                </a:cxn>
                <a:cxn ang="0">
                  <a:pos x="72" y="30"/>
                </a:cxn>
                <a:cxn ang="0">
                  <a:pos x="104" y="61"/>
                </a:cxn>
                <a:cxn ang="0">
                  <a:pos x="74" y="61"/>
                </a:cxn>
                <a:cxn ang="0">
                  <a:pos x="56" y="78"/>
                </a:cxn>
                <a:cxn ang="0">
                  <a:pos x="37" y="36"/>
                </a:cxn>
                <a:cxn ang="0">
                  <a:pos x="0" y="36"/>
                </a:cxn>
                <a:cxn ang="0">
                  <a:pos x="0" y="13"/>
                </a:cxn>
                <a:cxn ang="0">
                  <a:pos x="7" y="0"/>
                </a:cxn>
              </a:cxnLst>
              <a:rect l="0" t="0" r="r" b="b"/>
              <a:pathLst>
                <a:path w="104" h="78">
                  <a:moveTo>
                    <a:pt x="7" y="0"/>
                  </a:moveTo>
                  <a:lnTo>
                    <a:pt x="25" y="17"/>
                  </a:lnTo>
                  <a:lnTo>
                    <a:pt x="59" y="17"/>
                  </a:lnTo>
                  <a:lnTo>
                    <a:pt x="72" y="30"/>
                  </a:lnTo>
                  <a:lnTo>
                    <a:pt x="104" y="61"/>
                  </a:lnTo>
                  <a:lnTo>
                    <a:pt x="74" y="61"/>
                  </a:lnTo>
                  <a:lnTo>
                    <a:pt x="56" y="78"/>
                  </a:lnTo>
                  <a:lnTo>
                    <a:pt x="37" y="36"/>
                  </a:lnTo>
                  <a:lnTo>
                    <a:pt x="0" y="36"/>
                  </a:lnTo>
                  <a:lnTo>
                    <a:pt x="0" y="13"/>
                  </a:lnTo>
                  <a:lnTo>
                    <a:pt x="7" y="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grpSp>
        <p:nvGrpSpPr>
          <p:cNvPr id="51" name="Group 777"/>
          <p:cNvGrpSpPr>
            <a:grpSpLocks/>
          </p:cNvGrpSpPr>
          <p:nvPr/>
        </p:nvGrpSpPr>
        <p:grpSpPr bwMode="auto">
          <a:xfrm>
            <a:off x="6121132" y="2056271"/>
            <a:ext cx="260839" cy="140087"/>
            <a:chOff x="432" y="-1763"/>
            <a:chExt cx="507" cy="270"/>
          </a:xfrm>
          <a:solidFill>
            <a:schemeClr val="accent4">
              <a:lumMod val="40000"/>
              <a:lumOff val="60000"/>
            </a:schemeClr>
          </a:solidFill>
        </p:grpSpPr>
        <p:sp>
          <p:nvSpPr>
            <p:cNvPr id="52" name="Freeform 761"/>
            <p:cNvSpPr>
              <a:spLocks/>
            </p:cNvSpPr>
            <p:nvPr/>
          </p:nvSpPr>
          <p:spPr bwMode="auto">
            <a:xfrm>
              <a:off x="710" y="-1659"/>
              <a:ext cx="125" cy="140"/>
            </a:xfrm>
            <a:custGeom>
              <a:avLst/>
              <a:gdLst/>
              <a:ahLst/>
              <a:cxnLst>
                <a:cxn ang="0">
                  <a:pos x="125" y="67"/>
                </a:cxn>
                <a:cxn ang="0">
                  <a:pos x="114" y="51"/>
                </a:cxn>
                <a:cxn ang="0">
                  <a:pos x="99" y="32"/>
                </a:cxn>
                <a:cxn ang="0">
                  <a:pos x="74" y="5"/>
                </a:cxn>
                <a:cxn ang="0">
                  <a:pos x="55" y="0"/>
                </a:cxn>
                <a:cxn ang="0">
                  <a:pos x="49" y="0"/>
                </a:cxn>
                <a:cxn ang="0">
                  <a:pos x="51" y="2"/>
                </a:cxn>
                <a:cxn ang="0">
                  <a:pos x="51" y="5"/>
                </a:cxn>
                <a:cxn ang="0">
                  <a:pos x="51" y="8"/>
                </a:cxn>
                <a:cxn ang="0">
                  <a:pos x="51" y="11"/>
                </a:cxn>
                <a:cxn ang="0">
                  <a:pos x="51" y="14"/>
                </a:cxn>
                <a:cxn ang="0">
                  <a:pos x="49" y="18"/>
                </a:cxn>
                <a:cxn ang="0">
                  <a:pos x="49" y="19"/>
                </a:cxn>
                <a:cxn ang="0">
                  <a:pos x="48" y="23"/>
                </a:cxn>
                <a:cxn ang="0">
                  <a:pos x="46" y="25"/>
                </a:cxn>
                <a:cxn ang="0">
                  <a:pos x="44" y="28"/>
                </a:cxn>
                <a:cxn ang="0">
                  <a:pos x="42" y="30"/>
                </a:cxn>
                <a:cxn ang="0">
                  <a:pos x="39" y="33"/>
                </a:cxn>
                <a:cxn ang="0">
                  <a:pos x="35" y="39"/>
                </a:cxn>
                <a:cxn ang="0">
                  <a:pos x="30" y="43"/>
                </a:cxn>
                <a:cxn ang="0">
                  <a:pos x="25" y="47"/>
                </a:cxn>
                <a:cxn ang="0">
                  <a:pos x="19" y="50"/>
                </a:cxn>
                <a:cxn ang="0">
                  <a:pos x="13" y="54"/>
                </a:cxn>
                <a:cxn ang="0">
                  <a:pos x="9" y="57"/>
                </a:cxn>
                <a:cxn ang="0">
                  <a:pos x="3" y="60"/>
                </a:cxn>
                <a:cxn ang="0">
                  <a:pos x="0" y="61"/>
                </a:cxn>
                <a:cxn ang="0">
                  <a:pos x="3" y="77"/>
                </a:cxn>
                <a:cxn ang="0">
                  <a:pos x="13" y="81"/>
                </a:cxn>
                <a:cxn ang="0">
                  <a:pos x="19" y="101"/>
                </a:cxn>
                <a:cxn ang="0">
                  <a:pos x="44" y="102"/>
                </a:cxn>
                <a:cxn ang="0">
                  <a:pos x="44" y="106"/>
                </a:cxn>
                <a:cxn ang="0">
                  <a:pos x="55" y="115"/>
                </a:cxn>
                <a:cxn ang="0">
                  <a:pos x="55" y="119"/>
                </a:cxn>
                <a:cxn ang="0">
                  <a:pos x="64" y="119"/>
                </a:cxn>
                <a:cxn ang="0">
                  <a:pos x="64" y="124"/>
                </a:cxn>
                <a:cxn ang="0">
                  <a:pos x="76" y="140"/>
                </a:cxn>
                <a:cxn ang="0">
                  <a:pos x="80" y="129"/>
                </a:cxn>
                <a:cxn ang="0">
                  <a:pos x="96" y="110"/>
                </a:cxn>
                <a:cxn ang="0">
                  <a:pos x="114" y="89"/>
                </a:cxn>
                <a:cxn ang="0">
                  <a:pos x="117" y="89"/>
                </a:cxn>
                <a:cxn ang="0">
                  <a:pos x="117" y="88"/>
                </a:cxn>
                <a:cxn ang="0">
                  <a:pos x="117" y="85"/>
                </a:cxn>
                <a:cxn ang="0">
                  <a:pos x="117" y="82"/>
                </a:cxn>
                <a:cxn ang="0">
                  <a:pos x="118" y="80"/>
                </a:cxn>
                <a:cxn ang="0">
                  <a:pos x="119" y="75"/>
                </a:cxn>
                <a:cxn ang="0">
                  <a:pos x="119" y="73"/>
                </a:cxn>
                <a:cxn ang="0">
                  <a:pos x="121" y="71"/>
                </a:cxn>
                <a:cxn ang="0">
                  <a:pos x="122" y="70"/>
                </a:cxn>
                <a:cxn ang="0">
                  <a:pos x="125" y="67"/>
                </a:cxn>
              </a:cxnLst>
              <a:rect l="0" t="0" r="r" b="b"/>
              <a:pathLst>
                <a:path w="125" h="140">
                  <a:moveTo>
                    <a:pt x="125" y="67"/>
                  </a:moveTo>
                  <a:lnTo>
                    <a:pt x="114" y="51"/>
                  </a:lnTo>
                  <a:lnTo>
                    <a:pt x="99" y="32"/>
                  </a:lnTo>
                  <a:lnTo>
                    <a:pt x="74" y="5"/>
                  </a:lnTo>
                  <a:lnTo>
                    <a:pt x="55" y="0"/>
                  </a:lnTo>
                  <a:lnTo>
                    <a:pt x="49" y="0"/>
                  </a:lnTo>
                  <a:lnTo>
                    <a:pt x="51" y="2"/>
                  </a:lnTo>
                  <a:lnTo>
                    <a:pt x="51" y="5"/>
                  </a:lnTo>
                  <a:lnTo>
                    <a:pt x="51" y="8"/>
                  </a:lnTo>
                  <a:lnTo>
                    <a:pt x="51" y="11"/>
                  </a:lnTo>
                  <a:lnTo>
                    <a:pt x="51" y="14"/>
                  </a:lnTo>
                  <a:lnTo>
                    <a:pt x="49" y="18"/>
                  </a:lnTo>
                  <a:lnTo>
                    <a:pt x="49" y="19"/>
                  </a:lnTo>
                  <a:lnTo>
                    <a:pt x="48" y="23"/>
                  </a:lnTo>
                  <a:lnTo>
                    <a:pt x="46" y="25"/>
                  </a:lnTo>
                  <a:lnTo>
                    <a:pt x="44" y="28"/>
                  </a:lnTo>
                  <a:lnTo>
                    <a:pt x="42" y="30"/>
                  </a:lnTo>
                  <a:lnTo>
                    <a:pt x="39" y="33"/>
                  </a:lnTo>
                  <a:lnTo>
                    <a:pt x="35" y="39"/>
                  </a:lnTo>
                  <a:lnTo>
                    <a:pt x="30" y="43"/>
                  </a:lnTo>
                  <a:lnTo>
                    <a:pt x="25" y="47"/>
                  </a:lnTo>
                  <a:lnTo>
                    <a:pt x="19" y="50"/>
                  </a:lnTo>
                  <a:lnTo>
                    <a:pt x="13" y="54"/>
                  </a:lnTo>
                  <a:lnTo>
                    <a:pt x="9" y="57"/>
                  </a:lnTo>
                  <a:lnTo>
                    <a:pt x="3" y="60"/>
                  </a:lnTo>
                  <a:lnTo>
                    <a:pt x="0" y="61"/>
                  </a:lnTo>
                  <a:lnTo>
                    <a:pt x="3" y="77"/>
                  </a:lnTo>
                  <a:lnTo>
                    <a:pt x="13" y="81"/>
                  </a:lnTo>
                  <a:lnTo>
                    <a:pt x="19" y="101"/>
                  </a:lnTo>
                  <a:lnTo>
                    <a:pt x="44" y="102"/>
                  </a:lnTo>
                  <a:lnTo>
                    <a:pt x="44" y="106"/>
                  </a:lnTo>
                  <a:lnTo>
                    <a:pt x="55" y="115"/>
                  </a:lnTo>
                  <a:lnTo>
                    <a:pt x="55" y="119"/>
                  </a:lnTo>
                  <a:lnTo>
                    <a:pt x="64" y="119"/>
                  </a:lnTo>
                  <a:lnTo>
                    <a:pt x="64" y="124"/>
                  </a:lnTo>
                  <a:lnTo>
                    <a:pt x="76" y="140"/>
                  </a:lnTo>
                  <a:lnTo>
                    <a:pt x="80" y="129"/>
                  </a:lnTo>
                  <a:lnTo>
                    <a:pt x="96" y="110"/>
                  </a:lnTo>
                  <a:lnTo>
                    <a:pt x="114" y="89"/>
                  </a:lnTo>
                  <a:lnTo>
                    <a:pt x="117" y="89"/>
                  </a:lnTo>
                  <a:lnTo>
                    <a:pt x="117" y="88"/>
                  </a:lnTo>
                  <a:lnTo>
                    <a:pt x="117" y="85"/>
                  </a:lnTo>
                  <a:lnTo>
                    <a:pt x="117" y="82"/>
                  </a:lnTo>
                  <a:lnTo>
                    <a:pt x="118" y="80"/>
                  </a:lnTo>
                  <a:lnTo>
                    <a:pt x="119" y="75"/>
                  </a:lnTo>
                  <a:lnTo>
                    <a:pt x="119" y="73"/>
                  </a:lnTo>
                  <a:lnTo>
                    <a:pt x="121" y="71"/>
                  </a:lnTo>
                  <a:lnTo>
                    <a:pt x="122" y="70"/>
                  </a:lnTo>
                  <a:lnTo>
                    <a:pt x="125" y="67"/>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3" name="Freeform 762"/>
            <p:cNvSpPr>
              <a:spLocks/>
            </p:cNvSpPr>
            <p:nvPr/>
          </p:nvSpPr>
          <p:spPr bwMode="auto">
            <a:xfrm>
              <a:off x="710" y="-1659"/>
              <a:ext cx="125" cy="140"/>
            </a:xfrm>
            <a:custGeom>
              <a:avLst/>
              <a:gdLst/>
              <a:ahLst/>
              <a:cxnLst>
                <a:cxn ang="0">
                  <a:pos x="125" y="67"/>
                </a:cxn>
                <a:cxn ang="0">
                  <a:pos x="114" y="51"/>
                </a:cxn>
                <a:cxn ang="0">
                  <a:pos x="99" y="32"/>
                </a:cxn>
                <a:cxn ang="0">
                  <a:pos x="74" y="5"/>
                </a:cxn>
                <a:cxn ang="0">
                  <a:pos x="55" y="0"/>
                </a:cxn>
                <a:cxn ang="0">
                  <a:pos x="49" y="0"/>
                </a:cxn>
                <a:cxn ang="0">
                  <a:pos x="51" y="2"/>
                </a:cxn>
                <a:cxn ang="0">
                  <a:pos x="51" y="5"/>
                </a:cxn>
                <a:cxn ang="0">
                  <a:pos x="51" y="8"/>
                </a:cxn>
                <a:cxn ang="0">
                  <a:pos x="51" y="11"/>
                </a:cxn>
                <a:cxn ang="0">
                  <a:pos x="51" y="14"/>
                </a:cxn>
                <a:cxn ang="0">
                  <a:pos x="49" y="18"/>
                </a:cxn>
                <a:cxn ang="0">
                  <a:pos x="49" y="19"/>
                </a:cxn>
                <a:cxn ang="0">
                  <a:pos x="48" y="23"/>
                </a:cxn>
                <a:cxn ang="0">
                  <a:pos x="46" y="25"/>
                </a:cxn>
                <a:cxn ang="0">
                  <a:pos x="44" y="28"/>
                </a:cxn>
                <a:cxn ang="0">
                  <a:pos x="42" y="30"/>
                </a:cxn>
                <a:cxn ang="0">
                  <a:pos x="39" y="33"/>
                </a:cxn>
                <a:cxn ang="0">
                  <a:pos x="35" y="39"/>
                </a:cxn>
                <a:cxn ang="0">
                  <a:pos x="30" y="43"/>
                </a:cxn>
                <a:cxn ang="0">
                  <a:pos x="25" y="47"/>
                </a:cxn>
                <a:cxn ang="0">
                  <a:pos x="19" y="50"/>
                </a:cxn>
                <a:cxn ang="0">
                  <a:pos x="13" y="54"/>
                </a:cxn>
                <a:cxn ang="0">
                  <a:pos x="9" y="57"/>
                </a:cxn>
                <a:cxn ang="0">
                  <a:pos x="3" y="60"/>
                </a:cxn>
                <a:cxn ang="0">
                  <a:pos x="0" y="61"/>
                </a:cxn>
                <a:cxn ang="0">
                  <a:pos x="3" y="77"/>
                </a:cxn>
                <a:cxn ang="0">
                  <a:pos x="13" y="81"/>
                </a:cxn>
                <a:cxn ang="0">
                  <a:pos x="19" y="101"/>
                </a:cxn>
                <a:cxn ang="0">
                  <a:pos x="44" y="102"/>
                </a:cxn>
                <a:cxn ang="0">
                  <a:pos x="44" y="106"/>
                </a:cxn>
                <a:cxn ang="0">
                  <a:pos x="55" y="115"/>
                </a:cxn>
                <a:cxn ang="0">
                  <a:pos x="55" y="119"/>
                </a:cxn>
                <a:cxn ang="0">
                  <a:pos x="64" y="119"/>
                </a:cxn>
                <a:cxn ang="0">
                  <a:pos x="64" y="124"/>
                </a:cxn>
                <a:cxn ang="0">
                  <a:pos x="76" y="140"/>
                </a:cxn>
                <a:cxn ang="0">
                  <a:pos x="80" y="129"/>
                </a:cxn>
                <a:cxn ang="0">
                  <a:pos x="96" y="110"/>
                </a:cxn>
                <a:cxn ang="0">
                  <a:pos x="114" y="89"/>
                </a:cxn>
                <a:cxn ang="0">
                  <a:pos x="117" y="89"/>
                </a:cxn>
                <a:cxn ang="0">
                  <a:pos x="117" y="88"/>
                </a:cxn>
                <a:cxn ang="0">
                  <a:pos x="117" y="85"/>
                </a:cxn>
                <a:cxn ang="0">
                  <a:pos x="117" y="82"/>
                </a:cxn>
                <a:cxn ang="0">
                  <a:pos x="118" y="80"/>
                </a:cxn>
                <a:cxn ang="0">
                  <a:pos x="119" y="75"/>
                </a:cxn>
                <a:cxn ang="0">
                  <a:pos x="119" y="73"/>
                </a:cxn>
                <a:cxn ang="0">
                  <a:pos x="121" y="71"/>
                </a:cxn>
                <a:cxn ang="0">
                  <a:pos x="122" y="70"/>
                </a:cxn>
                <a:cxn ang="0">
                  <a:pos x="125" y="67"/>
                </a:cxn>
              </a:cxnLst>
              <a:rect l="0" t="0" r="r" b="b"/>
              <a:pathLst>
                <a:path w="125" h="140">
                  <a:moveTo>
                    <a:pt x="125" y="67"/>
                  </a:moveTo>
                  <a:lnTo>
                    <a:pt x="114" y="51"/>
                  </a:lnTo>
                  <a:lnTo>
                    <a:pt x="99" y="32"/>
                  </a:lnTo>
                  <a:lnTo>
                    <a:pt x="74" y="5"/>
                  </a:lnTo>
                  <a:lnTo>
                    <a:pt x="55" y="0"/>
                  </a:lnTo>
                  <a:lnTo>
                    <a:pt x="49" y="0"/>
                  </a:lnTo>
                  <a:lnTo>
                    <a:pt x="51" y="2"/>
                  </a:lnTo>
                  <a:lnTo>
                    <a:pt x="51" y="5"/>
                  </a:lnTo>
                  <a:lnTo>
                    <a:pt x="51" y="8"/>
                  </a:lnTo>
                  <a:lnTo>
                    <a:pt x="51" y="11"/>
                  </a:lnTo>
                  <a:lnTo>
                    <a:pt x="51" y="14"/>
                  </a:lnTo>
                  <a:lnTo>
                    <a:pt x="49" y="18"/>
                  </a:lnTo>
                  <a:lnTo>
                    <a:pt x="49" y="19"/>
                  </a:lnTo>
                  <a:lnTo>
                    <a:pt x="48" y="23"/>
                  </a:lnTo>
                  <a:lnTo>
                    <a:pt x="46" y="25"/>
                  </a:lnTo>
                  <a:lnTo>
                    <a:pt x="44" y="28"/>
                  </a:lnTo>
                  <a:lnTo>
                    <a:pt x="42" y="30"/>
                  </a:lnTo>
                  <a:lnTo>
                    <a:pt x="39" y="33"/>
                  </a:lnTo>
                  <a:lnTo>
                    <a:pt x="35" y="39"/>
                  </a:lnTo>
                  <a:lnTo>
                    <a:pt x="30" y="43"/>
                  </a:lnTo>
                  <a:lnTo>
                    <a:pt x="25" y="47"/>
                  </a:lnTo>
                  <a:lnTo>
                    <a:pt x="19" y="50"/>
                  </a:lnTo>
                  <a:lnTo>
                    <a:pt x="13" y="54"/>
                  </a:lnTo>
                  <a:lnTo>
                    <a:pt x="9" y="57"/>
                  </a:lnTo>
                  <a:lnTo>
                    <a:pt x="3" y="60"/>
                  </a:lnTo>
                  <a:lnTo>
                    <a:pt x="0" y="61"/>
                  </a:lnTo>
                  <a:lnTo>
                    <a:pt x="3" y="77"/>
                  </a:lnTo>
                  <a:lnTo>
                    <a:pt x="13" y="81"/>
                  </a:lnTo>
                  <a:lnTo>
                    <a:pt x="19" y="101"/>
                  </a:lnTo>
                  <a:lnTo>
                    <a:pt x="44" y="102"/>
                  </a:lnTo>
                  <a:lnTo>
                    <a:pt x="44" y="106"/>
                  </a:lnTo>
                  <a:lnTo>
                    <a:pt x="55" y="115"/>
                  </a:lnTo>
                  <a:lnTo>
                    <a:pt x="55" y="119"/>
                  </a:lnTo>
                  <a:lnTo>
                    <a:pt x="64" y="119"/>
                  </a:lnTo>
                  <a:lnTo>
                    <a:pt x="64" y="124"/>
                  </a:lnTo>
                  <a:lnTo>
                    <a:pt x="76" y="140"/>
                  </a:lnTo>
                  <a:lnTo>
                    <a:pt x="80" y="129"/>
                  </a:lnTo>
                  <a:lnTo>
                    <a:pt x="96" y="110"/>
                  </a:lnTo>
                  <a:lnTo>
                    <a:pt x="114" y="89"/>
                  </a:lnTo>
                  <a:lnTo>
                    <a:pt x="117" y="89"/>
                  </a:lnTo>
                  <a:lnTo>
                    <a:pt x="117" y="88"/>
                  </a:lnTo>
                  <a:lnTo>
                    <a:pt x="117" y="85"/>
                  </a:lnTo>
                  <a:lnTo>
                    <a:pt x="117" y="82"/>
                  </a:lnTo>
                  <a:lnTo>
                    <a:pt x="118" y="80"/>
                  </a:lnTo>
                  <a:lnTo>
                    <a:pt x="119" y="75"/>
                  </a:lnTo>
                  <a:lnTo>
                    <a:pt x="119" y="73"/>
                  </a:lnTo>
                  <a:lnTo>
                    <a:pt x="121" y="71"/>
                  </a:lnTo>
                  <a:lnTo>
                    <a:pt x="122" y="70"/>
                  </a:lnTo>
                  <a:lnTo>
                    <a:pt x="125" y="67"/>
                  </a:lnTo>
                  <a:close/>
                </a:path>
              </a:pathLst>
            </a:custGeom>
            <a:grp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4" name="Freeform 763"/>
            <p:cNvSpPr>
              <a:spLocks/>
            </p:cNvSpPr>
            <p:nvPr/>
          </p:nvSpPr>
          <p:spPr bwMode="auto">
            <a:xfrm>
              <a:off x="827" y="-1651"/>
              <a:ext cx="89" cy="108"/>
            </a:xfrm>
            <a:custGeom>
              <a:avLst/>
              <a:gdLst/>
              <a:ahLst/>
              <a:cxnLst>
                <a:cxn ang="0">
                  <a:pos x="2" y="108"/>
                </a:cxn>
                <a:cxn ang="0">
                  <a:pos x="7" y="108"/>
                </a:cxn>
                <a:cxn ang="0">
                  <a:pos x="17" y="108"/>
                </a:cxn>
                <a:cxn ang="0">
                  <a:pos x="39" y="88"/>
                </a:cxn>
                <a:cxn ang="0">
                  <a:pos x="58" y="79"/>
                </a:cxn>
                <a:cxn ang="0">
                  <a:pos x="75" y="69"/>
                </a:cxn>
                <a:cxn ang="0">
                  <a:pos x="89" y="74"/>
                </a:cxn>
                <a:cxn ang="0">
                  <a:pos x="89" y="60"/>
                </a:cxn>
                <a:cxn ang="0">
                  <a:pos x="77" y="31"/>
                </a:cxn>
                <a:cxn ang="0">
                  <a:pos x="56" y="0"/>
                </a:cxn>
                <a:cxn ang="0">
                  <a:pos x="48" y="0"/>
                </a:cxn>
                <a:cxn ang="0">
                  <a:pos x="39" y="0"/>
                </a:cxn>
                <a:cxn ang="0">
                  <a:pos x="36" y="6"/>
                </a:cxn>
                <a:cxn ang="0">
                  <a:pos x="48" y="17"/>
                </a:cxn>
                <a:cxn ang="0">
                  <a:pos x="67" y="31"/>
                </a:cxn>
                <a:cxn ang="0">
                  <a:pos x="67" y="35"/>
                </a:cxn>
                <a:cxn ang="0">
                  <a:pos x="58" y="55"/>
                </a:cxn>
                <a:cxn ang="0">
                  <a:pos x="42" y="60"/>
                </a:cxn>
                <a:cxn ang="0">
                  <a:pos x="7" y="60"/>
                </a:cxn>
                <a:cxn ang="0">
                  <a:pos x="5" y="62"/>
                </a:cxn>
                <a:cxn ang="0">
                  <a:pos x="4" y="63"/>
                </a:cxn>
                <a:cxn ang="0">
                  <a:pos x="2" y="66"/>
                </a:cxn>
                <a:cxn ang="0">
                  <a:pos x="1" y="67"/>
                </a:cxn>
                <a:cxn ang="0">
                  <a:pos x="0" y="72"/>
                </a:cxn>
                <a:cxn ang="0">
                  <a:pos x="0" y="74"/>
                </a:cxn>
                <a:cxn ang="0">
                  <a:pos x="0" y="79"/>
                </a:cxn>
                <a:cxn ang="0">
                  <a:pos x="0" y="80"/>
                </a:cxn>
                <a:cxn ang="0">
                  <a:pos x="0" y="83"/>
                </a:cxn>
                <a:cxn ang="0">
                  <a:pos x="2" y="94"/>
                </a:cxn>
                <a:cxn ang="0">
                  <a:pos x="2" y="108"/>
                </a:cxn>
              </a:cxnLst>
              <a:rect l="0" t="0" r="r" b="b"/>
              <a:pathLst>
                <a:path w="89" h="108">
                  <a:moveTo>
                    <a:pt x="2" y="108"/>
                  </a:moveTo>
                  <a:lnTo>
                    <a:pt x="7" y="108"/>
                  </a:lnTo>
                  <a:lnTo>
                    <a:pt x="17" y="108"/>
                  </a:lnTo>
                  <a:lnTo>
                    <a:pt x="39" y="88"/>
                  </a:lnTo>
                  <a:lnTo>
                    <a:pt x="58" y="79"/>
                  </a:lnTo>
                  <a:lnTo>
                    <a:pt x="75" y="69"/>
                  </a:lnTo>
                  <a:lnTo>
                    <a:pt x="89" y="74"/>
                  </a:lnTo>
                  <a:lnTo>
                    <a:pt x="89" y="60"/>
                  </a:lnTo>
                  <a:lnTo>
                    <a:pt x="77" y="31"/>
                  </a:lnTo>
                  <a:lnTo>
                    <a:pt x="56" y="0"/>
                  </a:lnTo>
                  <a:lnTo>
                    <a:pt x="48" y="0"/>
                  </a:lnTo>
                  <a:lnTo>
                    <a:pt x="39" y="0"/>
                  </a:lnTo>
                  <a:lnTo>
                    <a:pt x="36" y="6"/>
                  </a:lnTo>
                  <a:lnTo>
                    <a:pt x="48" y="17"/>
                  </a:lnTo>
                  <a:lnTo>
                    <a:pt x="67" y="31"/>
                  </a:lnTo>
                  <a:lnTo>
                    <a:pt x="67" y="35"/>
                  </a:lnTo>
                  <a:lnTo>
                    <a:pt x="58" y="55"/>
                  </a:lnTo>
                  <a:lnTo>
                    <a:pt x="42" y="60"/>
                  </a:lnTo>
                  <a:lnTo>
                    <a:pt x="7" y="60"/>
                  </a:lnTo>
                  <a:lnTo>
                    <a:pt x="5" y="62"/>
                  </a:lnTo>
                  <a:lnTo>
                    <a:pt x="4" y="63"/>
                  </a:lnTo>
                  <a:lnTo>
                    <a:pt x="2" y="66"/>
                  </a:lnTo>
                  <a:lnTo>
                    <a:pt x="1" y="67"/>
                  </a:lnTo>
                  <a:lnTo>
                    <a:pt x="0" y="72"/>
                  </a:lnTo>
                  <a:lnTo>
                    <a:pt x="0" y="74"/>
                  </a:lnTo>
                  <a:lnTo>
                    <a:pt x="0" y="79"/>
                  </a:lnTo>
                  <a:lnTo>
                    <a:pt x="0" y="80"/>
                  </a:lnTo>
                  <a:lnTo>
                    <a:pt x="0" y="83"/>
                  </a:lnTo>
                  <a:lnTo>
                    <a:pt x="2" y="94"/>
                  </a:lnTo>
                  <a:lnTo>
                    <a:pt x="2" y="108"/>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5" name="Freeform 764"/>
            <p:cNvSpPr>
              <a:spLocks/>
            </p:cNvSpPr>
            <p:nvPr/>
          </p:nvSpPr>
          <p:spPr bwMode="auto">
            <a:xfrm>
              <a:off x="827" y="-1651"/>
              <a:ext cx="89" cy="108"/>
            </a:xfrm>
            <a:custGeom>
              <a:avLst/>
              <a:gdLst/>
              <a:ahLst/>
              <a:cxnLst>
                <a:cxn ang="0">
                  <a:pos x="2" y="108"/>
                </a:cxn>
                <a:cxn ang="0">
                  <a:pos x="7" y="108"/>
                </a:cxn>
                <a:cxn ang="0">
                  <a:pos x="17" y="108"/>
                </a:cxn>
                <a:cxn ang="0">
                  <a:pos x="39" y="88"/>
                </a:cxn>
                <a:cxn ang="0">
                  <a:pos x="58" y="79"/>
                </a:cxn>
                <a:cxn ang="0">
                  <a:pos x="75" y="69"/>
                </a:cxn>
                <a:cxn ang="0">
                  <a:pos x="89" y="74"/>
                </a:cxn>
                <a:cxn ang="0">
                  <a:pos x="89" y="60"/>
                </a:cxn>
                <a:cxn ang="0">
                  <a:pos x="77" y="31"/>
                </a:cxn>
                <a:cxn ang="0">
                  <a:pos x="56" y="0"/>
                </a:cxn>
                <a:cxn ang="0">
                  <a:pos x="48" y="0"/>
                </a:cxn>
                <a:cxn ang="0">
                  <a:pos x="39" y="0"/>
                </a:cxn>
                <a:cxn ang="0">
                  <a:pos x="36" y="6"/>
                </a:cxn>
                <a:cxn ang="0">
                  <a:pos x="48" y="17"/>
                </a:cxn>
                <a:cxn ang="0">
                  <a:pos x="67" y="31"/>
                </a:cxn>
                <a:cxn ang="0">
                  <a:pos x="67" y="35"/>
                </a:cxn>
                <a:cxn ang="0">
                  <a:pos x="58" y="55"/>
                </a:cxn>
                <a:cxn ang="0">
                  <a:pos x="42" y="60"/>
                </a:cxn>
                <a:cxn ang="0">
                  <a:pos x="7" y="60"/>
                </a:cxn>
                <a:cxn ang="0">
                  <a:pos x="5" y="62"/>
                </a:cxn>
                <a:cxn ang="0">
                  <a:pos x="4" y="63"/>
                </a:cxn>
                <a:cxn ang="0">
                  <a:pos x="2" y="66"/>
                </a:cxn>
                <a:cxn ang="0">
                  <a:pos x="1" y="67"/>
                </a:cxn>
                <a:cxn ang="0">
                  <a:pos x="0" y="72"/>
                </a:cxn>
                <a:cxn ang="0">
                  <a:pos x="0" y="74"/>
                </a:cxn>
                <a:cxn ang="0">
                  <a:pos x="0" y="79"/>
                </a:cxn>
                <a:cxn ang="0">
                  <a:pos x="0" y="80"/>
                </a:cxn>
                <a:cxn ang="0">
                  <a:pos x="0" y="83"/>
                </a:cxn>
                <a:cxn ang="0">
                  <a:pos x="2" y="94"/>
                </a:cxn>
                <a:cxn ang="0">
                  <a:pos x="2" y="108"/>
                </a:cxn>
              </a:cxnLst>
              <a:rect l="0" t="0" r="r" b="b"/>
              <a:pathLst>
                <a:path w="89" h="108">
                  <a:moveTo>
                    <a:pt x="2" y="108"/>
                  </a:moveTo>
                  <a:lnTo>
                    <a:pt x="7" y="108"/>
                  </a:lnTo>
                  <a:lnTo>
                    <a:pt x="17" y="108"/>
                  </a:lnTo>
                  <a:lnTo>
                    <a:pt x="39" y="88"/>
                  </a:lnTo>
                  <a:lnTo>
                    <a:pt x="58" y="79"/>
                  </a:lnTo>
                  <a:lnTo>
                    <a:pt x="75" y="69"/>
                  </a:lnTo>
                  <a:lnTo>
                    <a:pt x="89" y="74"/>
                  </a:lnTo>
                  <a:lnTo>
                    <a:pt x="89" y="60"/>
                  </a:lnTo>
                  <a:lnTo>
                    <a:pt x="77" y="31"/>
                  </a:lnTo>
                  <a:lnTo>
                    <a:pt x="56" y="0"/>
                  </a:lnTo>
                  <a:lnTo>
                    <a:pt x="48" y="0"/>
                  </a:lnTo>
                  <a:lnTo>
                    <a:pt x="39" y="0"/>
                  </a:lnTo>
                  <a:lnTo>
                    <a:pt x="36" y="6"/>
                  </a:lnTo>
                  <a:lnTo>
                    <a:pt x="48" y="17"/>
                  </a:lnTo>
                  <a:lnTo>
                    <a:pt x="67" y="31"/>
                  </a:lnTo>
                  <a:lnTo>
                    <a:pt x="67" y="35"/>
                  </a:lnTo>
                  <a:lnTo>
                    <a:pt x="58" y="55"/>
                  </a:lnTo>
                  <a:lnTo>
                    <a:pt x="42" y="60"/>
                  </a:lnTo>
                  <a:lnTo>
                    <a:pt x="7" y="60"/>
                  </a:lnTo>
                  <a:lnTo>
                    <a:pt x="5" y="62"/>
                  </a:lnTo>
                  <a:lnTo>
                    <a:pt x="4" y="63"/>
                  </a:lnTo>
                  <a:lnTo>
                    <a:pt x="2" y="66"/>
                  </a:lnTo>
                  <a:lnTo>
                    <a:pt x="1" y="67"/>
                  </a:lnTo>
                  <a:lnTo>
                    <a:pt x="0" y="72"/>
                  </a:lnTo>
                  <a:lnTo>
                    <a:pt x="0" y="74"/>
                  </a:lnTo>
                  <a:lnTo>
                    <a:pt x="0" y="79"/>
                  </a:lnTo>
                  <a:lnTo>
                    <a:pt x="0" y="80"/>
                  </a:lnTo>
                  <a:lnTo>
                    <a:pt x="0" y="83"/>
                  </a:lnTo>
                  <a:lnTo>
                    <a:pt x="2" y="94"/>
                  </a:lnTo>
                  <a:lnTo>
                    <a:pt x="2" y="108"/>
                  </a:lnTo>
                  <a:close/>
                </a:path>
              </a:pathLst>
            </a:custGeom>
            <a:grp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 name="Freeform 765"/>
            <p:cNvSpPr>
              <a:spLocks/>
            </p:cNvSpPr>
            <p:nvPr/>
          </p:nvSpPr>
          <p:spPr bwMode="auto">
            <a:xfrm>
              <a:off x="537" y="-1697"/>
              <a:ext cx="160" cy="123"/>
            </a:xfrm>
            <a:custGeom>
              <a:avLst/>
              <a:gdLst/>
              <a:ahLst/>
              <a:cxnLst>
                <a:cxn ang="0">
                  <a:pos x="141" y="57"/>
                </a:cxn>
                <a:cxn ang="0">
                  <a:pos x="152" y="43"/>
                </a:cxn>
                <a:cxn ang="0">
                  <a:pos x="151" y="36"/>
                </a:cxn>
                <a:cxn ang="0">
                  <a:pos x="149" y="35"/>
                </a:cxn>
                <a:cxn ang="0">
                  <a:pos x="148" y="33"/>
                </a:cxn>
                <a:cxn ang="0">
                  <a:pos x="145" y="33"/>
                </a:cxn>
                <a:cxn ang="0">
                  <a:pos x="142" y="35"/>
                </a:cxn>
                <a:cxn ang="0">
                  <a:pos x="130" y="45"/>
                </a:cxn>
                <a:cxn ang="0">
                  <a:pos x="127" y="39"/>
                </a:cxn>
                <a:cxn ang="0">
                  <a:pos x="127" y="36"/>
                </a:cxn>
                <a:cxn ang="0">
                  <a:pos x="127" y="33"/>
                </a:cxn>
                <a:cxn ang="0">
                  <a:pos x="129" y="29"/>
                </a:cxn>
                <a:cxn ang="0">
                  <a:pos x="130" y="26"/>
                </a:cxn>
                <a:cxn ang="0">
                  <a:pos x="130" y="18"/>
                </a:cxn>
                <a:cxn ang="0">
                  <a:pos x="127" y="15"/>
                </a:cxn>
                <a:cxn ang="0">
                  <a:pos x="125" y="14"/>
                </a:cxn>
                <a:cxn ang="0">
                  <a:pos x="122" y="14"/>
                </a:cxn>
                <a:cxn ang="0">
                  <a:pos x="119" y="14"/>
                </a:cxn>
                <a:cxn ang="0">
                  <a:pos x="116" y="17"/>
                </a:cxn>
                <a:cxn ang="0">
                  <a:pos x="111" y="17"/>
                </a:cxn>
                <a:cxn ang="0">
                  <a:pos x="107" y="12"/>
                </a:cxn>
                <a:cxn ang="0">
                  <a:pos x="104" y="12"/>
                </a:cxn>
                <a:cxn ang="0">
                  <a:pos x="98" y="11"/>
                </a:cxn>
                <a:cxn ang="0">
                  <a:pos x="92" y="11"/>
                </a:cxn>
                <a:cxn ang="0">
                  <a:pos x="85" y="12"/>
                </a:cxn>
                <a:cxn ang="0">
                  <a:pos x="0" y="12"/>
                </a:cxn>
                <a:cxn ang="0">
                  <a:pos x="15" y="32"/>
                </a:cxn>
                <a:cxn ang="0">
                  <a:pos x="22" y="40"/>
                </a:cxn>
                <a:cxn ang="0">
                  <a:pos x="21" y="45"/>
                </a:cxn>
                <a:cxn ang="0">
                  <a:pos x="21" y="50"/>
                </a:cxn>
                <a:cxn ang="0">
                  <a:pos x="22" y="54"/>
                </a:cxn>
                <a:cxn ang="0">
                  <a:pos x="24" y="59"/>
                </a:cxn>
                <a:cxn ang="0">
                  <a:pos x="27" y="61"/>
                </a:cxn>
                <a:cxn ang="0">
                  <a:pos x="33" y="64"/>
                </a:cxn>
                <a:cxn ang="0">
                  <a:pos x="37" y="64"/>
                </a:cxn>
                <a:cxn ang="0">
                  <a:pos x="40" y="64"/>
                </a:cxn>
                <a:cxn ang="0">
                  <a:pos x="43" y="66"/>
                </a:cxn>
                <a:cxn ang="0">
                  <a:pos x="43" y="68"/>
                </a:cxn>
                <a:cxn ang="0">
                  <a:pos x="44" y="71"/>
                </a:cxn>
                <a:cxn ang="0">
                  <a:pos x="44" y="75"/>
                </a:cxn>
                <a:cxn ang="0">
                  <a:pos x="46" y="82"/>
                </a:cxn>
                <a:cxn ang="0">
                  <a:pos x="47" y="88"/>
                </a:cxn>
                <a:cxn ang="0">
                  <a:pos x="50" y="91"/>
                </a:cxn>
                <a:cxn ang="0">
                  <a:pos x="52" y="92"/>
                </a:cxn>
                <a:cxn ang="0">
                  <a:pos x="56" y="92"/>
                </a:cxn>
                <a:cxn ang="0">
                  <a:pos x="119" y="109"/>
                </a:cxn>
                <a:cxn ang="0">
                  <a:pos x="149" y="73"/>
                </a:cxn>
              </a:cxnLst>
              <a:rect l="0" t="0" r="r" b="b"/>
              <a:pathLst>
                <a:path w="160" h="123">
                  <a:moveTo>
                    <a:pt x="160" y="64"/>
                  </a:moveTo>
                  <a:lnTo>
                    <a:pt x="141" y="57"/>
                  </a:lnTo>
                  <a:lnTo>
                    <a:pt x="152" y="46"/>
                  </a:lnTo>
                  <a:lnTo>
                    <a:pt x="152" y="43"/>
                  </a:lnTo>
                  <a:lnTo>
                    <a:pt x="152" y="40"/>
                  </a:lnTo>
                  <a:lnTo>
                    <a:pt x="151" y="36"/>
                  </a:lnTo>
                  <a:lnTo>
                    <a:pt x="151" y="35"/>
                  </a:lnTo>
                  <a:lnTo>
                    <a:pt x="149" y="35"/>
                  </a:lnTo>
                  <a:lnTo>
                    <a:pt x="149" y="33"/>
                  </a:lnTo>
                  <a:lnTo>
                    <a:pt x="148" y="33"/>
                  </a:lnTo>
                  <a:lnTo>
                    <a:pt x="146" y="32"/>
                  </a:lnTo>
                  <a:lnTo>
                    <a:pt x="145" y="33"/>
                  </a:lnTo>
                  <a:lnTo>
                    <a:pt x="144" y="33"/>
                  </a:lnTo>
                  <a:lnTo>
                    <a:pt x="142" y="35"/>
                  </a:lnTo>
                  <a:lnTo>
                    <a:pt x="130" y="46"/>
                  </a:lnTo>
                  <a:lnTo>
                    <a:pt x="130" y="45"/>
                  </a:lnTo>
                  <a:lnTo>
                    <a:pt x="129" y="42"/>
                  </a:lnTo>
                  <a:lnTo>
                    <a:pt x="127" y="39"/>
                  </a:lnTo>
                  <a:lnTo>
                    <a:pt x="127" y="38"/>
                  </a:lnTo>
                  <a:lnTo>
                    <a:pt x="127" y="36"/>
                  </a:lnTo>
                  <a:lnTo>
                    <a:pt x="127" y="35"/>
                  </a:lnTo>
                  <a:lnTo>
                    <a:pt x="127" y="33"/>
                  </a:lnTo>
                  <a:lnTo>
                    <a:pt x="127" y="32"/>
                  </a:lnTo>
                  <a:lnTo>
                    <a:pt x="129" y="29"/>
                  </a:lnTo>
                  <a:lnTo>
                    <a:pt x="129" y="28"/>
                  </a:lnTo>
                  <a:lnTo>
                    <a:pt x="130" y="26"/>
                  </a:lnTo>
                  <a:lnTo>
                    <a:pt x="141" y="26"/>
                  </a:lnTo>
                  <a:lnTo>
                    <a:pt x="130" y="18"/>
                  </a:lnTo>
                  <a:lnTo>
                    <a:pt x="130" y="17"/>
                  </a:lnTo>
                  <a:lnTo>
                    <a:pt x="127" y="15"/>
                  </a:lnTo>
                  <a:lnTo>
                    <a:pt x="126" y="14"/>
                  </a:lnTo>
                  <a:lnTo>
                    <a:pt x="125" y="14"/>
                  </a:lnTo>
                  <a:lnTo>
                    <a:pt x="123" y="14"/>
                  </a:lnTo>
                  <a:lnTo>
                    <a:pt x="122" y="14"/>
                  </a:lnTo>
                  <a:lnTo>
                    <a:pt x="120" y="14"/>
                  </a:lnTo>
                  <a:lnTo>
                    <a:pt x="119" y="14"/>
                  </a:lnTo>
                  <a:lnTo>
                    <a:pt x="117" y="15"/>
                  </a:lnTo>
                  <a:lnTo>
                    <a:pt x="116" y="17"/>
                  </a:lnTo>
                  <a:lnTo>
                    <a:pt x="113" y="18"/>
                  </a:lnTo>
                  <a:lnTo>
                    <a:pt x="111" y="17"/>
                  </a:lnTo>
                  <a:lnTo>
                    <a:pt x="110" y="15"/>
                  </a:lnTo>
                  <a:lnTo>
                    <a:pt x="107" y="12"/>
                  </a:lnTo>
                  <a:lnTo>
                    <a:pt x="106" y="12"/>
                  </a:lnTo>
                  <a:lnTo>
                    <a:pt x="104" y="12"/>
                  </a:lnTo>
                  <a:lnTo>
                    <a:pt x="101" y="11"/>
                  </a:lnTo>
                  <a:lnTo>
                    <a:pt x="98" y="11"/>
                  </a:lnTo>
                  <a:lnTo>
                    <a:pt x="95" y="11"/>
                  </a:lnTo>
                  <a:lnTo>
                    <a:pt x="92" y="11"/>
                  </a:lnTo>
                  <a:lnTo>
                    <a:pt x="90" y="11"/>
                  </a:lnTo>
                  <a:lnTo>
                    <a:pt x="85" y="12"/>
                  </a:lnTo>
                  <a:lnTo>
                    <a:pt x="65" y="0"/>
                  </a:lnTo>
                  <a:lnTo>
                    <a:pt x="0" y="12"/>
                  </a:lnTo>
                  <a:lnTo>
                    <a:pt x="5" y="24"/>
                  </a:lnTo>
                  <a:lnTo>
                    <a:pt x="15" y="32"/>
                  </a:lnTo>
                  <a:lnTo>
                    <a:pt x="15" y="40"/>
                  </a:lnTo>
                  <a:lnTo>
                    <a:pt x="22" y="40"/>
                  </a:lnTo>
                  <a:lnTo>
                    <a:pt x="22" y="42"/>
                  </a:lnTo>
                  <a:lnTo>
                    <a:pt x="21" y="45"/>
                  </a:lnTo>
                  <a:lnTo>
                    <a:pt x="21" y="47"/>
                  </a:lnTo>
                  <a:lnTo>
                    <a:pt x="21" y="50"/>
                  </a:lnTo>
                  <a:lnTo>
                    <a:pt x="22" y="52"/>
                  </a:lnTo>
                  <a:lnTo>
                    <a:pt x="22" y="54"/>
                  </a:lnTo>
                  <a:lnTo>
                    <a:pt x="22" y="56"/>
                  </a:lnTo>
                  <a:lnTo>
                    <a:pt x="24" y="59"/>
                  </a:lnTo>
                  <a:lnTo>
                    <a:pt x="25" y="60"/>
                  </a:lnTo>
                  <a:lnTo>
                    <a:pt x="27" y="61"/>
                  </a:lnTo>
                  <a:lnTo>
                    <a:pt x="30" y="63"/>
                  </a:lnTo>
                  <a:lnTo>
                    <a:pt x="33" y="64"/>
                  </a:lnTo>
                  <a:lnTo>
                    <a:pt x="36" y="64"/>
                  </a:lnTo>
                  <a:lnTo>
                    <a:pt x="37" y="64"/>
                  </a:lnTo>
                  <a:lnTo>
                    <a:pt x="38" y="64"/>
                  </a:lnTo>
                  <a:lnTo>
                    <a:pt x="40" y="64"/>
                  </a:lnTo>
                  <a:lnTo>
                    <a:pt x="41" y="66"/>
                  </a:lnTo>
                  <a:lnTo>
                    <a:pt x="43" y="66"/>
                  </a:lnTo>
                  <a:lnTo>
                    <a:pt x="43" y="67"/>
                  </a:lnTo>
                  <a:lnTo>
                    <a:pt x="43" y="68"/>
                  </a:lnTo>
                  <a:lnTo>
                    <a:pt x="44" y="70"/>
                  </a:lnTo>
                  <a:lnTo>
                    <a:pt x="44" y="71"/>
                  </a:lnTo>
                  <a:lnTo>
                    <a:pt x="44" y="73"/>
                  </a:lnTo>
                  <a:lnTo>
                    <a:pt x="44" y="75"/>
                  </a:lnTo>
                  <a:lnTo>
                    <a:pt x="44" y="80"/>
                  </a:lnTo>
                  <a:lnTo>
                    <a:pt x="46" y="82"/>
                  </a:lnTo>
                  <a:lnTo>
                    <a:pt x="46" y="87"/>
                  </a:lnTo>
                  <a:lnTo>
                    <a:pt x="47" y="88"/>
                  </a:lnTo>
                  <a:lnTo>
                    <a:pt x="49" y="89"/>
                  </a:lnTo>
                  <a:lnTo>
                    <a:pt x="50" y="91"/>
                  </a:lnTo>
                  <a:lnTo>
                    <a:pt x="50" y="92"/>
                  </a:lnTo>
                  <a:lnTo>
                    <a:pt x="52" y="92"/>
                  </a:lnTo>
                  <a:lnTo>
                    <a:pt x="53" y="92"/>
                  </a:lnTo>
                  <a:lnTo>
                    <a:pt x="56" y="92"/>
                  </a:lnTo>
                  <a:lnTo>
                    <a:pt x="66" y="123"/>
                  </a:lnTo>
                  <a:lnTo>
                    <a:pt x="119" y="109"/>
                  </a:lnTo>
                  <a:lnTo>
                    <a:pt x="158" y="102"/>
                  </a:lnTo>
                  <a:lnTo>
                    <a:pt x="149" y="73"/>
                  </a:lnTo>
                  <a:lnTo>
                    <a:pt x="160" y="64"/>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7" name="Freeform 766"/>
            <p:cNvSpPr>
              <a:spLocks/>
            </p:cNvSpPr>
            <p:nvPr/>
          </p:nvSpPr>
          <p:spPr bwMode="auto">
            <a:xfrm>
              <a:off x="537" y="-1697"/>
              <a:ext cx="160" cy="123"/>
            </a:xfrm>
            <a:custGeom>
              <a:avLst/>
              <a:gdLst/>
              <a:ahLst/>
              <a:cxnLst>
                <a:cxn ang="0">
                  <a:pos x="141" y="57"/>
                </a:cxn>
                <a:cxn ang="0">
                  <a:pos x="152" y="43"/>
                </a:cxn>
                <a:cxn ang="0">
                  <a:pos x="151" y="36"/>
                </a:cxn>
                <a:cxn ang="0">
                  <a:pos x="149" y="35"/>
                </a:cxn>
                <a:cxn ang="0">
                  <a:pos x="148" y="33"/>
                </a:cxn>
                <a:cxn ang="0">
                  <a:pos x="145" y="33"/>
                </a:cxn>
                <a:cxn ang="0">
                  <a:pos x="142" y="35"/>
                </a:cxn>
                <a:cxn ang="0">
                  <a:pos x="130" y="45"/>
                </a:cxn>
                <a:cxn ang="0">
                  <a:pos x="127" y="39"/>
                </a:cxn>
                <a:cxn ang="0">
                  <a:pos x="127" y="36"/>
                </a:cxn>
                <a:cxn ang="0">
                  <a:pos x="127" y="33"/>
                </a:cxn>
                <a:cxn ang="0">
                  <a:pos x="129" y="29"/>
                </a:cxn>
                <a:cxn ang="0">
                  <a:pos x="130" y="26"/>
                </a:cxn>
                <a:cxn ang="0">
                  <a:pos x="130" y="18"/>
                </a:cxn>
                <a:cxn ang="0">
                  <a:pos x="127" y="15"/>
                </a:cxn>
                <a:cxn ang="0">
                  <a:pos x="125" y="14"/>
                </a:cxn>
                <a:cxn ang="0">
                  <a:pos x="122" y="14"/>
                </a:cxn>
                <a:cxn ang="0">
                  <a:pos x="119" y="14"/>
                </a:cxn>
                <a:cxn ang="0">
                  <a:pos x="116" y="17"/>
                </a:cxn>
                <a:cxn ang="0">
                  <a:pos x="111" y="17"/>
                </a:cxn>
                <a:cxn ang="0">
                  <a:pos x="107" y="12"/>
                </a:cxn>
                <a:cxn ang="0">
                  <a:pos x="104" y="12"/>
                </a:cxn>
                <a:cxn ang="0">
                  <a:pos x="98" y="11"/>
                </a:cxn>
                <a:cxn ang="0">
                  <a:pos x="92" y="11"/>
                </a:cxn>
                <a:cxn ang="0">
                  <a:pos x="85" y="12"/>
                </a:cxn>
                <a:cxn ang="0">
                  <a:pos x="0" y="12"/>
                </a:cxn>
                <a:cxn ang="0">
                  <a:pos x="15" y="32"/>
                </a:cxn>
                <a:cxn ang="0">
                  <a:pos x="22" y="40"/>
                </a:cxn>
                <a:cxn ang="0">
                  <a:pos x="21" y="45"/>
                </a:cxn>
                <a:cxn ang="0">
                  <a:pos x="21" y="50"/>
                </a:cxn>
                <a:cxn ang="0">
                  <a:pos x="22" y="54"/>
                </a:cxn>
                <a:cxn ang="0">
                  <a:pos x="24" y="59"/>
                </a:cxn>
                <a:cxn ang="0">
                  <a:pos x="27" y="61"/>
                </a:cxn>
                <a:cxn ang="0">
                  <a:pos x="33" y="64"/>
                </a:cxn>
                <a:cxn ang="0">
                  <a:pos x="37" y="64"/>
                </a:cxn>
                <a:cxn ang="0">
                  <a:pos x="40" y="64"/>
                </a:cxn>
                <a:cxn ang="0">
                  <a:pos x="43" y="66"/>
                </a:cxn>
                <a:cxn ang="0">
                  <a:pos x="43" y="68"/>
                </a:cxn>
                <a:cxn ang="0">
                  <a:pos x="44" y="71"/>
                </a:cxn>
                <a:cxn ang="0">
                  <a:pos x="44" y="75"/>
                </a:cxn>
                <a:cxn ang="0">
                  <a:pos x="46" y="82"/>
                </a:cxn>
                <a:cxn ang="0">
                  <a:pos x="47" y="88"/>
                </a:cxn>
                <a:cxn ang="0">
                  <a:pos x="50" y="91"/>
                </a:cxn>
                <a:cxn ang="0">
                  <a:pos x="52" y="92"/>
                </a:cxn>
                <a:cxn ang="0">
                  <a:pos x="56" y="92"/>
                </a:cxn>
                <a:cxn ang="0">
                  <a:pos x="119" y="109"/>
                </a:cxn>
                <a:cxn ang="0">
                  <a:pos x="149" y="73"/>
                </a:cxn>
              </a:cxnLst>
              <a:rect l="0" t="0" r="r" b="b"/>
              <a:pathLst>
                <a:path w="160" h="123">
                  <a:moveTo>
                    <a:pt x="160" y="64"/>
                  </a:moveTo>
                  <a:lnTo>
                    <a:pt x="141" y="57"/>
                  </a:lnTo>
                  <a:lnTo>
                    <a:pt x="152" y="46"/>
                  </a:lnTo>
                  <a:lnTo>
                    <a:pt x="152" y="43"/>
                  </a:lnTo>
                  <a:lnTo>
                    <a:pt x="152" y="40"/>
                  </a:lnTo>
                  <a:lnTo>
                    <a:pt x="151" y="36"/>
                  </a:lnTo>
                  <a:lnTo>
                    <a:pt x="151" y="35"/>
                  </a:lnTo>
                  <a:lnTo>
                    <a:pt x="149" y="35"/>
                  </a:lnTo>
                  <a:lnTo>
                    <a:pt x="149" y="33"/>
                  </a:lnTo>
                  <a:lnTo>
                    <a:pt x="148" y="33"/>
                  </a:lnTo>
                  <a:lnTo>
                    <a:pt x="146" y="32"/>
                  </a:lnTo>
                  <a:lnTo>
                    <a:pt x="145" y="33"/>
                  </a:lnTo>
                  <a:lnTo>
                    <a:pt x="144" y="33"/>
                  </a:lnTo>
                  <a:lnTo>
                    <a:pt x="142" y="35"/>
                  </a:lnTo>
                  <a:lnTo>
                    <a:pt x="130" y="46"/>
                  </a:lnTo>
                  <a:lnTo>
                    <a:pt x="130" y="45"/>
                  </a:lnTo>
                  <a:lnTo>
                    <a:pt x="129" y="42"/>
                  </a:lnTo>
                  <a:lnTo>
                    <a:pt x="127" y="39"/>
                  </a:lnTo>
                  <a:lnTo>
                    <a:pt x="127" y="38"/>
                  </a:lnTo>
                  <a:lnTo>
                    <a:pt x="127" y="36"/>
                  </a:lnTo>
                  <a:lnTo>
                    <a:pt x="127" y="35"/>
                  </a:lnTo>
                  <a:lnTo>
                    <a:pt x="127" y="33"/>
                  </a:lnTo>
                  <a:lnTo>
                    <a:pt x="127" y="32"/>
                  </a:lnTo>
                  <a:lnTo>
                    <a:pt x="129" y="29"/>
                  </a:lnTo>
                  <a:lnTo>
                    <a:pt x="129" y="28"/>
                  </a:lnTo>
                  <a:lnTo>
                    <a:pt x="130" y="26"/>
                  </a:lnTo>
                  <a:lnTo>
                    <a:pt x="141" y="26"/>
                  </a:lnTo>
                  <a:lnTo>
                    <a:pt x="130" y="18"/>
                  </a:lnTo>
                  <a:lnTo>
                    <a:pt x="130" y="17"/>
                  </a:lnTo>
                  <a:lnTo>
                    <a:pt x="127" y="15"/>
                  </a:lnTo>
                  <a:lnTo>
                    <a:pt x="126" y="14"/>
                  </a:lnTo>
                  <a:lnTo>
                    <a:pt x="125" y="14"/>
                  </a:lnTo>
                  <a:lnTo>
                    <a:pt x="123" y="14"/>
                  </a:lnTo>
                  <a:lnTo>
                    <a:pt x="122" y="14"/>
                  </a:lnTo>
                  <a:lnTo>
                    <a:pt x="120" y="14"/>
                  </a:lnTo>
                  <a:lnTo>
                    <a:pt x="119" y="14"/>
                  </a:lnTo>
                  <a:lnTo>
                    <a:pt x="117" y="15"/>
                  </a:lnTo>
                  <a:lnTo>
                    <a:pt x="116" y="17"/>
                  </a:lnTo>
                  <a:lnTo>
                    <a:pt x="113" y="18"/>
                  </a:lnTo>
                  <a:lnTo>
                    <a:pt x="111" y="17"/>
                  </a:lnTo>
                  <a:lnTo>
                    <a:pt x="110" y="15"/>
                  </a:lnTo>
                  <a:lnTo>
                    <a:pt x="107" y="12"/>
                  </a:lnTo>
                  <a:lnTo>
                    <a:pt x="106" y="12"/>
                  </a:lnTo>
                  <a:lnTo>
                    <a:pt x="104" y="12"/>
                  </a:lnTo>
                  <a:lnTo>
                    <a:pt x="101" y="11"/>
                  </a:lnTo>
                  <a:lnTo>
                    <a:pt x="98" y="11"/>
                  </a:lnTo>
                  <a:lnTo>
                    <a:pt x="95" y="11"/>
                  </a:lnTo>
                  <a:lnTo>
                    <a:pt x="92" y="11"/>
                  </a:lnTo>
                  <a:lnTo>
                    <a:pt x="90" y="11"/>
                  </a:lnTo>
                  <a:lnTo>
                    <a:pt x="85" y="12"/>
                  </a:lnTo>
                  <a:lnTo>
                    <a:pt x="65" y="0"/>
                  </a:lnTo>
                  <a:lnTo>
                    <a:pt x="0" y="12"/>
                  </a:lnTo>
                  <a:lnTo>
                    <a:pt x="5" y="24"/>
                  </a:lnTo>
                  <a:lnTo>
                    <a:pt x="15" y="32"/>
                  </a:lnTo>
                  <a:lnTo>
                    <a:pt x="15" y="40"/>
                  </a:lnTo>
                  <a:lnTo>
                    <a:pt x="22" y="40"/>
                  </a:lnTo>
                  <a:lnTo>
                    <a:pt x="22" y="42"/>
                  </a:lnTo>
                  <a:lnTo>
                    <a:pt x="21" y="45"/>
                  </a:lnTo>
                  <a:lnTo>
                    <a:pt x="21" y="47"/>
                  </a:lnTo>
                  <a:lnTo>
                    <a:pt x="21" y="50"/>
                  </a:lnTo>
                  <a:lnTo>
                    <a:pt x="22" y="52"/>
                  </a:lnTo>
                  <a:lnTo>
                    <a:pt x="22" y="54"/>
                  </a:lnTo>
                  <a:lnTo>
                    <a:pt x="22" y="56"/>
                  </a:lnTo>
                  <a:lnTo>
                    <a:pt x="24" y="59"/>
                  </a:lnTo>
                  <a:lnTo>
                    <a:pt x="25" y="60"/>
                  </a:lnTo>
                  <a:lnTo>
                    <a:pt x="27" y="61"/>
                  </a:lnTo>
                  <a:lnTo>
                    <a:pt x="30" y="63"/>
                  </a:lnTo>
                  <a:lnTo>
                    <a:pt x="33" y="64"/>
                  </a:lnTo>
                  <a:lnTo>
                    <a:pt x="36" y="64"/>
                  </a:lnTo>
                  <a:lnTo>
                    <a:pt x="37" y="64"/>
                  </a:lnTo>
                  <a:lnTo>
                    <a:pt x="38" y="64"/>
                  </a:lnTo>
                  <a:lnTo>
                    <a:pt x="40" y="64"/>
                  </a:lnTo>
                  <a:lnTo>
                    <a:pt x="41" y="66"/>
                  </a:lnTo>
                  <a:lnTo>
                    <a:pt x="43" y="66"/>
                  </a:lnTo>
                  <a:lnTo>
                    <a:pt x="43" y="67"/>
                  </a:lnTo>
                  <a:lnTo>
                    <a:pt x="43" y="68"/>
                  </a:lnTo>
                  <a:lnTo>
                    <a:pt x="44" y="70"/>
                  </a:lnTo>
                  <a:lnTo>
                    <a:pt x="44" y="71"/>
                  </a:lnTo>
                  <a:lnTo>
                    <a:pt x="44" y="73"/>
                  </a:lnTo>
                  <a:lnTo>
                    <a:pt x="44" y="75"/>
                  </a:lnTo>
                  <a:lnTo>
                    <a:pt x="44" y="80"/>
                  </a:lnTo>
                  <a:lnTo>
                    <a:pt x="46" y="82"/>
                  </a:lnTo>
                  <a:lnTo>
                    <a:pt x="46" y="87"/>
                  </a:lnTo>
                  <a:lnTo>
                    <a:pt x="47" y="88"/>
                  </a:lnTo>
                  <a:lnTo>
                    <a:pt x="49" y="89"/>
                  </a:lnTo>
                  <a:lnTo>
                    <a:pt x="50" y="91"/>
                  </a:lnTo>
                  <a:lnTo>
                    <a:pt x="50" y="92"/>
                  </a:lnTo>
                  <a:lnTo>
                    <a:pt x="52" y="92"/>
                  </a:lnTo>
                  <a:lnTo>
                    <a:pt x="53" y="92"/>
                  </a:lnTo>
                  <a:lnTo>
                    <a:pt x="56" y="92"/>
                  </a:lnTo>
                  <a:lnTo>
                    <a:pt x="66" y="123"/>
                  </a:lnTo>
                  <a:lnTo>
                    <a:pt x="119" y="109"/>
                  </a:lnTo>
                  <a:lnTo>
                    <a:pt x="158" y="102"/>
                  </a:lnTo>
                  <a:lnTo>
                    <a:pt x="149" y="73"/>
                  </a:lnTo>
                  <a:lnTo>
                    <a:pt x="160" y="64"/>
                  </a:lnTo>
                  <a:close/>
                </a:path>
              </a:pathLst>
            </a:custGeom>
            <a:grp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 name="Freeform 767"/>
            <p:cNvSpPr>
              <a:spLocks/>
            </p:cNvSpPr>
            <p:nvPr/>
          </p:nvSpPr>
          <p:spPr bwMode="auto">
            <a:xfrm>
              <a:off x="432" y="-1686"/>
              <a:ext cx="170" cy="149"/>
            </a:xfrm>
            <a:custGeom>
              <a:avLst/>
              <a:gdLst/>
              <a:ahLst/>
              <a:cxnLst>
                <a:cxn ang="0">
                  <a:pos x="149" y="60"/>
                </a:cxn>
                <a:cxn ang="0">
                  <a:pos x="149" y="59"/>
                </a:cxn>
                <a:cxn ang="0">
                  <a:pos x="149" y="57"/>
                </a:cxn>
                <a:cxn ang="0">
                  <a:pos x="148" y="56"/>
                </a:cxn>
                <a:cxn ang="0">
                  <a:pos x="148" y="55"/>
                </a:cxn>
                <a:cxn ang="0">
                  <a:pos x="146" y="53"/>
                </a:cxn>
                <a:cxn ang="0">
                  <a:pos x="145" y="52"/>
                </a:cxn>
                <a:cxn ang="0">
                  <a:pos x="143" y="52"/>
                </a:cxn>
                <a:cxn ang="0">
                  <a:pos x="142" y="52"/>
                </a:cxn>
                <a:cxn ang="0">
                  <a:pos x="141" y="52"/>
                </a:cxn>
                <a:cxn ang="0">
                  <a:pos x="136" y="52"/>
                </a:cxn>
                <a:cxn ang="0">
                  <a:pos x="133" y="50"/>
                </a:cxn>
                <a:cxn ang="0">
                  <a:pos x="132" y="50"/>
                </a:cxn>
                <a:cxn ang="0">
                  <a:pos x="130" y="48"/>
                </a:cxn>
                <a:cxn ang="0">
                  <a:pos x="129" y="46"/>
                </a:cxn>
                <a:cxn ang="0">
                  <a:pos x="127" y="45"/>
                </a:cxn>
                <a:cxn ang="0">
                  <a:pos x="126" y="42"/>
                </a:cxn>
                <a:cxn ang="0">
                  <a:pos x="126" y="41"/>
                </a:cxn>
                <a:cxn ang="0">
                  <a:pos x="126" y="38"/>
                </a:cxn>
                <a:cxn ang="0">
                  <a:pos x="126" y="35"/>
                </a:cxn>
                <a:cxn ang="0">
                  <a:pos x="126" y="32"/>
                </a:cxn>
                <a:cxn ang="0">
                  <a:pos x="126" y="29"/>
                </a:cxn>
                <a:cxn ang="0">
                  <a:pos x="126" y="28"/>
                </a:cxn>
                <a:cxn ang="0">
                  <a:pos x="119" y="28"/>
                </a:cxn>
                <a:cxn ang="0">
                  <a:pos x="119" y="20"/>
                </a:cxn>
                <a:cxn ang="0">
                  <a:pos x="110" y="11"/>
                </a:cxn>
                <a:cxn ang="0">
                  <a:pos x="104" y="0"/>
                </a:cxn>
                <a:cxn ang="0">
                  <a:pos x="98" y="0"/>
                </a:cxn>
                <a:cxn ang="0">
                  <a:pos x="0" y="21"/>
                </a:cxn>
                <a:cxn ang="0">
                  <a:pos x="0" y="147"/>
                </a:cxn>
                <a:cxn ang="0">
                  <a:pos x="2" y="149"/>
                </a:cxn>
                <a:cxn ang="0">
                  <a:pos x="84" y="129"/>
                </a:cxn>
                <a:cxn ang="0">
                  <a:pos x="94" y="137"/>
                </a:cxn>
                <a:cxn ang="0">
                  <a:pos x="98" y="137"/>
                </a:cxn>
                <a:cxn ang="0">
                  <a:pos x="101" y="129"/>
                </a:cxn>
                <a:cxn ang="0">
                  <a:pos x="170" y="112"/>
                </a:cxn>
                <a:cxn ang="0">
                  <a:pos x="160" y="81"/>
                </a:cxn>
                <a:cxn ang="0">
                  <a:pos x="158" y="81"/>
                </a:cxn>
                <a:cxn ang="0">
                  <a:pos x="157" y="81"/>
                </a:cxn>
                <a:cxn ang="0">
                  <a:pos x="155" y="80"/>
                </a:cxn>
                <a:cxn ang="0">
                  <a:pos x="154" y="78"/>
                </a:cxn>
                <a:cxn ang="0">
                  <a:pos x="152" y="77"/>
                </a:cxn>
                <a:cxn ang="0">
                  <a:pos x="152" y="76"/>
                </a:cxn>
                <a:cxn ang="0">
                  <a:pos x="151" y="74"/>
                </a:cxn>
                <a:cxn ang="0">
                  <a:pos x="149" y="71"/>
                </a:cxn>
                <a:cxn ang="0">
                  <a:pos x="149" y="69"/>
                </a:cxn>
                <a:cxn ang="0">
                  <a:pos x="149" y="64"/>
                </a:cxn>
                <a:cxn ang="0">
                  <a:pos x="149" y="60"/>
                </a:cxn>
              </a:cxnLst>
              <a:rect l="0" t="0" r="r" b="b"/>
              <a:pathLst>
                <a:path w="170" h="149">
                  <a:moveTo>
                    <a:pt x="149" y="60"/>
                  </a:moveTo>
                  <a:lnTo>
                    <a:pt x="149" y="59"/>
                  </a:lnTo>
                  <a:lnTo>
                    <a:pt x="149" y="57"/>
                  </a:lnTo>
                  <a:lnTo>
                    <a:pt x="148" y="56"/>
                  </a:lnTo>
                  <a:lnTo>
                    <a:pt x="148" y="55"/>
                  </a:lnTo>
                  <a:lnTo>
                    <a:pt x="146" y="53"/>
                  </a:lnTo>
                  <a:lnTo>
                    <a:pt x="145" y="52"/>
                  </a:lnTo>
                  <a:lnTo>
                    <a:pt x="143" y="52"/>
                  </a:lnTo>
                  <a:lnTo>
                    <a:pt x="142" y="52"/>
                  </a:lnTo>
                  <a:lnTo>
                    <a:pt x="141" y="52"/>
                  </a:lnTo>
                  <a:lnTo>
                    <a:pt x="136" y="52"/>
                  </a:lnTo>
                  <a:lnTo>
                    <a:pt x="133" y="50"/>
                  </a:lnTo>
                  <a:lnTo>
                    <a:pt x="132" y="50"/>
                  </a:lnTo>
                  <a:lnTo>
                    <a:pt x="130" y="48"/>
                  </a:lnTo>
                  <a:lnTo>
                    <a:pt x="129" y="46"/>
                  </a:lnTo>
                  <a:lnTo>
                    <a:pt x="127" y="45"/>
                  </a:lnTo>
                  <a:lnTo>
                    <a:pt x="126" y="42"/>
                  </a:lnTo>
                  <a:lnTo>
                    <a:pt x="126" y="41"/>
                  </a:lnTo>
                  <a:lnTo>
                    <a:pt x="126" y="38"/>
                  </a:lnTo>
                  <a:lnTo>
                    <a:pt x="126" y="35"/>
                  </a:lnTo>
                  <a:lnTo>
                    <a:pt x="126" y="32"/>
                  </a:lnTo>
                  <a:lnTo>
                    <a:pt x="126" y="29"/>
                  </a:lnTo>
                  <a:lnTo>
                    <a:pt x="126" y="28"/>
                  </a:lnTo>
                  <a:lnTo>
                    <a:pt x="119" y="28"/>
                  </a:lnTo>
                  <a:lnTo>
                    <a:pt x="119" y="20"/>
                  </a:lnTo>
                  <a:lnTo>
                    <a:pt x="110" y="11"/>
                  </a:lnTo>
                  <a:lnTo>
                    <a:pt x="104" y="0"/>
                  </a:lnTo>
                  <a:lnTo>
                    <a:pt x="98" y="0"/>
                  </a:lnTo>
                  <a:lnTo>
                    <a:pt x="0" y="21"/>
                  </a:lnTo>
                  <a:lnTo>
                    <a:pt x="0" y="147"/>
                  </a:lnTo>
                  <a:lnTo>
                    <a:pt x="2" y="149"/>
                  </a:lnTo>
                  <a:lnTo>
                    <a:pt x="84" y="129"/>
                  </a:lnTo>
                  <a:lnTo>
                    <a:pt x="94" y="137"/>
                  </a:lnTo>
                  <a:lnTo>
                    <a:pt x="98" y="137"/>
                  </a:lnTo>
                  <a:lnTo>
                    <a:pt x="101" y="129"/>
                  </a:lnTo>
                  <a:lnTo>
                    <a:pt x="170" y="112"/>
                  </a:lnTo>
                  <a:lnTo>
                    <a:pt x="160" y="81"/>
                  </a:lnTo>
                  <a:lnTo>
                    <a:pt x="158" y="81"/>
                  </a:lnTo>
                  <a:lnTo>
                    <a:pt x="157" y="81"/>
                  </a:lnTo>
                  <a:lnTo>
                    <a:pt x="155" y="80"/>
                  </a:lnTo>
                  <a:lnTo>
                    <a:pt x="154" y="78"/>
                  </a:lnTo>
                  <a:lnTo>
                    <a:pt x="152" y="77"/>
                  </a:lnTo>
                  <a:lnTo>
                    <a:pt x="152" y="76"/>
                  </a:lnTo>
                  <a:lnTo>
                    <a:pt x="151" y="74"/>
                  </a:lnTo>
                  <a:lnTo>
                    <a:pt x="149" y="71"/>
                  </a:lnTo>
                  <a:lnTo>
                    <a:pt x="149" y="69"/>
                  </a:lnTo>
                  <a:lnTo>
                    <a:pt x="149" y="64"/>
                  </a:lnTo>
                  <a:lnTo>
                    <a:pt x="149" y="60"/>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9" name="Freeform 768"/>
            <p:cNvSpPr>
              <a:spLocks/>
            </p:cNvSpPr>
            <p:nvPr/>
          </p:nvSpPr>
          <p:spPr bwMode="auto">
            <a:xfrm>
              <a:off x="432" y="-1686"/>
              <a:ext cx="170" cy="149"/>
            </a:xfrm>
            <a:custGeom>
              <a:avLst/>
              <a:gdLst/>
              <a:ahLst/>
              <a:cxnLst>
                <a:cxn ang="0">
                  <a:pos x="149" y="60"/>
                </a:cxn>
                <a:cxn ang="0">
                  <a:pos x="149" y="59"/>
                </a:cxn>
                <a:cxn ang="0">
                  <a:pos x="149" y="57"/>
                </a:cxn>
                <a:cxn ang="0">
                  <a:pos x="148" y="56"/>
                </a:cxn>
                <a:cxn ang="0">
                  <a:pos x="148" y="55"/>
                </a:cxn>
                <a:cxn ang="0">
                  <a:pos x="146" y="53"/>
                </a:cxn>
                <a:cxn ang="0">
                  <a:pos x="145" y="52"/>
                </a:cxn>
                <a:cxn ang="0">
                  <a:pos x="143" y="52"/>
                </a:cxn>
                <a:cxn ang="0">
                  <a:pos x="142" y="52"/>
                </a:cxn>
                <a:cxn ang="0">
                  <a:pos x="141" y="52"/>
                </a:cxn>
                <a:cxn ang="0">
                  <a:pos x="136" y="52"/>
                </a:cxn>
                <a:cxn ang="0">
                  <a:pos x="133" y="50"/>
                </a:cxn>
                <a:cxn ang="0">
                  <a:pos x="132" y="50"/>
                </a:cxn>
                <a:cxn ang="0">
                  <a:pos x="130" y="48"/>
                </a:cxn>
                <a:cxn ang="0">
                  <a:pos x="129" y="46"/>
                </a:cxn>
                <a:cxn ang="0">
                  <a:pos x="127" y="45"/>
                </a:cxn>
                <a:cxn ang="0">
                  <a:pos x="126" y="42"/>
                </a:cxn>
                <a:cxn ang="0">
                  <a:pos x="126" y="41"/>
                </a:cxn>
                <a:cxn ang="0">
                  <a:pos x="126" y="38"/>
                </a:cxn>
                <a:cxn ang="0">
                  <a:pos x="126" y="35"/>
                </a:cxn>
                <a:cxn ang="0">
                  <a:pos x="126" y="32"/>
                </a:cxn>
                <a:cxn ang="0">
                  <a:pos x="126" y="29"/>
                </a:cxn>
                <a:cxn ang="0">
                  <a:pos x="126" y="28"/>
                </a:cxn>
                <a:cxn ang="0">
                  <a:pos x="119" y="28"/>
                </a:cxn>
                <a:cxn ang="0">
                  <a:pos x="119" y="20"/>
                </a:cxn>
                <a:cxn ang="0">
                  <a:pos x="110" y="11"/>
                </a:cxn>
                <a:cxn ang="0">
                  <a:pos x="104" y="0"/>
                </a:cxn>
                <a:cxn ang="0">
                  <a:pos x="98" y="0"/>
                </a:cxn>
                <a:cxn ang="0">
                  <a:pos x="0" y="21"/>
                </a:cxn>
                <a:cxn ang="0">
                  <a:pos x="0" y="147"/>
                </a:cxn>
                <a:cxn ang="0">
                  <a:pos x="2" y="149"/>
                </a:cxn>
                <a:cxn ang="0">
                  <a:pos x="84" y="129"/>
                </a:cxn>
                <a:cxn ang="0">
                  <a:pos x="94" y="137"/>
                </a:cxn>
                <a:cxn ang="0">
                  <a:pos x="98" y="137"/>
                </a:cxn>
                <a:cxn ang="0">
                  <a:pos x="101" y="129"/>
                </a:cxn>
                <a:cxn ang="0">
                  <a:pos x="170" y="112"/>
                </a:cxn>
                <a:cxn ang="0">
                  <a:pos x="160" y="81"/>
                </a:cxn>
                <a:cxn ang="0">
                  <a:pos x="158" y="81"/>
                </a:cxn>
                <a:cxn ang="0">
                  <a:pos x="157" y="81"/>
                </a:cxn>
                <a:cxn ang="0">
                  <a:pos x="155" y="80"/>
                </a:cxn>
                <a:cxn ang="0">
                  <a:pos x="154" y="78"/>
                </a:cxn>
                <a:cxn ang="0">
                  <a:pos x="152" y="77"/>
                </a:cxn>
                <a:cxn ang="0">
                  <a:pos x="152" y="76"/>
                </a:cxn>
                <a:cxn ang="0">
                  <a:pos x="151" y="74"/>
                </a:cxn>
                <a:cxn ang="0">
                  <a:pos x="149" y="71"/>
                </a:cxn>
                <a:cxn ang="0">
                  <a:pos x="149" y="69"/>
                </a:cxn>
                <a:cxn ang="0">
                  <a:pos x="149" y="64"/>
                </a:cxn>
                <a:cxn ang="0">
                  <a:pos x="149" y="60"/>
                </a:cxn>
              </a:cxnLst>
              <a:rect l="0" t="0" r="r" b="b"/>
              <a:pathLst>
                <a:path w="170" h="149">
                  <a:moveTo>
                    <a:pt x="149" y="60"/>
                  </a:moveTo>
                  <a:lnTo>
                    <a:pt x="149" y="59"/>
                  </a:lnTo>
                  <a:lnTo>
                    <a:pt x="149" y="57"/>
                  </a:lnTo>
                  <a:lnTo>
                    <a:pt x="148" y="56"/>
                  </a:lnTo>
                  <a:lnTo>
                    <a:pt x="148" y="55"/>
                  </a:lnTo>
                  <a:lnTo>
                    <a:pt x="146" y="53"/>
                  </a:lnTo>
                  <a:lnTo>
                    <a:pt x="145" y="52"/>
                  </a:lnTo>
                  <a:lnTo>
                    <a:pt x="143" y="52"/>
                  </a:lnTo>
                  <a:lnTo>
                    <a:pt x="142" y="52"/>
                  </a:lnTo>
                  <a:lnTo>
                    <a:pt x="141" y="52"/>
                  </a:lnTo>
                  <a:lnTo>
                    <a:pt x="136" y="52"/>
                  </a:lnTo>
                  <a:lnTo>
                    <a:pt x="133" y="50"/>
                  </a:lnTo>
                  <a:lnTo>
                    <a:pt x="132" y="50"/>
                  </a:lnTo>
                  <a:lnTo>
                    <a:pt x="130" y="48"/>
                  </a:lnTo>
                  <a:lnTo>
                    <a:pt x="129" y="46"/>
                  </a:lnTo>
                  <a:lnTo>
                    <a:pt x="127" y="45"/>
                  </a:lnTo>
                  <a:lnTo>
                    <a:pt x="126" y="42"/>
                  </a:lnTo>
                  <a:lnTo>
                    <a:pt x="126" y="41"/>
                  </a:lnTo>
                  <a:lnTo>
                    <a:pt x="126" y="38"/>
                  </a:lnTo>
                  <a:lnTo>
                    <a:pt x="126" y="35"/>
                  </a:lnTo>
                  <a:lnTo>
                    <a:pt x="126" y="32"/>
                  </a:lnTo>
                  <a:lnTo>
                    <a:pt x="126" y="29"/>
                  </a:lnTo>
                  <a:lnTo>
                    <a:pt x="126" y="28"/>
                  </a:lnTo>
                  <a:lnTo>
                    <a:pt x="119" y="28"/>
                  </a:lnTo>
                  <a:lnTo>
                    <a:pt x="119" y="20"/>
                  </a:lnTo>
                  <a:lnTo>
                    <a:pt x="110" y="11"/>
                  </a:lnTo>
                  <a:lnTo>
                    <a:pt x="104" y="0"/>
                  </a:lnTo>
                  <a:lnTo>
                    <a:pt x="98" y="0"/>
                  </a:lnTo>
                  <a:lnTo>
                    <a:pt x="0" y="21"/>
                  </a:lnTo>
                  <a:lnTo>
                    <a:pt x="0" y="147"/>
                  </a:lnTo>
                  <a:lnTo>
                    <a:pt x="2" y="149"/>
                  </a:lnTo>
                  <a:lnTo>
                    <a:pt x="84" y="129"/>
                  </a:lnTo>
                  <a:lnTo>
                    <a:pt x="94" y="137"/>
                  </a:lnTo>
                  <a:lnTo>
                    <a:pt x="98" y="137"/>
                  </a:lnTo>
                  <a:lnTo>
                    <a:pt x="101" y="129"/>
                  </a:lnTo>
                  <a:lnTo>
                    <a:pt x="170" y="112"/>
                  </a:lnTo>
                  <a:lnTo>
                    <a:pt x="160" y="81"/>
                  </a:lnTo>
                  <a:lnTo>
                    <a:pt x="158" y="81"/>
                  </a:lnTo>
                  <a:lnTo>
                    <a:pt x="157" y="81"/>
                  </a:lnTo>
                  <a:lnTo>
                    <a:pt x="155" y="80"/>
                  </a:lnTo>
                  <a:lnTo>
                    <a:pt x="154" y="78"/>
                  </a:lnTo>
                  <a:lnTo>
                    <a:pt x="152" y="77"/>
                  </a:lnTo>
                  <a:lnTo>
                    <a:pt x="152" y="76"/>
                  </a:lnTo>
                  <a:lnTo>
                    <a:pt x="151" y="74"/>
                  </a:lnTo>
                  <a:lnTo>
                    <a:pt x="149" y="71"/>
                  </a:lnTo>
                  <a:lnTo>
                    <a:pt x="149" y="69"/>
                  </a:lnTo>
                  <a:lnTo>
                    <a:pt x="149" y="64"/>
                  </a:lnTo>
                  <a:lnTo>
                    <a:pt x="149" y="60"/>
                  </a:lnTo>
                  <a:close/>
                </a:path>
              </a:pathLst>
            </a:custGeom>
            <a:grp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0" name="Freeform 769"/>
            <p:cNvSpPr>
              <a:spLocks/>
            </p:cNvSpPr>
            <p:nvPr/>
          </p:nvSpPr>
          <p:spPr bwMode="auto">
            <a:xfrm>
              <a:off x="681" y="-1706"/>
              <a:ext cx="81" cy="112"/>
            </a:xfrm>
            <a:custGeom>
              <a:avLst/>
              <a:gdLst/>
              <a:ahLst/>
              <a:cxnLst>
                <a:cxn ang="0">
                  <a:pos x="64" y="48"/>
                </a:cxn>
                <a:cxn ang="0">
                  <a:pos x="64" y="34"/>
                </a:cxn>
                <a:cxn ang="0">
                  <a:pos x="67" y="20"/>
                </a:cxn>
                <a:cxn ang="0">
                  <a:pos x="56" y="16"/>
                </a:cxn>
                <a:cxn ang="0">
                  <a:pos x="56" y="0"/>
                </a:cxn>
                <a:cxn ang="0">
                  <a:pos x="49" y="7"/>
                </a:cxn>
                <a:cxn ang="0">
                  <a:pos x="49" y="26"/>
                </a:cxn>
                <a:cxn ang="0">
                  <a:pos x="33" y="41"/>
                </a:cxn>
                <a:cxn ang="0">
                  <a:pos x="17" y="56"/>
                </a:cxn>
                <a:cxn ang="0">
                  <a:pos x="10" y="56"/>
                </a:cxn>
                <a:cxn ang="0">
                  <a:pos x="0" y="66"/>
                </a:cxn>
                <a:cxn ang="0">
                  <a:pos x="17" y="73"/>
                </a:cxn>
                <a:cxn ang="0">
                  <a:pos x="8" y="82"/>
                </a:cxn>
                <a:cxn ang="0">
                  <a:pos x="16" y="112"/>
                </a:cxn>
                <a:cxn ang="0">
                  <a:pos x="30" y="110"/>
                </a:cxn>
                <a:cxn ang="0">
                  <a:pos x="33" y="108"/>
                </a:cxn>
                <a:cxn ang="0">
                  <a:pos x="39" y="104"/>
                </a:cxn>
                <a:cxn ang="0">
                  <a:pos x="43" y="101"/>
                </a:cxn>
                <a:cxn ang="0">
                  <a:pos x="49" y="98"/>
                </a:cxn>
                <a:cxn ang="0">
                  <a:pos x="55" y="94"/>
                </a:cxn>
                <a:cxn ang="0">
                  <a:pos x="59" y="90"/>
                </a:cxn>
                <a:cxn ang="0">
                  <a:pos x="64" y="86"/>
                </a:cxn>
                <a:cxn ang="0">
                  <a:pos x="70" y="82"/>
                </a:cxn>
                <a:cxn ang="0">
                  <a:pos x="71" y="79"/>
                </a:cxn>
                <a:cxn ang="0">
                  <a:pos x="74" y="76"/>
                </a:cxn>
                <a:cxn ang="0">
                  <a:pos x="75" y="73"/>
                </a:cxn>
                <a:cxn ang="0">
                  <a:pos x="77" y="70"/>
                </a:cxn>
                <a:cxn ang="0">
                  <a:pos x="78" y="68"/>
                </a:cxn>
                <a:cxn ang="0">
                  <a:pos x="80" y="66"/>
                </a:cxn>
                <a:cxn ang="0">
                  <a:pos x="80" y="62"/>
                </a:cxn>
                <a:cxn ang="0">
                  <a:pos x="80" y="59"/>
                </a:cxn>
                <a:cxn ang="0">
                  <a:pos x="81" y="56"/>
                </a:cxn>
                <a:cxn ang="0">
                  <a:pos x="80" y="54"/>
                </a:cxn>
                <a:cxn ang="0">
                  <a:pos x="80" y="51"/>
                </a:cxn>
                <a:cxn ang="0">
                  <a:pos x="78" y="48"/>
                </a:cxn>
                <a:cxn ang="0">
                  <a:pos x="64" y="48"/>
                </a:cxn>
              </a:cxnLst>
              <a:rect l="0" t="0" r="r" b="b"/>
              <a:pathLst>
                <a:path w="81" h="112">
                  <a:moveTo>
                    <a:pt x="64" y="48"/>
                  </a:moveTo>
                  <a:lnTo>
                    <a:pt x="64" y="34"/>
                  </a:lnTo>
                  <a:lnTo>
                    <a:pt x="67" y="20"/>
                  </a:lnTo>
                  <a:lnTo>
                    <a:pt x="56" y="16"/>
                  </a:lnTo>
                  <a:lnTo>
                    <a:pt x="56" y="0"/>
                  </a:lnTo>
                  <a:lnTo>
                    <a:pt x="49" y="7"/>
                  </a:lnTo>
                  <a:lnTo>
                    <a:pt x="49" y="26"/>
                  </a:lnTo>
                  <a:lnTo>
                    <a:pt x="33" y="41"/>
                  </a:lnTo>
                  <a:lnTo>
                    <a:pt x="17" y="56"/>
                  </a:lnTo>
                  <a:lnTo>
                    <a:pt x="10" y="56"/>
                  </a:lnTo>
                  <a:lnTo>
                    <a:pt x="0" y="66"/>
                  </a:lnTo>
                  <a:lnTo>
                    <a:pt x="17" y="73"/>
                  </a:lnTo>
                  <a:lnTo>
                    <a:pt x="8" y="82"/>
                  </a:lnTo>
                  <a:lnTo>
                    <a:pt x="16" y="112"/>
                  </a:lnTo>
                  <a:lnTo>
                    <a:pt x="30" y="110"/>
                  </a:lnTo>
                  <a:lnTo>
                    <a:pt x="33" y="108"/>
                  </a:lnTo>
                  <a:lnTo>
                    <a:pt x="39" y="104"/>
                  </a:lnTo>
                  <a:lnTo>
                    <a:pt x="43" y="101"/>
                  </a:lnTo>
                  <a:lnTo>
                    <a:pt x="49" y="98"/>
                  </a:lnTo>
                  <a:lnTo>
                    <a:pt x="55" y="94"/>
                  </a:lnTo>
                  <a:lnTo>
                    <a:pt x="59" y="90"/>
                  </a:lnTo>
                  <a:lnTo>
                    <a:pt x="64" y="86"/>
                  </a:lnTo>
                  <a:lnTo>
                    <a:pt x="70" y="82"/>
                  </a:lnTo>
                  <a:lnTo>
                    <a:pt x="71" y="79"/>
                  </a:lnTo>
                  <a:lnTo>
                    <a:pt x="74" y="76"/>
                  </a:lnTo>
                  <a:lnTo>
                    <a:pt x="75" y="73"/>
                  </a:lnTo>
                  <a:lnTo>
                    <a:pt x="77" y="70"/>
                  </a:lnTo>
                  <a:lnTo>
                    <a:pt x="78" y="68"/>
                  </a:lnTo>
                  <a:lnTo>
                    <a:pt x="80" y="66"/>
                  </a:lnTo>
                  <a:lnTo>
                    <a:pt x="80" y="62"/>
                  </a:lnTo>
                  <a:lnTo>
                    <a:pt x="80" y="59"/>
                  </a:lnTo>
                  <a:lnTo>
                    <a:pt x="81" y="56"/>
                  </a:lnTo>
                  <a:lnTo>
                    <a:pt x="80" y="54"/>
                  </a:lnTo>
                  <a:lnTo>
                    <a:pt x="80" y="51"/>
                  </a:lnTo>
                  <a:lnTo>
                    <a:pt x="78" y="48"/>
                  </a:lnTo>
                  <a:lnTo>
                    <a:pt x="64" y="48"/>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 name="Freeform 770"/>
            <p:cNvSpPr>
              <a:spLocks/>
            </p:cNvSpPr>
            <p:nvPr/>
          </p:nvSpPr>
          <p:spPr bwMode="auto">
            <a:xfrm>
              <a:off x="681" y="-1706"/>
              <a:ext cx="81" cy="112"/>
            </a:xfrm>
            <a:custGeom>
              <a:avLst/>
              <a:gdLst/>
              <a:ahLst/>
              <a:cxnLst>
                <a:cxn ang="0">
                  <a:pos x="64" y="48"/>
                </a:cxn>
                <a:cxn ang="0">
                  <a:pos x="64" y="34"/>
                </a:cxn>
                <a:cxn ang="0">
                  <a:pos x="67" y="20"/>
                </a:cxn>
                <a:cxn ang="0">
                  <a:pos x="56" y="16"/>
                </a:cxn>
                <a:cxn ang="0">
                  <a:pos x="56" y="0"/>
                </a:cxn>
                <a:cxn ang="0">
                  <a:pos x="49" y="7"/>
                </a:cxn>
                <a:cxn ang="0">
                  <a:pos x="49" y="26"/>
                </a:cxn>
                <a:cxn ang="0">
                  <a:pos x="33" y="41"/>
                </a:cxn>
                <a:cxn ang="0">
                  <a:pos x="17" y="56"/>
                </a:cxn>
                <a:cxn ang="0">
                  <a:pos x="10" y="56"/>
                </a:cxn>
                <a:cxn ang="0">
                  <a:pos x="0" y="66"/>
                </a:cxn>
                <a:cxn ang="0">
                  <a:pos x="17" y="73"/>
                </a:cxn>
                <a:cxn ang="0">
                  <a:pos x="8" y="82"/>
                </a:cxn>
                <a:cxn ang="0">
                  <a:pos x="16" y="112"/>
                </a:cxn>
                <a:cxn ang="0">
                  <a:pos x="30" y="110"/>
                </a:cxn>
                <a:cxn ang="0">
                  <a:pos x="33" y="108"/>
                </a:cxn>
                <a:cxn ang="0">
                  <a:pos x="39" y="104"/>
                </a:cxn>
                <a:cxn ang="0">
                  <a:pos x="43" y="101"/>
                </a:cxn>
                <a:cxn ang="0">
                  <a:pos x="49" y="98"/>
                </a:cxn>
                <a:cxn ang="0">
                  <a:pos x="55" y="94"/>
                </a:cxn>
                <a:cxn ang="0">
                  <a:pos x="59" y="90"/>
                </a:cxn>
                <a:cxn ang="0">
                  <a:pos x="64" y="86"/>
                </a:cxn>
                <a:cxn ang="0">
                  <a:pos x="70" y="82"/>
                </a:cxn>
                <a:cxn ang="0">
                  <a:pos x="71" y="79"/>
                </a:cxn>
                <a:cxn ang="0">
                  <a:pos x="74" y="76"/>
                </a:cxn>
                <a:cxn ang="0">
                  <a:pos x="75" y="73"/>
                </a:cxn>
                <a:cxn ang="0">
                  <a:pos x="77" y="70"/>
                </a:cxn>
                <a:cxn ang="0">
                  <a:pos x="78" y="68"/>
                </a:cxn>
                <a:cxn ang="0">
                  <a:pos x="80" y="66"/>
                </a:cxn>
                <a:cxn ang="0">
                  <a:pos x="80" y="62"/>
                </a:cxn>
                <a:cxn ang="0">
                  <a:pos x="80" y="59"/>
                </a:cxn>
                <a:cxn ang="0">
                  <a:pos x="81" y="56"/>
                </a:cxn>
                <a:cxn ang="0">
                  <a:pos x="80" y="54"/>
                </a:cxn>
                <a:cxn ang="0">
                  <a:pos x="80" y="51"/>
                </a:cxn>
                <a:cxn ang="0">
                  <a:pos x="78" y="48"/>
                </a:cxn>
                <a:cxn ang="0">
                  <a:pos x="64" y="48"/>
                </a:cxn>
              </a:cxnLst>
              <a:rect l="0" t="0" r="r" b="b"/>
              <a:pathLst>
                <a:path w="81" h="112">
                  <a:moveTo>
                    <a:pt x="64" y="48"/>
                  </a:moveTo>
                  <a:lnTo>
                    <a:pt x="64" y="34"/>
                  </a:lnTo>
                  <a:lnTo>
                    <a:pt x="67" y="20"/>
                  </a:lnTo>
                  <a:lnTo>
                    <a:pt x="56" y="16"/>
                  </a:lnTo>
                  <a:lnTo>
                    <a:pt x="56" y="0"/>
                  </a:lnTo>
                  <a:lnTo>
                    <a:pt x="49" y="7"/>
                  </a:lnTo>
                  <a:lnTo>
                    <a:pt x="49" y="26"/>
                  </a:lnTo>
                  <a:lnTo>
                    <a:pt x="33" y="41"/>
                  </a:lnTo>
                  <a:lnTo>
                    <a:pt x="17" y="56"/>
                  </a:lnTo>
                  <a:lnTo>
                    <a:pt x="10" y="56"/>
                  </a:lnTo>
                  <a:lnTo>
                    <a:pt x="0" y="66"/>
                  </a:lnTo>
                  <a:lnTo>
                    <a:pt x="17" y="73"/>
                  </a:lnTo>
                  <a:lnTo>
                    <a:pt x="8" y="82"/>
                  </a:lnTo>
                  <a:lnTo>
                    <a:pt x="16" y="112"/>
                  </a:lnTo>
                  <a:lnTo>
                    <a:pt x="30" y="110"/>
                  </a:lnTo>
                  <a:lnTo>
                    <a:pt x="33" y="108"/>
                  </a:lnTo>
                  <a:lnTo>
                    <a:pt x="39" y="104"/>
                  </a:lnTo>
                  <a:lnTo>
                    <a:pt x="43" y="101"/>
                  </a:lnTo>
                  <a:lnTo>
                    <a:pt x="49" y="98"/>
                  </a:lnTo>
                  <a:lnTo>
                    <a:pt x="55" y="94"/>
                  </a:lnTo>
                  <a:lnTo>
                    <a:pt x="59" y="90"/>
                  </a:lnTo>
                  <a:lnTo>
                    <a:pt x="64" y="86"/>
                  </a:lnTo>
                  <a:lnTo>
                    <a:pt x="70" y="82"/>
                  </a:lnTo>
                  <a:lnTo>
                    <a:pt x="71" y="79"/>
                  </a:lnTo>
                  <a:lnTo>
                    <a:pt x="74" y="76"/>
                  </a:lnTo>
                  <a:lnTo>
                    <a:pt x="75" y="73"/>
                  </a:lnTo>
                  <a:lnTo>
                    <a:pt x="77" y="70"/>
                  </a:lnTo>
                  <a:lnTo>
                    <a:pt x="78" y="68"/>
                  </a:lnTo>
                  <a:lnTo>
                    <a:pt x="80" y="66"/>
                  </a:lnTo>
                  <a:lnTo>
                    <a:pt x="80" y="62"/>
                  </a:lnTo>
                  <a:lnTo>
                    <a:pt x="80" y="59"/>
                  </a:lnTo>
                  <a:lnTo>
                    <a:pt x="81" y="56"/>
                  </a:lnTo>
                  <a:lnTo>
                    <a:pt x="80" y="54"/>
                  </a:lnTo>
                  <a:lnTo>
                    <a:pt x="80" y="51"/>
                  </a:lnTo>
                  <a:lnTo>
                    <a:pt x="78" y="48"/>
                  </a:lnTo>
                  <a:lnTo>
                    <a:pt x="64" y="48"/>
                  </a:lnTo>
                  <a:close/>
                </a:path>
              </a:pathLst>
            </a:custGeom>
            <a:grp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2" name="Freeform 771"/>
            <p:cNvSpPr>
              <a:spLocks/>
            </p:cNvSpPr>
            <p:nvPr/>
          </p:nvSpPr>
          <p:spPr bwMode="auto">
            <a:xfrm>
              <a:off x="603" y="-1763"/>
              <a:ext cx="167" cy="113"/>
            </a:xfrm>
            <a:custGeom>
              <a:avLst/>
              <a:gdLst/>
              <a:ahLst/>
              <a:cxnLst>
                <a:cxn ang="0">
                  <a:pos x="126" y="83"/>
                </a:cxn>
                <a:cxn ang="0">
                  <a:pos x="133" y="56"/>
                </a:cxn>
                <a:cxn ang="0">
                  <a:pos x="145" y="77"/>
                </a:cxn>
                <a:cxn ang="0">
                  <a:pos x="152" y="56"/>
                </a:cxn>
                <a:cxn ang="0">
                  <a:pos x="167" y="48"/>
                </a:cxn>
                <a:cxn ang="0">
                  <a:pos x="145" y="22"/>
                </a:cxn>
                <a:cxn ang="0">
                  <a:pos x="130" y="0"/>
                </a:cxn>
                <a:cxn ang="0">
                  <a:pos x="107" y="18"/>
                </a:cxn>
                <a:cxn ang="0">
                  <a:pos x="99" y="33"/>
                </a:cxn>
                <a:cxn ang="0">
                  <a:pos x="89" y="33"/>
                </a:cxn>
                <a:cxn ang="0">
                  <a:pos x="86" y="48"/>
                </a:cxn>
                <a:cxn ang="0">
                  <a:pos x="19" y="78"/>
                </a:cxn>
                <a:cxn ang="0">
                  <a:pos x="28" y="77"/>
                </a:cxn>
                <a:cxn ang="0">
                  <a:pos x="34" y="77"/>
                </a:cxn>
                <a:cxn ang="0">
                  <a:pos x="38" y="77"/>
                </a:cxn>
                <a:cxn ang="0">
                  <a:pos x="43" y="78"/>
                </a:cxn>
                <a:cxn ang="0">
                  <a:pos x="47" y="81"/>
                </a:cxn>
                <a:cxn ang="0">
                  <a:pos x="48" y="84"/>
                </a:cxn>
                <a:cxn ang="0">
                  <a:pos x="51" y="81"/>
                </a:cxn>
                <a:cxn ang="0">
                  <a:pos x="54" y="80"/>
                </a:cxn>
                <a:cxn ang="0">
                  <a:pos x="59" y="78"/>
                </a:cxn>
                <a:cxn ang="0">
                  <a:pos x="63" y="81"/>
                </a:cxn>
                <a:cxn ang="0">
                  <a:pos x="66" y="84"/>
                </a:cxn>
                <a:cxn ang="0">
                  <a:pos x="66" y="92"/>
                </a:cxn>
                <a:cxn ang="0">
                  <a:pos x="63" y="95"/>
                </a:cxn>
                <a:cxn ang="0">
                  <a:pos x="61" y="99"/>
                </a:cxn>
                <a:cxn ang="0">
                  <a:pos x="61" y="102"/>
                </a:cxn>
                <a:cxn ang="0">
                  <a:pos x="61" y="105"/>
                </a:cxn>
                <a:cxn ang="0">
                  <a:pos x="64" y="111"/>
                </a:cxn>
                <a:cxn ang="0">
                  <a:pos x="76" y="101"/>
                </a:cxn>
                <a:cxn ang="0">
                  <a:pos x="80" y="99"/>
                </a:cxn>
                <a:cxn ang="0">
                  <a:pos x="83" y="99"/>
                </a:cxn>
                <a:cxn ang="0">
                  <a:pos x="85" y="101"/>
                </a:cxn>
                <a:cxn ang="0">
                  <a:pos x="86" y="105"/>
                </a:cxn>
                <a:cxn ang="0">
                  <a:pos x="86" y="112"/>
                </a:cxn>
                <a:cxn ang="0">
                  <a:pos x="94" y="113"/>
                </a:cxn>
              </a:cxnLst>
              <a:rect l="0" t="0" r="r" b="b"/>
              <a:pathLst>
                <a:path w="167" h="113">
                  <a:moveTo>
                    <a:pt x="110" y="97"/>
                  </a:moveTo>
                  <a:lnTo>
                    <a:pt x="126" y="83"/>
                  </a:lnTo>
                  <a:lnTo>
                    <a:pt x="126" y="64"/>
                  </a:lnTo>
                  <a:lnTo>
                    <a:pt x="133" y="56"/>
                  </a:lnTo>
                  <a:lnTo>
                    <a:pt x="133" y="71"/>
                  </a:lnTo>
                  <a:lnTo>
                    <a:pt x="145" y="77"/>
                  </a:lnTo>
                  <a:lnTo>
                    <a:pt x="145" y="73"/>
                  </a:lnTo>
                  <a:lnTo>
                    <a:pt x="152" y="56"/>
                  </a:lnTo>
                  <a:lnTo>
                    <a:pt x="162" y="53"/>
                  </a:lnTo>
                  <a:lnTo>
                    <a:pt x="167" y="48"/>
                  </a:lnTo>
                  <a:lnTo>
                    <a:pt x="162" y="36"/>
                  </a:lnTo>
                  <a:lnTo>
                    <a:pt x="145" y="22"/>
                  </a:lnTo>
                  <a:lnTo>
                    <a:pt x="140" y="1"/>
                  </a:lnTo>
                  <a:lnTo>
                    <a:pt x="130" y="0"/>
                  </a:lnTo>
                  <a:lnTo>
                    <a:pt x="120" y="0"/>
                  </a:lnTo>
                  <a:lnTo>
                    <a:pt x="107" y="18"/>
                  </a:lnTo>
                  <a:lnTo>
                    <a:pt x="92" y="22"/>
                  </a:lnTo>
                  <a:lnTo>
                    <a:pt x="99" y="33"/>
                  </a:lnTo>
                  <a:lnTo>
                    <a:pt x="92" y="36"/>
                  </a:lnTo>
                  <a:lnTo>
                    <a:pt x="89" y="33"/>
                  </a:lnTo>
                  <a:lnTo>
                    <a:pt x="86" y="36"/>
                  </a:lnTo>
                  <a:lnTo>
                    <a:pt x="86" y="48"/>
                  </a:lnTo>
                  <a:lnTo>
                    <a:pt x="0" y="64"/>
                  </a:lnTo>
                  <a:lnTo>
                    <a:pt x="19" y="78"/>
                  </a:lnTo>
                  <a:lnTo>
                    <a:pt x="24" y="77"/>
                  </a:lnTo>
                  <a:lnTo>
                    <a:pt x="28" y="77"/>
                  </a:lnTo>
                  <a:lnTo>
                    <a:pt x="31" y="77"/>
                  </a:lnTo>
                  <a:lnTo>
                    <a:pt x="34" y="77"/>
                  </a:lnTo>
                  <a:lnTo>
                    <a:pt x="35" y="77"/>
                  </a:lnTo>
                  <a:lnTo>
                    <a:pt x="38" y="77"/>
                  </a:lnTo>
                  <a:lnTo>
                    <a:pt x="40" y="78"/>
                  </a:lnTo>
                  <a:lnTo>
                    <a:pt x="43" y="78"/>
                  </a:lnTo>
                  <a:lnTo>
                    <a:pt x="44" y="80"/>
                  </a:lnTo>
                  <a:lnTo>
                    <a:pt x="47" y="81"/>
                  </a:lnTo>
                  <a:lnTo>
                    <a:pt x="47" y="83"/>
                  </a:lnTo>
                  <a:lnTo>
                    <a:pt x="48" y="84"/>
                  </a:lnTo>
                  <a:lnTo>
                    <a:pt x="50" y="81"/>
                  </a:lnTo>
                  <a:lnTo>
                    <a:pt x="51" y="81"/>
                  </a:lnTo>
                  <a:lnTo>
                    <a:pt x="53" y="80"/>
                  </a:lnTo>
                  <a:lnTo>
                    <a:pt x="54" y="80"/>
                  </a:lnTo>
                  <a:lnTo>
                    <a:pt x="57" y="78"/>
                  </a:lnTo>
                  <a:lnTo>
                    <a:pt x="59" y="78"/>
                  </a:lnTo>
                  <a:lnTo>
                    <a:pt x="60" y="80"/>
                  </a:lnTo>
                  <a:lnTo>
                    <a:pt x="63" y="81"/>
                  </a:lnTo>
                  <a:lnTo>
                    <a:pt x="64" y="83"/>
                  </a:lnTo>
                  <a:lnTo>
                    <a:pt x="66" y="84"/>
                  </a:lnTo>
                  <a:lnTo>
                    <a:pt x="75" y="92"/>
                  </a:lnTo>
                  <a:lnTo>
                    <a:pt x="66" y="92"/>
                  </a:lnTo>
                  <a:lnTo>
                    <a:pt x="64" y="94"/>
                  </a:lnTo>
                  <a:lnTo>
                    <a:pt x="63" y="95"/>
                  </a:lnTo>
                  <a:lnTo>
                    <a:pt x="61" y="97"/>
                  </a:lnTo>
                  <a:lnTo>
                    <a:pt x="61" y="99"/>
                  </a:lnTo>
                  <a:lnTo>
                    <a:pt x="61" y="101"/>
                  </a:lnTo>
                  <a:lnTo>
                    <a:pt x="61" y="102"/>
                  </a:lnTo>
                  <a:lnTo>
                    <a:pt x="61" y="104"/>
                  </a:lnTo>
                  <a:lnTo>
                    <a:pt x="61" y="105"/>
                  </a:lnTo>
                  <a:lnTo>
                    <a:pt x="63" y="108"/>
                  </a:lnTo>
                  <a:lnTo>
                    <a:pt x="64" y="111"/>
                  </a:lnTo>
                  <a:lnTo>
                    <a:pt x="66" y="112"/>
                  </a:lnTo>
                  <a:lnTo>
                    <a:pt x="76" y="101"/>
                  </a:lnTo>
                  <a:lnTo>
                    <a:pt x="79" y="99"/>
                  </a:lnTo>
                  <a:lnTo>
                    <a:pt x="80" y="99"/>
                  </a:lnTo>
                  <a:lnTo>
                    <a:pt x="82" y="98"/>
                  </a:lnTo>
                  <a:lnTo>
                    <a:pt x="83" y="99"/>
                  </a:lnTo>
                  <a:lnTo>
                    <a:pt x="85" y="99"/>
                  </a:lnTo>
                  <a:lnTo>
                    <a:pt x="85" y="101"/>
                  </a:lnTo>
                  <a:lnTo>
                    <a:pt x="86" y="102"/>
                  </a:lnTo>
                  <a:lnTo>
                    <a:pt x="86" y="105"/>
                  </a:lnTo>
                  <a:lnTo>
                    <a:pt x="86" y="109"/>
                  </a:lnTo>
                  <a:lnTo>
                    <a:pt x="86" y="112"/>
                  </a:lnTo>
                  <a:lnTo>
                    <a:pt x="86" y="113"/>
                  </a:lnTo>
                  <a:lnTo>
                    <a:pt x="94" y="113"/>
                  </a:lnTo>
                  <a:lnTo>
                    <a:pt x="110" y="97"/>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3" name="Freeform 772"/>
            <p:cNvSpPr>
              <a:spLocks/>
            </p:cNvSpPr>
            <p:nvPr/>
          </p:nvSpPr>
          <p:spPr bwMode="auto">
            <a:xfrm>
              <a:off x="603" y="-1763"/>
              <a:ext cx="167" cy="113"/>
            </a:xfrm>
            <a:custGeom>
              <a:avLst/>
              <a:gdLst/>
              <a:ahLst/>
              <a:cxnLst>
                <a:cxn ang="0">
                  <a:pos x="126" y="83"/>
                </a:cxn>
                <a:cxn ang="0">
                  <a:pos x="133" y="56"/>
                </a:cxn>
                <a:cxn ang="0">
                  <a:pos x="145" y="77"/>
                </a:cxn>
                <a:cxn ang="0">
                  <a:pos x="152" y="56"/>
                </a:cxn>
                <a:cxn ang="0">
                  <a:pos x="167" y="48"/>
                </a:cxn>
                <a:cxn ang="0">
                  <a:pos x="145" y="22"/>
                </a:cxn>
                <a:cxn ang="0">
                  <a:pos x="130" y="0"/>
                </a:cxn>
                <a:cxn ang="0">
                  <a:pos x="107" y="18"/>
                </a:cxn>
                <a:cxn ang="0">
                  <a:pos x="99" y="33"/>
                </a:cxn>
                <a:cxn ang="0">
                  <a:pos x="89" y="33"/>
                </a:cxn>
                <a:cxn ang="0">
                  <a:pos x="86" y="48"/>
                </a:cxn>
                <a:cxn ang="0">
                  <a:pos x="19" y="78"/>
                </a:cxn>
                <a:cxn ang="0">
                  <a:pos x="28" y="77"/>
                </a:cxn>
                <a:cxn ang="0">
                  <a:pos x="34" y="77"/>
                </a:cxn>
                <a:cxn ang="0">
                  <a:pos x="38" y="77"/>
                </a:cxn>
                <a:cxn ang="0">
                  <a:pos x="43" y="78"/>
                </a:cxn>
                <a:cxn ang="0">
                  <a:pos x="47" y="81"/>
                </a:cxn>
                <a:cxn ang="0">
                  <a:pos x="48" y="84"/>
                </a:cxn>
                <a:cxn ang="0">
                  <a:pos x="51" y="81"/>
                </a:cxn>
                <a:cxn ang="0">
                  <a:pos x="54" y="80"/>
                </a:cxn>
                <a:cxn ang="0">
                  <a:pos x="59" y="78"/>
                </a:cxn>
                <a:cxn ang="0">
                  <a:pos x="63" y="81"/>
                </a:cxn>
                <a:cxn ang="0">
                  <a:pos x="66" y="84"/>
                </a:cxn>
                <a:cxn ang="0">
                  <a:pos x="66" y="92"/>
                </a:cxn>
                <a:cxn ang="0">
                  <a:pos x="63" y="95"/>
                </a:cxn>
                <a:cxn ang="0">
                  <a:pos x="61" y="99"/>
                </a:cxn>
                <a:cxn ang="0">
                  <a:pos x="61" y="102"/>
                </a:cxn>
                <a:cxn ang="0">
                  <a:pos x="61" y="105"/>
                </a:cxn>
                <a:cxn ang="0">
                  <a:pos x="64" y="111"/>
                </a:cxn>
                <a:cxn ang="0">
                  <a:pos x="76" y="101"/>
                </a:cxn>
                <a:cxn ang="0">
                  <a:pos x="80" y="99"/>
                </a:cxn>
                <a:cxn ang="0">
                  <a:pos x="83" y="99"/>
                </a:cxn>
                <a:cxn ang="0">
                  <a:pos x="85" y="101"/>
                </a:cxn>
                <a:cxn ang="0">
                  <a:pos x="86" y="105"/>
                </a:cxn>
                <a:cxn ang="0">
                  <a:pos x="86" y="112"/>
                </a:cxn>
                <a:cxn ang="0">
                  <a:pos x="94" y="113"/>
                </a:cxn>
              </a:cxnLst>
              <a:rect l="0" t="0" r="r" b="b"/>
              <a:pathLst>
                <a:path w="167" h="113">
                  <a:moveTo>
                    <a:pt x="110" y="97"/>
                  </a:moveTo>
                  <a:lnTo>
                    <a:pt x="126" y="83"/>
                  </a:lnTo>
                  <a:lnTo>
                    <a:pt x="126" y="64"/>
                  </a:lnTo>
                  <a:lnTo>
                    <a:pt x="133" y="56"/>
                  </a:lnTo>
                  <a:lnTo>
                    <a:pt x="133" y="71"/>
                  </a:lnTo>
                  <a:lnTo>
                    <a:pt x="145" y="77"/>
                  </a:lnTo>
                  <a:lnTo>
                    <a:pt x="145" y="73"/>
                  </a:lnTo>
                  <a:lnTo>
                    <a:pt x="152" y="56"/>
                  </a:lnTo>
                  <a:lnTo>
                    <a:pt x="162" y="53"/>
                  </a:lnTo>
                  <a:lnTo>
                    <a:pt x="167" y="48"/>
                  </a:lnTo>
                  <a:lnTo>
                    <a:pt x="162" y="36"/>
                  </a:lnTo>
                  <a:lnTo>
                    <a:pt x="145" y="22"/>
                  </a:lnTo>
                  <a:lnTo>
                    <a:pt x="140" y="1"/>
                  </a:lnTo>
                  <a:lnTo>
                    <a:pt x="130" y="0"/>
                  </a:lnTo>
                  <a:lnTo>
                    <a:pt x="120" y="0"/>
                  </a:lnTo>
                  <a:lnTo>
                    <a:pt x="107" y="18"/>
                  </a:lnTo>
                  <a:lnTo>
                    <a:pt x="92" y="22"/>
                  </a:lnTo>
                  <a:lnTo>
                    <a:pt x="99" y="33"/>
                  </a:lnTo>
                  <a:lnTo>
                    <a:pt x="92" y="36"/>
                  </a:lnTo>
                  <a:lnTo>
                    <a:pt x="89" y="33"/>
                  </a:lnTo>
                  <a:lnTo>
                    <a:pt x="86" y="36"/>
                  </a:lnTo>
                  <a:lnTo>
                    <a:pt x="86" y="48"/>
                  </a:lnTo>
                  <a:lnTo>
                    <a:pt x="0" y="64"/>
                  </a:lnTo>
                  <a:lnTo>
                    <a:pt x="19" y="78"/>
                  </a:lnTo>
                  <a:lnTo>
                    <a:pt x="24" y="77"/>
                  </a:lnTo>
                  <a:lnTo>
                    <a:pt x="28" y="77"/>
                  </a:lnTo>
                  <a:lnTo>
                    <a:pt x="31" y="77"/>
                  </a:lnTo>
                  <a:lnTo>
                    <a:pt x="34" y="77"/>
                  </a:lnTo>
                  <a:lnTo>
                    <a:pt x="35" y="77"/>
                  </a:lnTo>
                  <a:lnTo>
                    <a:pt x="38" y="77"/>
                  </a:lnTo>
                  <a:lnTo>
                    <a:pt x="40" y="78"/>
                  </a:lnTo>
                  <a:lnTo>
                    <a:pt x="43" y="78"/>
                  </a:lnTo>
                  <a:lnTo>
                    <a:pt x="44" y="80"/>
                  </a:lnTo>
                  <a:lnTo>
                    <a:pt x="47" y="81"/>
                  </a:lnTo>
                  <a:lnTo>
                    <a:pt x="47" y="83"/>
                  </a:lnTo>
                  <a:lnTo>
                    <a:pt x="48" y="84"/>
                  </a:lnTo>
                  <a:lnTo>
                    <a:pt x="50" y="81"/>
                  </a:lnTo>
                  <a:lnTo>
                    <a:pt x="51" y="81"/>
                  </a:lnTo>
                  <a:lnTo>
                    <a:pt x="53" y="80"/>
                  </a:lnTo>
                  <a:lnTo>
                    <a:pt x="54" y="80"/>
                  </a:lnTo>
                  <a:lnTo>
                    <a:pt x="57" y="78"/>
                  </a:lnTo>
                  <a:lnTo>
                    <a:pt x="59" y="78"/>
                  </a:lnTo>
                  <a:lnTo>
                    <a:pt x="60" y="80"/>
                  </a:lnTo>
                  <a:lnTo>
                    <a:pt x="63" y="81"/>
                  </a:lnTo>
                  <a:lnTo>
                    <a:pt x="64" y="83"/>
                  </a:lnTo>
                  <a:lnTo>
                    <a:pt x="66" y="84"/>
                  </a:lnTo>
                  <a:lnTo>
                    <a:pt x="75" y="92"/>
                  </a:lnTo>
                  <a:lnTo>
                    <a:pt x="66" y="92"/>
                  </a:lnTo>
                  <a:lnTo>
                    <a:pt x="64" y="94"/>
                  </a:lnTo>
                  <a:lnTo>
                    <a:pt x="63" y="95"/>
                  </a:lnTo>
                  <a:lnTo>
                    <a:pt x="61" y="97"/>
                  </a:lnTo>
                  <a:lnTo>
                    <a:pt x="61" y="99"/>
                  </a:lnTo>
                  <a:lnTo>
                    <a:pt x="61" y="101"/>
                  </a:lnTo>
                  <a:lnTo>
                    <a:pt x="61" y="102"/>
                  </a:lnTo>
                  <a:lnTo>
                    <a:pt x="61" y="104"/>
                  </a:lnTo>
                  <a:lnTo>
                    <a:pt x="61" y="105"/>
                  </a:lnTo>
                  <a:lnTo>
                    <a:pt x="63" y="108"/>
                  </a:lnTo>
                  <a:lnTo>
                    <a:pt x="64" y="111"/>
                  </a:lnTo>
                  <a:lnTo>
                    <a:pt x="66" y="112"/>
                  </a:lnTo>
                  <a:lnTo>
                    <a:pt x="76" y="101"/>
                  </a:lnTo>
                  <a:lnTo>
                    <a:pt x="79" y="99"/>
                  </a:lnTo>
                  <a:lnTo>
                    <a:pt x="80" y="99"/>
                  </a:lnTo>
                  <a:lnTo>
                    <a:pt x="82" y="98"/>
                  </a:lnTo>
                  <a:lnTo>
                    <a:pt x="83" y="99"/>
                  </a:lnTo>
                  <a:lnTo>
                    <a:pt x="85" y="99"/>
                  </a:lnTo>
                  <a:lnTo>
                    <a:pt x="85" y="101"/>
                  </a:lnTo>
                  <a:lnTo>
                    <a:pt x="86" y="102"/>
                  </a:lnTo>
                  <a:lnTo>
                    <a:pt x="86" y="105"/>
                  </a:lnTo>
                  <a:lnTo>
                    <a:pt x="86" y="109"/>
                  </a:lnTo>
                  <a:lnTo>
                    <a:pt x="86" y="112"/>
                  </a:lnTo>
                  <a:lnTo>
                    <a:pt x="86" y="113"/>
                  </a:lnTo>
                  <a:lnTo>
                    <a:pt x="94" y="113"/>
                  </a:lnTo>
                  <a:lnTo>
                    <a:pt x="110" y="97"/>
                  </a:lnTo>
                  <a:close/>
                </a:path>
              </a:pathLst>
            </a:custGeom>
            <a:grp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4" name="Freeform 773"/>
            <p:cNvSpPr>
              <a:spLocks/>
            </p:cNvSpPr>
            <p:nvPr/>
          </p:nvSpPr>
          <p:spPr bwMode="auto">
            <a:xfrm>
              <a:off x="815" y="-1532"/>
              <a:ext cx="51" cy="39"/>
            </a:xfrm>
            <a:custGeom>
              <a:avLst/>
              <a:gdLst/>
              <a:ahLst/>
              <a:cxnLst>
                <a:cxn ang="0">
                  <a:pos x="0" y="24"/>
                </a:cxn>
                <a:cxn ang="0">
                  <a:pos x="20" y="0"/>
                </a:cxn>
                <a:cxn ang="0">
                  <a:pos x="35" y="0"/>
                </a:cxn>
                <a:cxn ang="0">
                  <a:pos x="51" y="0"/>
                </a:cxn>
                <a:cxn ang="0">
                  <a:pos x="51" y="10"/>
                </a:cxn>
                <a:cxn ang="0">
                  <a:pos x="25" y="20"/>
                </a:cxn>
                <a:cxn ang="0">
                  <a:pos x="9" y="39"/>
                </a:cxn>
                <a:cxn ang="0">
                  <a:pos x="0" y="24"/>
                </a:cxn>
              </a:cxnLst>
              <a:rect l="0" t="0" r="r" b="b"/>
              <a:pathLst>
                <a:path w="51" h="39">
                  <a:moveTo>
                    <a:pt x="0" y="24"/>
                  </a:moveTo>
                  <a:lnTo>
                    <a:pt x="20" y="0"/>
                  </a:lnTo>
                  <a:lnTo>
                    <a:pt x="35" y="0"/>
                  </a:lnTo>
                  <a:lnTo>
                    <a:pt x="51" y="0"/>
                  </a:lnTo>
                  <a:lnTo>
                    <a:pt x="51" y="10"/>
                  </a:lnTo>
                  <a:lnTo>
                    <a:pt x="25" y="20"/>
                  </a:lnTo>
                  <a:lnTo>
                    <a:pt x="9" y="39"/>
                  </a:lnTo>
                  <a:lnTo>
                    <a:pt x="0" y="24"/>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5" name="Freeform 774"/>
            <p:cNvSpPr>
              <a:spLocks/>
            </p:cNvSpPr>
            <p:nvPr/>
          </p:nvSpPr>
          <p:spPr bwMode="auto">
            <a:xfrm>
              <a:off x="815" y="-1532"/>
              <a:ext cx="51" cy="39"/>
            </a:xfrm>
            <a:custGeom>
              <a:avLst/>
              <a:gdLst/>
              <a:ahLst/>
              <a:cxnLst>
                <a:cxn ang="0">
                  <a:pos x="0" y="24"/>
                </a:cxn>
                <a:cxn ang="0">
                  <a:pos x="20" y="0"/>
                </a:cxn>
                <a:cxn ang="0">
                  <a:pos x="35" y="0"/>
                </a:cxn>
                <a:cxn ang="0">
                  <a:pos x="51" y="0"/>
                </a:cxn>
                <a:cxn ang="0">
                  <a:pos x="51" y="10"/>
                </a:cxn>
                <a:cxn ang="0">
                  <a:pos x="25" y="20"/>
                </a:cxn>
                <a:cxn ang="0">
                  <a:pos x="9" y="39"/>
                </a:cxn>
                <a:cxn ang="0">
                  <a:pos x="0" y="24"/>
                </a:cxn>
              </a:cxnLst>
              <a:rect l="0" t="0" r="r" b="b"/>
              <a:pathLst>
                <a:path w="51" h="39">
                  <a:moveTo>
                    <a:pt x="0" y="24"/>
                  </a:moveTo>
                  <a:lnTo>
                    <a:pt x="20" y="0"/>
                  </a:lnTo>
                  <a:lnTo>
                    <a:pt x="35" y="0"/>
                  </a:lnTo>
                  <a:lnTo>
                    <a:pt x="51" y="0"/>
                  </a:lnTo>
                  <a:lnTo>
                    <a:pt x="51" y="10"/>
                  </a:lnTo>
                  <a:lnTo>
                    <a:pt x="25" y="20"/>
                  </a:lnTo>
                  <a:lnTo>
                    <a:pt x="9" y="39"/>
                  </a:lnTo>
                  <a:lnTo>
                    <a:pt x="0" y="24"/>
                  </a:lnTo>
                  <a:close/>
                </a:path>
              </a:pathLst>
            </a:custGeom>
            <a:grp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6" name="Freeform 775"/>
            <p:cNvSpPr>
              <a:spLocks/>
            </p:cNvSpPr>
            <p:nvPr/>
          </p:nvSpPr>
          <p:spPr bwMode="auto">
            <a:xfrm>
              <a:off x="900" y="-1549"/>
              <a:ext cx="39" cy="40"/>
            </a:xfrm>
            <a:custGeom>
              <a:avLst/>
              <a:gdLst/>
              <a:ahLst/>
              <a:cxnLst>
                <a:cxn ang="0">
                  <a:pos x="0" y="40"/>
                </a:cxn>
                <a:cxn ang="0">
                  <a:pos x="23" y="20"/>
                </a:cxn>
                <a:cxn ang="0">
                  <a:pos x="23" y="0"/>
                </a:cxn>
                <a:cxn ang="0">
                  <a:pos x="39" y="21"/>
                </a:cxn>
                <a:cxn ang="0">
                  <a:pos x="0" y="40"/>
                </a:cxn>
              </a:cxnLst>
              <a:rect l="0" t="0" r="r" b="b"/>
              <a:pathLst>
                <a:path w="39" h="40">
                  <a:moveTo>
                    <a:pt x="0" y="40"/>
                  </a:moveTo>
                  <a:lnTo>
                    <a:pt x="23" y="20"/>
                  </a:lnTo>
                  <a:lnTo>
                    <a:pt x="23" y="0"/>
                  </a:lnTo>
                  <a:lnTo>
                    <a:pt x="39" y="21"/>
                  </a:lnTo>
                  <a:lnTo>
                    <a:pt x="0" y="40"/>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7" name="Freeform 776"/>
            <p:cNvSpPr>
              <a:spLocks/>
            </p:cNvSpPr>
            <p:nvPr/>
          </p:nvSpPr>
          <p:spPr bwMode="auto">
            <a:xfrm>
              <a:off x="900" y="-1549"/>
              <a:ext cx="39" cy="40"/>
            </a:xfrm>
            <a:custGeom>
              <a:avLst/>
              <a:gdLst/>
              <a:ahLst/>
              <a:cxnLst>
                <a:cxn ang="0">
                  <a:pos x="0" y="40"/>
                </a:cxn>
                <a:cxn ang="0">
                  <a:pos x="23" y="20"/>
                </a:cxn>
                <a:cxn ang="0">
                  <a:pos x="23" y="0"/>
                </a:cxn>
                <a:cxn ang="0">
                  <a:pos x="39" y="21"/>
                </a:cxn>
                <a:cxn ang="0">
                  <a:pos x="0" y="40"/>
                </a:cxn>
              </a:cxnLst>
              <a:rect l="0" t="0" r="r" b="b"/>
              <a:pathLst>
                <a:path w="39" h="40">
                  <a:moveTo>
                    <a:pt x="0" y="40"/>
                  </a:moveTo>
                  <a:lnTo>
                    <a:pt x="23" y="20"/>
                  </a:lnTo>
                  <a:lnTo>
                    <a:pt x="23" y="0"/>
                  </a:lnTo>
                  <a:lnTo>
                    <a:pt x="39" y="21"/>
                  </a:lnTo>
                  <a:lnTo>
                    <a:pt x="0" y="40"/>
                  </a:lnTo>
                  <a:close/>
                </a:path>
              </a:pathLst>
            </a:custGeom>
            <a:grp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68" name="Freeform 778"/>
          <p:cNvSpPr>
            <a:spLocks/>
          </p:cNvSpPr>
          <p:nvPr/>
        </p:nvSpPr>
        <p:spPr bwMode="auto">
          <a:xfrm>
            <a:off x="6118043" y="2054714"/>
            <a:ext cx="256209" cy="131786"/>
          </a:xfrm>
          <a:custGeom>
            <a:avLst/>
            <a:gdLst/>
            <a:ahLst/>
            <a:cxnLst>
              <a:cxn ang="0">
                <a:pos x="0" y="234"/>
              </a:cxn>
              <a:cxn ang="0">
                <a:pos x="88" y="215"/>
              </a:cxn>
              <a:cxn ang="0">
                <a:pos x="101" y="224"/>
              </a:cxn>
              <a:cxn ang="0">
                <a:pos x="231" y="184"/>
              </a:cxn>
              <a:cxn ang="0">
                <a:pos x="290" y="189"/>
              </a:cxn>
              <a:cxn ang="0">
                <a:pos x="306" y="214"/>
              </a:cxn>
              <a:cxn ang="0">
                <a:pos x="332" y="220"/>
              </a:cxn>
              <a:cxn ang="0">
                <a:pos x="343" y="234"/>
              </a:cxn>
              <a:cxn ang="0">
                <a:pos x="352" y="240"/>
              </a:cxn>
              <a:cxn ang="0">
                <a:pos x="369" y="244"/>
              </a:cxn>
              <a:cxn ang="0">
                <a:pos x="403" y="204"/>
              </a:cxn>
              <a:cxn ang="0">
                <a:pos x="409" y="215"/>
              </a:cxn>
              <a:cxn ang="0">
                <a:pos x="413" y="230"/>
              </a:cxn>
              <a:cxn ang="0">
                <a:pos x="446" y="210"/>
              </a:cxn>
              <a:cxn ang="0">
                <a:pos x="484" y="189"/>
              </a:cxn>
              <a:cxn ang="0">
                <a:pos x="498" y="179"/>
              </a:cxn>
              <a:cxn ang="0">
                <a:pos x="464" y="116"/>
              </a:cxn>
              <a:cxn ang="0">
                <a:pos x="446" y="116"/>
              </a:cxn>
              <a:cxn ang="0">
                <a:pos x="456" y="133"/>
              </a:cxn>
              <a:cxn ang="0">
                <a:pos x="477" y="153"/>
              </a:cxn>
              <a:cxn ang="0">
                <a:pos x="450" y="179"/>
              </a:cxn>
              <a:cxn ang="0">
                <a:pos x="403" y="163"/>
              </a:cxn>
              <a:cxn ang="0">
                <a:pos x="363" y="116"/>
              </a:cxn>
              <a:cxn ang="0">
                <a:pos x="323" y="110"/>
              </a:cxn>
              <a:cxn ang="0">
                <a:pos x="327" y="75"/>
              </a:cxn>
              <a:cxn ang="0">
                <a:pos x="343" y="55"/>
              </a:cxn>
              <a:cxn ang="0">
                <a:pos x="343" y="39"/>
              </a:cxn>
              <a:cxn ang="0">
                <a:pos x="321" y="3"/>
              </a:cxn>
              <a:cxn ang="0">
                <a:pos x="300" y="0"/>
              </a:cxn>
              <a:cxn ang="0">
                <a:pos x="272" y="23"/>
              </a:cxn>
              <a:cxn ang="0">
                <a:pos x="272" y="39"/>
              </a:cxn>
              <a:cxn ang="0">
                <a:pos x="266" y="39"/>
              </a:cxn>
              <a:cxn ang="0">
                <a:pos x="101" y="84"/>
              </a:cxn>
            </a:cxnLst>
            <a:rect l="0" t="0" r="r" b="b"/>
            <a:pathLst>
              <a:path w="498" h="254">
                <a:moveTo>
                  <a:pt x="0" y="104"/>
                </a:moveTo>
                <a:lnTo>
                  <a:pt x="0" y="234"/>
                </a:lnTo>
                <a:lnTo>
                  <a:pt x="3" y="236"/>
                </a:lnTo>
                <a:lnTo>
                  <a:pt x="88" y="215"/>
                </a:lnTo>
                <a:lnTo>
                  <a:pt x="98" y="224"/>
                </a:lnTo>
                <a:lnTo>
                  <a:pt x="101" y="224"/>
                </a:lnTo>
                <a:lnTo>
                  <a:pt x="106" y="215"/>
                </a:lnTo>
                <a:lnTo>
                  <a:pt x="231" y="184"/>
                </a:lnTo>
                <a:lnTo>
                  <a:pt x="287" y="173"/>
                </a:lnTo>
                <a:lnTo>
                  <a:pt x="290" y="189"/>
                </a:lnTo>
                <a:lnTo>
                  <a:pt x="300" y="194"/>
                </a:lnTo>
                <a:lnTo>
                  <a:pt x="306" y="214"/>
                </a:lnTo>
                <a:lnTo>
                  <a:pt x="332" y="215"/>
                </a:lnTo>
                <a:lnTo>
                  <a:pt x="332" y="220"/>
                </a:lnTo>
                <a:lnTo>
                  <a:pt x="343" y="230"/>
                </a:lnTo>
                <a:lnTo>
                  <a:pt x="343" y="234"/>
                </a:lnTo>
                <a:lnTo>
                  <a:pt x="352" y="234"/>
                </a:lnTo>
                <a:lnTo>
                  <a:pt x="352" y="240"/>
                </a:lnTo>
                <a:lnTo>
                  <a:pt x="364" y="254"/>
                </a:lnTo>
                <a:lnTo>
                  <a:pt x="369" y="244"/>
                </a:lnTo>
                <a:lnTo>
                  <a:pt x="385" y="224"/>
                </a:lnTo>
                <a:lnTo>
                  <a:pt x="403" y="204"/>
                </a:lnTo>
                <a:lnTo>
                  <a:pt x="404" y="204"/>
                </a:lnTo>
                <a:lnTo>
                  <a:pt x="409" y="215"/>
                </a:lnTo>
                <a:lnTo>
                  <a:pt x="409" y="230"/>
                </a:lnTo>
                <a:lnTo>
                  <a:pt x="413" y="230"/>
                </a:lnTo>
                <a:lnTo>
                  <a:pt x="424" y="230"/>
                </a:lnTo>
                <a:lnTo>
                  <a:pt x="446" y="210"/>
                </a:lnTo>
                <a:lnTo>
                  <a:pt x="467" y="199"/>
                </a:lnTo>
                <a:lnTo>
                  <a:pt x="484" y="189"/>
                </a:lnTo>
                <a:lnTo>
                  <a:pt x="498" y="195"/>
                </a:lnTo>
                <a:lnTo>
                  <a:pt x="498" y="179"/>
                </a:lnTo>
                <a:lnTo>
                  <a:pt x="487" y="149"/>
                </a:lnTo>
                <a:lnTo>
                  <a:pt x="464" y="116"/>
                </a:lnTo>
                <a:lnTo>
                  <a:pt x="456" y="116"/>
                </a:lnTo>
                <a:lnTo>
                  <a:pt x="446" y="116"/>
                </a:lnTo>
                <a:lnTo>
                  <a:pt x="444" y="123"/>
                </a:lnTo>
                <a:lnTo>
                  <a:pt x="456" y="133"/>
                </a:lnTo>
                <a:lnTo>
                  <a:pt x="474" y="149"/>
                </a:lnTo>
                <a:lnTo>
                  <a:pt x="477" y="153"/>
                </a:lnTo>
                <a:lnTo>
                  <a:pt x="467" y="173"/>
                </a:lnTo>
                <a:lnTo>
                  <a:pt x="450" y="179"/>
                </a:lnTo>
                <a:lnTo>
                  <a:pt x="413" y="179"/>
                </a:lnTo>
                <a:lnTo>
                  <a:pt x="403" y="163"/>
                </a:lnTo>
                <a:lnTo>
                  <a:pt x="388" y="143"/>
                </a:lnTo>
                <a:lnTo>
                  <a:pt x="363" y="116"/>
                </a:lnTo>
                <a:lnTo>
                  <a:pt x="343" y="110"/>
                </a:lnTo>
                <a:lnTo>
                  <a:pt x="323" y="110"/>
                </a:lnTo>
                <a:lnTo>
                  <a:pt x="323" y="95"/>
                </a:lnTo>
                <a:lnTo>
                  <a:pt x="327" y="75"/>
                </a:lnTo>
                <a:lnTo>
                  <a:pt x="333" y="59"/>
                </a:lnTo>
                <a:lnTo>
                  <a:pt x="343" y="55"/>
                </a:lnTo>
                <a:lnTo>
                  <a:pt x="348" y="49"/>
                </a:lnTo>
                <a:lnTo>
                  <a:pt x="343" y="39"/>
                </a:lnTo>
                <a:lnTo>
                  <a:pt x="327" y="23"/>
                </a:lnTo>
                <a:lnTo>
                  <a:pt x="321" y="3"/>
                </a:lnTo>
                <a:lnTo>
                  <a:pt x="311" y="0"/>
                </a:lnTo>
                <a:lnTo>
                  <a:pt x="300" y="0"/>
                </a:lnTo>
                <a:lnTo>
                  <a:pt x="287" y="19"/>
                </a:lnTo>
                <a:lnTo>
                  <a:pt x="272" y="23"/>
                </a:lnTo>
                <a:lnTo>
                  <a:pt x="280" y="35"/>
                </a:lnTo>
                <a:lnTo>
                  <a:pt x="272" y="39"/>
                </a:lnTo>
                <a:lnTo>
                  <a:pt x="269" y="35"/>
                </a:lnTo>
                <a:lnTo>
                  <a:pt x="266" y="39"/>
                </a:lnTo>
                <a:lnTo>
                  <a:pt x="266" y="49"/>
                </a:lnTo>
                <a:lnTo>
                  <a:pt x="101" y="84"/>
                </a:lnTo>
                <a:lnTo>
                  <a:pt x="0" y="104"/>
                </a:lnTo>
                <a:close/>
              </a:path>
            </a:pathLst>
          </a:custGeom>
          <a:solidFill>
            <a:schemeClr val="accent6">
              <a:lumMod val="75000"/>
            </a:schemeClr>
          </a:solidFill>
          <a:ln w="38100" cap="flat">
            <a:no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69" name="Group 801"/>
          <p:cNvGrpSpPr>
            <a:grpSpLocks/>
          </p:cNvGrpSpPr>
          <p:nvPr/>
        </p:nvGrpSpPr>
        <p:grpSpPr bwMode="auto">
          <a:xfrm>
            <a:off x="5651416" y="1895949"/>
            <a:ext cx="601935" cy="438421"/>
            <a:chOff x="-481" y="-2072"/>
            <a:chExt cx="1170" cy="845"/>
          </a:xfrm>
        </p:grpSpPr>
        <p:sp>
          <p:nvSpPr>
            <p:cNvPr id="70" name="Freeform 779"/>
            <p:cNvSpPr>
              <a:spLocks/>
            </p:cNvSpPr>
            <p:nvPr/>
          </p:nvSpPr>
          <p:spPr bwMode="auto">
            <a:xfrm>
              <a:off x="442" y="-1422"/>
              <a:ext cx="247" cy="162"/>
            </a:xfrm>
            <a:custGeom>
              <a:avLst/>
              <a:gdLst/>
              <a:ahLst/>
              <a:cxnLst>
                <a:cxn ang="0">
                  <a:pos x="230" y="18"/>
                </a:cxn>
                <a:cxn ang="0">
                  <a:pos x="212" y="21"/>
                </a:cxn>
                <a:cxn ang="0">
                  <a:pos x="193" y="28"/>
                </a:cxn>
                <a:cxn ang="0">
                  <a:pos x="182" y="38"/>
                </a:cxn>
                <a:cxn ang="0">
                  <a:pos x="180" y="48"/>
                </a:cxn>
                <a:cxn ang="0">
                  <a:pos x="162" y="58"/>
                </a:cxn>
                <a:cxn ang="0">
                  <a:pos x="159" y="53"/>
                </a:cxn>
                <a:cxn ang="0">
                  <a:pos x="165" y="41"/>
                </a:cxn>
                <a:cxn ang="0">
                  <a:pos x="172" y="25"/>
                </a:cxn>
                <a:cxn ang="0">
                  <a:pos x="190" y="5"/>
                </a:cxn>
                <a:cxn ang="0">
                  <a:pos x="187" y="0"/>
                </a:cxn>
                <a:cxn ang="0">
                  <a:pos x="172" y="13"/>
                </a:cxn>
                <a:cxn ang="0">
                  <a:pos x="165" y="25"/>
                </a:cxn>
                <a:cxn ang="0">
                  <a:pos x="150" y="35"/>
                </a:cxn>
                <a:cxn ang="0">
                  <a:pos x="116" y="53"/>
                </a:cxn>
                <a:cxn ang="0">
                  <a:pos x="63" y="78"/>
                </a:cxn>
                <a:cxn ang="0">
                  <a:pos x="20" y="98"/>
                </a:cxn>
                <a:cxn ang="0">
                  <a:pos x="12" y="103"/>
                </a:cxn>
                <a:cxn ang="0">
                  <a:pos x="0" y="115"/>
                </a:cxn>
                <a:cxn ang="0">
                  <a:pos x="7" y="162"/>
                </a:cxn>
                <a:cxn ang="0">
                  <a:pos x="12" y="159"/>
                </a:cxn>
                <a:cxn ang="0">
                  <a:pos x="34" y="158"/>
                </a:cxn>
                <a:cxn ang="0">
                  <a:pos x="56" y="144"/>
                </a:cxn>
                <a:cxn ang="0">
                  <a:pos x="73" y="136"/>
                </a:cxn>
                <a:cxn ang="0">
                  <a:pos x="87" y="119"/>
                </a:cxn>
                <a:cxn ang="0">
                  <a:pos x="162" y="78"/>
                </a:cxn>
                <a:cxn ang="0">
                  <a:pos x="180" y="63"/>
                </a:cxn>
                <a:cxn ang="0">
                  <a:pos x="193" y="53"/>
                </a:cxn>
                <a:cxn ang="0">
                  <a:pos x="203" y="48"/>
                </a:cxn>
                <a:cxn ang="0">
                  <a:pos x="212" y="41"/>
                </a:cxn>
                <a:cxn ang="0">
                  <a:pos x="230" y="35"/>
                </a:cxn>
                <a:cxn ang="0">
                  <a:pos x="234" y="25"/>
                </a:cxn>
                <a:cxn ang="0">
                  <a:pos x="247" y="9"/>
                </a:cxn>
                <a:cxn ang="0">
                  <a:pos x="247" y="5"/>
                </a:cxn>
                <a:cxn ang="0">
                  <a:pos x="247" y="0"/>
                </a:cxn>
                <a:cxn ang="0">
                  <a:pos x="230" y="18"/>
                </a:cxn>
              </a:cxnLst>
              <a:rect l="0" t="0" r="r" b="b"/>
              <a:pathLst>
                <a:path w="247" h="162">
                  <a:moveTo>
                    <a:pt x="230" y="18"/>
                  </a:moveTo>
                  <a:lnTo>
                    <a:pt x="212" y="21"/>
                  </a:lnTo>
                  <a:lnTo>
                    <a:pt x="193" y="28"/>
                  </a:lnTo>
                  <a:lnTo>
                    <a:pt x="182" y="38"/>
                  </a:lnTo>
                  <a:lnTo>
                    <a:pt x="180" y="48"/>
                  </a:lnTo>
                  <a:lnTo>
                    <a:pt x="162" y="58"/>
                  </a:lnTo>
                  <a:lnTo>
                    <a:pt x="159" y="53"/>
                  </a:lnTo>
                  <a:lnTo>
                    <a:pt x="165" y="41"/>
                  </a:lnTo>
                  <a:lnTo>
                    <a:pt x="172" y="25"/>
                  </a:lnTo>
                  <a:lnTo>
                    <a:pt x="190" y="5"/>
                  </a:lnTo>
                  <a:lnTo>
                    <a:pt x="187" y="0"/>
                  </a:lnTo>
                  <a:lnTo>
                    <a:pt x="172" y="13"/>
                  </a:lnTo>
                  <a:lnTo>
                    <a:pt x="165" y="25"/>
                  </a:lnTo>
                  <a:lnTo>
                    <a:pt x="150" y="35"/>
                  </a:lnTo>
                  <a:lnTo>
                    <a:pt x="116" y="53"/>
                  </a:lnTo>
                  <a:lnTo>
                    <a:pt x="63" y="78"/>
                  </a:lnTo>
                  <a:lnTo>
                    <a:pt x="20" y="98"/>
                  </a:lnTo>
                  <a:lnTo>
                    <a:pt x="12" y="103"/>
                  </a:lnTo>
                  <a:lnTo>
                    <a:pt x="0" y="115"/>
                  </a:lnTo>
                  <a:lnTo>
                    <a:pt x="7" y="162"/>
                  </a:lnTo>
                  <a:lnTo>
                    <a:pt x="12" y="159"/>
                  </a:lnTo>
                  <a:lnTo>
                    <a:pt x="34" y="158"/>
                  </a:lnTo>
                  <a:lnTo>
                    <a:pt x="56" y="144"/>
                  </a:lnTo>
                  <a:lnTo>
                    <a:pt x="73" y="136"/>
                  </a:lnTo>
                  <a:lnTo>
                    <a:pt x="87" y="119"/>
                  </a:lnTo>
                  <a:lnTo>
                    <a:pt x="162" y="78"/>
                  </a:lnTo>
                  <a:lnTo>
                    <a:pt x="180" y="63"/>
                  </a:lnTo>
                  <a:lnTo>
                    <a:pt x="193" y="53"/>
                  </a:lnTo>
                  <a:lnTo>
                    <a:pt x="203" y="48"/>
                  </a:lnTo>
                  <a:lnTo>
                    <a:pt x="212" y="41"/>
                  </a:lnTo>
                  <a:lnTo>
                    <a:pt x="230" y="35"/>
                  </a:lnTo>
                  <a:lnTo>
                    <a:pt x="234" y="25"/>
                  </a:lnTo>
                  <a:lnTo>
                    <a:pt x="247" y="9"/>
                  </a:lnTo>
                  <a:lnTo>
                    <a:pt x="247" y="5"/>
                  </a:lnTo>
                  <a:lnTo>
                    <a:pt x="247" y="0"/>
                  </a:lnTo>
                  <a:lnTo>
                    <a:pt x="230" y="1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1" name="Freeform 780"/>
            <p:cNvSpPr>
              <a:spLocks/>
            </p:cNvSpPr>
            <p:nvPr/>
          </p:nvSpPr>
          <p:spPr bwMode="auto">
            <a:xfrm>
              <a:off x="442" y="-1422"/>
              <a:ext cx="247" cy="162"/>
            </a:xfrm>
            <a:custGeom>
              <a:avLst/>
              <a:gdLst/>
              <a:ahLst/>
              <a:cxnLst>
                <a:cxn ang="0">
                  <a:pos x="230" y="18"/>
                </a:cxn>
                <a:cxn ang="0">
                  <a:pos x="212" y="21"/>
                </a:cxn>
                <a:cxn ang="0">
                  <a:pos x="193" y="28"/>
                </a:cxn>
                <a:cxn ang="0">
                  <a:pos x="182" y="38"/>
                </a:cxn>
                <a:cxn ang="0">
                  <a:pos x="180" y="48"/>
                </a:cxn>
                <a:cxn ang="0">
                  <a:pos x="162" y="58"/>
                </a:cxn>
                <a:cxn ang="0">
                  <a:pos x="159" y="53"/>
                </a:cxn>
                <a:cxn ang="0">
                  <a:pos x="165" y="41"/>
                </a:cxn>
                <a:cxn ang="0">
                  <a:pos x="172" y="25"/>
                </a:cxn>
                <a:cxn ang="0">
                  <a:pos x="190" y="5"/>
                </a:cxn>
                <a:cxn ang="0">
                  <a:pos x="187" y="0"/>
                </a:cxn>
                <a:cxn ang="0">
                  <a:pos x="172" y="13"/>
                </a:cxn>
                <a:cxn ang="0">
                  <a:pos x="165" y="25"/>
                </a:cxn>
                <a:cxn ang="0">
                  <a:pos x="150" y="35"/>
                </a:cxn>
                <a:cxn ang="0">
                  <a:pos x="116" y="53"/>
                </a:cxn>
                <a:cxn ang="0">
                  <a:pos x="63" y="78"/>
                </a:cxn>
                <a:cxn ang="0">
                  <a:pos x="20" y="98"/>
                </a:cxn>
                <a:cxn ang="0">
                  <a:pos x="12" y="103"/>
                </a:cxn>
                <a:cxn ang="0">
                  <a:pos x="0" y="115"/>
                </a:cxn>
                <a:cxn ang="0">
                  <a:pos x="7" y="162"/>
                </a:cxn>
                <a:cxn ang="0">
                  <a:pos x="12" y="159"/>
                </a:cxn>
                <a:cxn ang="0">
                  <a:pos x="34" y="158"/>
                </a:cxn>
                <a:cxn ang="0">
                  <a:pos x="56" y="144"/>
                </a:cxn>
                <a:cxn ang="0">
                  <a:pos x="73" y="136"/>
                </a:cxn>
                <a:cxn ang="0">
                  <a:pos x="87" y="119"/>
                </a:cxn>
                <a:cxn ang="0">
                  <a:pos x="162" y="78"/>
                </a:cxn>
                <a:cxn ang="0">
                  <a:pos x="180" y="63"/>
                </a:cxn>
                <a:cxn ang="0">
                  <a:pos x="193" y="53"/>
                </a:cxn>
                <a:cxn ang="0">
                  <a:pos x="203" y="48"/>
                </a:cxn>
                <a:cxn ang="0">
                  <a:pos x="212" y="41"/>
                </a:cxn>
                <a:cxn ang="0">
                  <a:pos x="230" y="35"/>
                </a:cxn>
                <a:cxn ang="0">
                  <a:pos x="234" y="25"/>
                </a:cxn>
                <a:cxn ang="0">
                  <a:pos x="247" y="9"/>
                </a:cxn>
                <a:cxn ang="0">
                  <a:pos x="247" y="5"/>
                </a:cxn>
                <a:cxn ang="0">
                  <a:pos x="247" y="0"/>
                </a:cxn>
                <a:cxn ang="0">
                  <a:pos x="230" y="18"/>
                </a:cxn>
              </a:cxnLst>
              <a:rect l="0" t="0" r="r" b="b"/>
              <a:pathLst>
                <a:path w="247" h="162">
                  <a:moveTo>
                    <a:pt x="230" y="18"/>
                  </a:moveTo>
                  <a:lnTo>
                    <a:pt x="212" y="21"/>
                  </a:lnTo>
                  <a:lnTo>
                    <a:pt x="193" y="28"/>
                  </a:lnTo>
                  <a:lnTo>
                    <a:pt x="182" y="38"/>
                  </a:lnTo>
                  <a:lnTo>
                    <a:pt x="180" y="48"/>
                  </a:lnTo>
                  <a:lnTo>
                    <a:pt x="162" y="58"/>
                  </a:lnTo>
                  <a:lnTo>
                    <a:pt x="159" y="53"/>
                  </a:lnTo>
                  <a:lnTo>
                    <a:pt x="165" y="41"/>
                  </a:lnTo>
                  <a:lnTo>
                    <a:pt x="172" y="25"/>
                  </a:lnTo>
                  <a:lnTo>
                    <a:pt x="190" y="5"/>
                  </a:lnTo>
                  <a:lnTo>
                    <a:pt x="187" y="0"/>
                  </a:lnTo>
                  <a:lnTo>
                    <a:pt x="172" y="13"/>
                  </a:lnTo>
                  <a:lnTo>
                    <a:pt x="165" y="25"/>
                  </a:lnTo>
                  <a:lnTo>
                    <a:pt x="150" y="35"/>
                  </a:lnTo>
                  <a:lnTo>
                    <a:pt x="116" y="53"/>
                  </a:lnTo>
                  <a:lnTo>
                    <a:pt x="63" y="78"/>
                  </a:lnTo>
                  <a:lnTo>
                    <a:pt x="20" y="98"/>
                  </a:lnTo>
                  <a:lnTo>
                    <a:pt x="12" y="103"/>
                  </a:lnTo>
                  <a:lnTo>
                    <a:pt x="0" y="115"/>
                  </a:lnTo>
                  <a:lnTo>
                    <a:pt x="7" y="162"/>
                  </a:lnTo>
                  <a:lnTo>
                    <a:pt x="12" y="159"/>
                  </a:lnTo>
                  <a:lnTo>
                    <a:pt x="34" y="158"/>
                  </a:lnTo>
                  <a:lnTo>
                    <a:pt x="56" y="144"/>
                  </a:lnTo>
                  <a:lnTo>
                    <a:pt x="73" y="136"/>
                  </a:lnTo>
                  <a:lnTo>
                    <a:pt x="87" y="119"/>
                  </a:lnTo>
                  <a:lnTo>
                    <a:pt x="162" y="78"/>
                  </a:lnTo>
                  <a:lnTo>
                    <a:pt x="180" y="63"/>
                  </a:lnTo>
                  <a:lnTo>
                    <a:pt x="193" y="53"/>
                  </a:lnTo>
                  <a:lnTo>
                    <a:pt x="203" y="48"/>
                  </a:lnTo>
                  <a:lnTo>
                    <a:pt x="212" y="41"/>
                  </a:lnTo>
                  <a:lnTo>
                    <a:pt x="230" y="35"/>
                  </a:lnTo>
                  <a:lnTo>
                    <a:pt x="234" y="25"/>
                  </a:lnTo>
                  <a:lnTo>
                    <a:pt x="247" y="9"/>
                  </a:lnTo>
                  <a:lnTo>
                    <a:pt x="247" y="5"/>
                  </a:lnTo>
                  <a:lnTo>
                    <a:pt x="247" y="0"/>
                  </a:lnTo>
                  <a:lnTo>
                    <a:pt x="230" y="1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2" name="Freeform 781"/>
            <p:cNvSpPr>
              <a:spLocks/>
            </p:cNvSpPr>
            <p:nvPr/>
          </p:nvSpPr>
          <p:spPr bwMode="auto">
            <a:xfrm>
              <a:off x="373" y="-1320"/>
              <a:ext cx="79" cy="93"/>
            </a:xfrm>
            <a:custGeom>
              <a:avLst/>
              <a:gdLst/>
              <a:ahLst/>
              <a:cxnLst>
                <a:cxn ang="0">
                  <a:pos x="63" y="21"/>
                </a:cxn>
                <a:cxn ang="0">
                  <a:pos x="51" y="19"/>
                </a:cxn>
                <a:cxn ang="0">
                  <a:pos x="50" y="3"/>
                </a:cxn>
                <a:cxn ang="0">
                  <a:pos x="53" y="0"/>
                </a:cxn>
                <a:cxn ang="0">
                  <a:pos x="38" y="0"/>
                </a:cxn>
                <a:cxn ang="0">
                  <a:pos x="41" y="7"/>
                </a:cxn>
                <a:cxn ang="0">
                  <a:pos x="32" y="16"/>
                </a:cxn>
                <a:cxn ang="0">
                  <a:pos x="25" y="21"/>
                </a:cxn>
                <a:cxn ang="0">
                  <a:pos x="25" y="32"/>
                </a:cxn>
                <a:cxn ang="0">
                  <a:pos x="25" y="56"/>
                </a:cxn>
                <a:cxn ang="0">
                  <a:pos x="19" y="56"/>
                </a:cxn>
                <a:cxn ang="0">
                  <a:pos x="7" y="57"/>
                </a:cxn>
                <a:cxn ang="0">
                  <a:pos x="0" y="82"/>
                </a:cxn>
                <a:cxn ang="0">
                  <a:pos x="0" y="93"/>
                </a:cxn>
                <a:cxn ang="0">
                  <a:pos x="7" y="93"/>
                </a:cxn>
                <a:cxn ang="0">
                  <a:pos x="10" y="82"/>
                </a:cxn>
                <a:cxn ang="0">
                  <a:pos x="32" y="66"/>
                </a:cxn>
                <a:cxn ang="0">
                  <a:pos x="41" y="66"/>
                </a:cxn>
                <a:cxn ang="0">
                  <a:pos x="72" y="66"/>
                </a:cxn>
                <a:cxn ang="0">
                  <a:pos x="79" y="60"/>
                </a:cxn>
                <a:cxn ang="0">
                  <a:pos x="70" y="14"/>
                </a:cxn>
                <a:cxn ang="0">
                  <a:pos x="63" y="21"/>
                </a:cxn>
              </a:cxnLst>
              <a:rect l="0" t="0" r="r" b="b"/>
              <a:pathLst>
                <a:path w="79" h="93">
                  <a:moveTo>
                    <a:pt x="63" y="21"/>
                  </a:moveTo>
                  <a:lnTo>
                    <a:pt x="51" y="19"/>
                  </a:lnTo>
                  <a:lnTo>
                    <a:pt x="50" y="3"/>
                  </a:lnTo>
                  <a:lnTo>
                    <a:pt x="53" y="0"/>
                  </a:lnTo>
                  <a:lnTo>
                    <a:pt x="38" y="0"/>
                  </a:lnTo>
                  <a:lnTo>
                    <a:pt x="41" y="7"/>
                  </a:lnTo>
                  <a:lnTo>
                    <a:pt x="32" y="16"/>
                  </a:lnTo>
                  <a:lnTo>
                    <a:pt x="25" y="21"/>
                  </a:lnTo>
                  <a:lnTo>
                    <a:pt x="25" y="32"/>
                  </a:lnTo>
                  <a:lnTo>
                    <a:pt x="25" y="56"/>
                  </a:lnTo>
                  <a:lnTo>
                    <a:pt x="19" y="56"/>
                  </a:lnTo>
                  <a:lnTo>
                    <a:pt x="7" y="57"/>
                  </a:lnTo>
                  <a:lnTo>
                    <a:pt x="0" y="82"/>
                  </a:lnTo>
                  <a:lnTo>
                    <a:pt x="0" y="93"/>
                  </a:lnTo>
                  <a:lnTo>
                    <a:pt x="7" y="93"/>
                  </a:lnTo>
                  <a:lnTo>
                    <a:pt x="10" y="82"/>
                  </a:lnTo>
                  <a:lnTo>
                    <a:pt x="32" y="66"/>
                  </a:lnTo>
                  <a:lnTo>
                    <a:pt x="41" y="66"/>
                  </a:lnTo>
                  <a:lnTo>
                    <a:pt x="72" y="66"/>
                  </a:lnTo>
                  <a:lnTo>
                    <a:pt x="79" y="60"/>
                  </a:lnTo>
                  <a:lnTo>
                    <a:pt x="70" y="14"/>
                  </a:lnTo>
                  <a:lnTo>
                    <a:pt x="63" y="21"/>
                  </a:lnTo>
                  <a:close/>
                </a:path>
              </a:pathLst>
            </a:custGeom>
            <a:solidFill>
              <a:schemeClr val="accent2">
                <a:lumMod val="50000"/>
              </a:schemeClr>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3" name="Freeform 782"/>
            <p:cNvSpPr>
              <a:spLocks/>
            </p:cNvSpPr>
            <p:nvPr/>
          </p:nvSpPr>
          <p:spPr bwMode="auto">
            <a:xfrm>
              <a:off x="373" y="-1320"/>
              <a:ext cx="79" cy="93"/>
            </a:xfrm>
            <a:custGeom>
              <a:avLst/>
              <a:gdLst/>
              <a:ahLst/>
              <a:cxnLst>
                <a:cxn ang="0">
                  <a:pos x="63" y="21"/>
                </a:cxn>
                <a:cxn ang="0">
                  <a:pos x="51" y="19"/>
                </a:cxn>
                <a:cxn ang="0">
                  <a:pos x="50" y="3"/>
                </a:cxn>
                <a:cxn ang="0">
                  <a:pos x="53" y="0"/>
                </a:cxn>
                <a:cxn ang="0">
                  <a:pos x="38" y="0"/>
                </a:cxn>
                <a:cxn ang="0">
                  <a:pos x="41" y="7"/>
                </a:cxn>
                <a:cxn ang="0">
                  <a:pos x="32" y="16"/>
                </a:cxn>
                <a:cxn ang="0">
                  <a:pos x="25" y="21"/>
                </a:cxn>
                <a:cxn ang="0">
                  <a:pos x="25" y="32"/>
                </a:cxn>
                <a:cxn ang="0">
                  <a:pos x="25" y="56"/>
                </a:cxn>
                <a:cxn ang="0">
                  <a:pos x="19" y="56"/>
                </a:cxn>
                <a:cxn ang="0">
                  <a:pos x="7" y="57"/>
                </a:cxn>
                <a:cxn ang="0">
                  <a:pos x="0" y="82"/>
                </a:cxn>
                <a:cxn ang="0">
                  <a:pos x="0" y="93"/>
                </a:cxn>
                <a:cxn ang="0">
                  <a:pos x="7" y="93"/>
                </a:cxn>
                <a:cxn ang="0">
                  <a:pos x="10" y="82"/>
                </a:cxn>
                <a:cxn ang="0">
                  <a:pos x="32" y="66"/>
                </a:cxn>
                <a:cxn ang="0">
                  <a:pos x="41" y="66"/>
                </a:cxn>
                <a:cxn ang="0">
                  <a:pos x="72" y="66"/>
                </a:cxn>
                <a:cxn ang="0">
                  <a:pos x="79" y="60"/>
                </a:cxn>
                <a:cxn ang="0">
                  <a:pos x="70" y="14"/>
                </a:cxn>
                <a:cxn ang="0">
                  <a:pos x="63" y="21"/>
                </a:cxn>
              </a:cxnLst>
              <a:rect l="0" t="0" r="r" b="b"/>
              <a:pathLst>
                <a:path w="79" h="93">
                  <a:moveTo>
                    <a:pt x="63" y="21"/>
                  </a:moveTo>
                  <a:lnTo>
                    <a:pt x="51" y="19"/>
                  </a:lnTo>
                  <a:lnTo>
                    <a:pt x="50" y="3"/>
                  </a:lnTo>
                  <a:lnTo>
                    <a:pt x="53" y="0"/>
                  </a:lnTo>
                  <a:lnTo>
                    <a:pt x="38" y="0"/>
                  </a:lnTo>
                  <a:lnTo>
                    <a:pt x="41" y="7"/>
                  </a:lnTo>
                  <a:lnTo>
                    <a:pt x="32" y="16"/>
                  </a:lnTo>
                  <a:lnTo>
                    <a:pt x="25" y="21"/>
                  </a:lnTo>
                  <a:lnTo>
                    <a:pt x="25" y="32"/>
                  </a:lnTo>
                  <a:lnTo>
                    <a:pt x="25" y="56"/>
                  </a:lnTo>
                  <a:lnTo>
                    <a:pt x="19" y="56"/>
                  </a:lnTo>
                  <a:lnTo>
                    <a:pt x="7" y="57"/>
                  </a:lnTo>
                  <a:lnTo>
                    <a:pt x="0" y="82"/>
                  </a:lnTo>
                  <a:lnTo>
                    <a:pt x="0" y="93"/>
                  </a:lnTo>
                  <a:lnTo>
                    <a:pt x="7" y="93"/>
                  </a:lnTo>
                  <a:lnTo>
                    <a:pt x="10" y="82"/>
                  </a:lnTo>
                  <a:lnTo>
                    <a:pt x="32" y="66"/>
                  </a:lnTo>
                  <a:lnTo>
                    <a:pt x="41" y="66"/>
                  </a:lnTo>
                  <a:lnTo>
                    <a:pt x="72" y="66"/>
                  </a:lnTo>
                  <a:lnTo>
                    <a:pt x="79" y="60"/>
                  </a:lnTo>
                  <a:lnTo>
                    <a:pt x="70" y="14"/>
                  </a:lnTo>
                  <a:lnTo>
                    <a:pt x="63" y="2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4" name="Freeform 783"/>
            <p:cNvSpPr>
              <a:spLocks/>
            </p:cNvSpPr>
            <p:nvPr/>
          </p:nvSpPr>
          <p:spPr bwMode="auto">
            <a:xfrm>
              <a:off x="-481" y="-1490"/>
              <a:ext cx="302" cy="133"/>
            </a:xfrm>
            <a:custGeom>
              <a:avLst/>
              <a:gdLst/>
              <a:ahLst/>
              <a:cxnLst>
                <a:cxn ang="0">
                  <a:pos x="261" y="0"/>
                </a:cxn>
                <a:cxn ang="0">
                  <a:pos x="186" y="20"/>
                </a:cxn>
                <a:cxn ang="0">
                  <a:pos x="168" y="3"/>
                </a:cxn>
                <a:cxn ang="0">
                  <a:pos x="121" y="48"/>
                </a:cxn>
                <a:cxn ang="0">
                  <a:pos x="78" y="13"/>
                </a:cxn>
                <a:cxn ang="0">
                  <a:pos x="19" y="68"/>
                </a:cxn>
                <a:cxn ang="0">
                  <a:pos x="0" y="87"/>
                </a:cxn>
                <a:cxn ang="0">
                  <a:pos x="9" y="133"/>
                </a:cxn>
                <a:cxn ang="0">
                  <a:pos x="302" y="77"/>
                </a:cxn>
                <a:cxn ang="0">
                  <a:pos x="294" y="0"/>
                </a:cxn>
                <a:cxn ang="0">
                  <a:pos x="261" y="0"/>
                </a:cxn>
              </a:cxnLst>
              <a:rect l="0" t="0" r="r" b="b"/>
              <a:pathLst>
                <a:path w="302" h="133">
                  <a:moveTo>
                    <a:pt x="261" y="0"/>
                  </a:moveTo>
                  <a:lnTo>
                    <a:pt x="186" y="20"/>
                  </a:lnTo>
                  <a:lnTo>
                    <a:pt x="168" y="3"/>
                  </a:lnTo>
                  <a:lnTo>
                    <a:pt x="121" y="48"/>
                  </a:lnTo>
                  <a:lnTo>
                    <a:pt x="78" y="13"/>
                  </a:lnTo>
                  <a:lnTo>
                    <a:pt x="19" y="68"/>
                  </a:lnTo>
                  <a:lnTo>
                    <a:pt x="0" y="87"/>
                  </a:lnTo>
                  <a:lnTo>
                    <a:pt x="9" y="133"/>
                  </a:lnTo>
                  <a:lnTo>
                    <a:pt x="302" y="77"/>
                  </a:lnTo>
                  <a:lnTo>
                    <a:pt x="294" y="0"/>
                  </a:lnTo>
                  <a:lnTo>
                    <a:pt x="261"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5" name="Freeform 784"/>
            <p:cNvSpPr>
              <a:spLocks/>
            </p:cNvSpPr>
            <p:nvPr/>
          </p:nvSpPr>
          <p:spPr bwMode="auto">
            <a:xfrm>
              <a:off x="-481" y="-1490"/>
              <a:ext cx="302" cy="133"/>
            </a:xfrm>
            <a:custGeom>
              <a:avLst/>
              <a:gdLst/>
              <a:ahLst/>
              <a:cxnLst>
                <a:cxn ang="0">
                  <a:pos x="261" y="0"/>
                </a:cxn>
                <a:cxn ang="0">
                  <a:pos x="186" y="20"/>
                </a:cxn>
                <a:cxn ang="0">
                  <a:pos x="168" y="3"/>
                </a:cxn>
                <a:cxn ang="0">
                  <a:pos x="121" y="48"/>
                </a:cxn>
                <a:cxn ang="0">
                  <a:pos x="78" y="13"/>
                </a:cxn>
                <a:cxn ang="0">
                  <a:pos x="19" y="68"/>
                </a:cxn>
                <a:cxn ang="0">
                  <a:pos x="0" y="87"/>
                </a:cxn>
                <a:cxn ang="0">
                  <a:pos x="9" y="133"/>
                </a:cxn>
                <a:cxn ang="0">
                  <a:pos x="302" y="77"/>
                </a:cxn>
                <a:cxn ang="0">
                  <a:pos x="294" y="0"/>
                </a:cxn>
                <a:cxn ang="0">
                  <a:pos x="261" y="0"/>
                </a:cxn>
              </a:cxnLst>
              <a:rect l="0" t="0" r="r" b="b"/>
              <a:pathLst>
                <a:path w="302" h="133">
                  <a:moveTo>
                    <a:pt x="261" y="0"/>
                  </a:moveTo>
                  <a:lnTo>
                    <a:pt x="186" y="20"/>
                  </a:lnTo>
                  <a:lnTo>
                    <a:pt x="168" y="3"/>
                  </a:lnTo>
                  <a:lnTo>
                    <a:pt x="121" y="48"/>
                  </a:lnTo>
                  <a:lnTo>
                    <a:pt x="78" y="13"/>
                  </a:lnTo>
                  <a:lnTo>
                    <a:pt x="19" y="68"/>
                  </a:lnTo>
                  <a:lnTo>
                    <a:pt x="0" y="87"/>
                  </a:lnTo>
                  <a:lnTo>
                    <a:pt x="9" y="133"/>
                  </a:lnTo>
                  <a:lnTo>
                    <a:pt x="302" y="77"/>
                  </a:lnTo>
                  <a:lnTo>
                    <a:pt x="294" y="0"/>
                  </a:lnTo>
                  <a:lnTo>
                    <a:pt x="261"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6" name="Freeform 785"/>
            <p:cNvSpPr>
              <a:spLocks/>
            </p:cNvSpPr>
            <p:nvPr/>
          </p:nvSpPr>
          <p:spPr bwMode="auto">
            <a:xfrm>
              <a:off x="-258" y="-1702"/>
              <a:ext cx="325" cy="289"/>
            </a:xfrm>
            <a:custGeom>
              <a:avLst/>
              <a:gdLst/>
              <a:ahLst/>
              <a:cxnLst>
                <a:cxn ang="0">
                  <a:pos x="325" y="178"/>
                </a:cxn>
                <a:cxn ang="0">
                  <a:pos x="289" y="49"/>
                </a:cxn>
                <a:cxn ang="0">
                  <a:pos x="241" y="27"/>
                </a:cxn>
                <a:cxn ang="0">
                  <a:pos x="241" y="47"/>
                </a:cxn>
                <a:cxn ang="0">
                  <a:pos x="190" y="47"/>
                </a:cxn>
                <a:cxn ang="0">
                  <a:pos x="183" y="0"/>
                </a:cxn>
                <a:cxn ang="0">
                  <a:pos x="147" y="36"/>
                </a:cxn>
                <a:cxn ang="0">
                  <a:pos x="116" y="42"/>
                </a:cxn>
                <a:cxn ang="0">
                  <a:pos x="44" y="66"/>
                </a:cxn>
                <a:cxn ang="0">
                  <a:pos x="22" y="56"/>
                </a:cxn>
                <a:cxn ang="0">
                  <a:pos x="0" y="50"/>
                </a:cxn>
                <a:cxn ang="0">
                  <a:pos x="20" y="127"/>
                </a:cxn>
                <a:cxn ang="0">
                  <a:pos x="20" y="215"/>
                </a:cxn>
                <a:cxn ang="0">
                  <a:pos x="38" y="209"/>
                </a:cxn>
                <a:cxn ang="0">
                  <a:pos x="71" y="209"/>
                </a:cxn>
                <a:cxn ang="0">
                  <a:pos x="79" y="289"/>
                </a:cxn>
                <a:cxn ang="0">
                  <a:pos x="308" y="245"/>
                </a:cxn>
                <a:cxn ang="0">
                  <a:pos x="308" y="213"/>
                </a:cxn>
                <a:cxn ang="0">
                  <a:pos x="295" y="178"/>
                </a:cxn>
                <a:cxn ang="0">
                  <a:pos x="325" y="178"/>
                </a:cxn>
              </a:cxnLst>
              <a:rect l="0" t="0" r="r" b="b"/>
              <a:pathLst>
                <a:path w="325" h="289">
                  <a:moveTo>
                    <a:pt x="325" y="178"/>
                  </a:moveTo>
                  <a:lnTo>
                    <a:pt x="289" y="49"/>
                  </a:lnTo>
                  <a:lnTo>
                    <a:pt x="241" y="27"/>
                  </a:lnTo>
                  <a:lnTo>
                    <a:pt x="241" y="47"/>
                  </a:lnTo>
                  <a:lnTo>
                    <a:pt x="190" y="47"/>
                  </a:lnTo>
                  <a:lnTo>
                    <a:pt x="183" y="0"/>
                  </a:lnTo>
                  <a:lnTo>
                    <a:pt x="147" y="36"/>
                  </a:lnTo>
                  <a:lnTo>
                    <a:pt x="116" y="42"/>
                  </a:lnTo>
                  <a:lnTo>
                    <a:pt x="44" y="66"/>
                  </a:lnTo>
                  <a:lnTo>
                    <a:pt x="22" y="56"/>
                  </a:lnTo>
                  <a:lnTo>
                    <a:pt x="0" y="50"/>
                  </a:lnTo>
                  <a:lnTo>
                    <a:pt x="20" y="127"/>
                  </a:lnTo>
                  <a:lnTo>
                    <a:pt x="20" y="215"/>
                  </a:lnTo>
                  <a:lnTo>
                    <a:pt x="38" y="209"/>
                  </a:lnTo>
                  <a:lnTo>
                    <a:pt x="71" y="209"/>
                  </a:lnTo>
                  <a:lnTo>
                    <a:pt x="79" y="289"/>
                  </a:lnTo>
                  <a:lnTo>
                    <a:pt x="308" y="245"/>
                  </a:lnTo>
                  <a:lnTo>
                    <a:pt x="308" y="213"/>
                  </a:lnTo>
                  <a:lnTo>
                    <a:pt x="295" y="178"/>
                  </a:lnTo>
                  <a:lnTo>
                    <a:pt x="325" y="17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7" name="Freeform 786"/>
            <p:cNvSpPr>
              <a:spLocks/>
            </p:cNvSpPr>
            <p:nvPr/>
          </p:nvSpPr>
          <p:spPr bwMode="auto">
            <a:xfrm>
              <a:off x="-258" y="-1702"/>
              <a:ext cx="325" cy="289"/>
            </a:xfrm>
            <a:custGeom>
              <a:avLst/>
              <a:gdLst/>
              <a:ahLst/>
              <a:cxnLst>
                <a:cxn ang="0">
                  <a:pos x="325" y="178"/>
                </a:cxn>
                <a:cxn ang="0">
                  <a:pos x="289" y="49"/>
                </a:cxn>
                <a:cxn ang="0">
                  <a:pos x="241" y="27"/>
                </a:cxn>
                <a:cxn ang="0">
                  <a:pos x="241" y="47"/>
                </a:cxn>
                <a:cxn ang="0">
                  <a:pos x="190" y="47"/>
                </a:cxn>
                <a:cxn ang="0">
                  <a:pos x="183" y="0"/>
                </a:cxn>
                <a:cxn ang="0">
                  <a:pos x="147" y="36"/>
                </a:cxn>
                <a:cxn ang="0">
                  <a:pos x="116" y="42"/>
                </a:cxn>
                <a:cxn ang="0">
                  <a:pos x="44" y="66"/>
                </a:cxn>
                <a:cxn ang="0">
                  <a:pos x="22" y="56"/>
                </a:cxn>
                <a:cxn ang="0">
                  <a:pos x="0" y="50"/>
                </a:cxn>
                <a:cxn ang="0">
                  <a:pos x="20" y="127"/>
                </a:cxn>
                <a:cxn ang="0">
                  <a:pos x="20" y="215"/>
                </a:cxn>
                <a:cxn ang="0">
                  <a:pos x="38" y="209"/>
                </a:cxn>
                <a:cxn ang="0">
                  <a:pos x="71" y="209"/>
                </a:cxn>
                <a:cxn ang="0">
                  <a:pos x="79" y="289"/>
                </a:cxn>
                <a:cxn ang="0">
                  <a:pos x="308" y="245"/>
                </a:cxn>
                <a:cxn ang="0">
                  <a:pos x="308" y="213"/>
                </a:cxn>
                <a:cxn ang="0">
                  <a:pos x="295" y="178"/>
                </a:cxn>
                <a:cxn ang="0">
                  <a:pos x="325" y="178"/>
                </a:cxn>
              </a:cxnLst>
              <a:rect l="0" t="0" r="r" b="b"/>
              <a:pathLst>
                <a:path w="325" h="289">
                  <a:moveTo>
                    <a:pt x="325" y="178"/>
                  </a:moveTo>
                  <a:lnTo>
                    <a:pt x="289" y="49"/>
                  </a:lnTo>
                  <a:lnTo>
                    <a:pt x="241" y="27"/>
                  </a:lnTo>
                  <a:lnTo>
                    <a:pt x="241" y="47"/>
                  </a:lnTo>
                  <a:lnTo>
                    <a:pt x="190" y="47"/>
                  </a:lnTo>
                  <a:lnTo>
                    <a:pt x="183" y="0"/>
                  </a:lnTo>
                  <a:lnTo>
                    <a:pt x="147" y="36"/>
                  </a:lnTo>
                  <a:lnTo>
                    <a:pt x="116" y="42"/>
                  </a:lnTo>
                  <a:lnTo>
                    <a:pt x="44" y="66"/>
                  </a:lnTo>
                  <a:lnTo>
                    <a:pt x="22" y="56"/>
                  </a:lnTo>
                  <a:lnTo>
                    <a:pt x="0" y="50"/>
                  </a:lnTo>
                  <a:lnTo>
                    <a:pt x="20" y="127"/>
                  </a:lnTo>
                  <a:lnTo>
                    <a:pt x="20" y="215"/>
                  </a:lnTo>
                  <a:lnTo>
                    <a:pt x="38" y="209"/>
                  </a:lnTo>
                  <a:lnTo>
                    <a:pt x="71" y="209"/>
                  </a:lnTo>
                  <a:lnTo>
                    <a:pt x="79" y="289"/>
                  </a:lnTo>
                  <a:lnTo>
                    <a:pt x="308" y="245"/>
                  </a:lnTo>
                  <a:lnTo>
                    <a:pt x="308" y="213"/>
                  </a:lnTo>
                  <a:lnTo>
                    <a:pt x="295" y="178"/>
                  </a:lnTo>
                  <a:lnTo>
                    <a:pt x="325" y="17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8" name="Freeform 787"/>
            <p:cNvSpPr>
              <a:spLocks/>
            </p:cNvSpPr>
            <p:nvPr/>
          </p:nvSpPr>
          <p:spPr bwMode="auto">
            <a:xfrm>
              <a:off x="-407" y="-1652"/>
              <a:ext cx="171" cy="209"/>
            </a:xfrm>
            <a:custGeom>
              <a:avLst/>
              <a:gdLst/>
              <a:ahLst/>
              <a:cxnLst>
                <a:cxn ang="0">
                  <a:pos x="149" y="0"/>
                </a:cxn>
                <a:cxn ang="0">
                  <a:pos x="146" y="0"/>
                </a:cxn>
                <a:cxn ang="0">
                  <a:pos x="109" y="6"/>
                </a:cxn>
                <a:cxn ang="0">
                  <a:pos x="69" y="10"/>
                </a:cxn>
                <a:cxn ang="0">
                  <a:pos x="25" y="29"/>
                </a:cxn>
                <a:cxn ang="0">
                  <a:pos x="7" y="39"/>
                </a:cxn>
                <a:cxn ang="0">
                  <a:pos x="0" y="65"/>
                </a:cxn>
                <a:cxn ang="0">
                  <a:pos x="0" y="77"/>
                </a:cxn>
                <a:cxn ang="0">
                  <a:pos x="29" y="109"/>
                </a:cxn>
                <a:cxn ang="0">
                  <a:pos x="29" y="110"/>
                </a:cxn>
                <a:cxn ang="0">
                  <a:pos x="29" y="128"/>
                </a:cxn>
                <a:cxn ang="0">
                  <a:pos x="29" y="138"/>
                </a:cxn>
                <a:cxn ang="0">
                  <a:pos x="21" y="148"/>
                </a:cxn>
                <a:cxn ang="0">
                  <a:pos x="7" y="169"/>
                </a:cxn>
                <a:cxn ang="0">
                  <a:pos x="4" y="172"/>
                </a:cxn>
                <a:cxn ang="0">
                  <a:pos x="49" y="209"/>
                </a:cxn>
                <a:cxn ang="0">
                  <a:pos x="94" y="162"/>
                </a:cxn>
                <a:cxn ang="0">
                  <a:pos x="113" y="180"/>
                </a:cxn>
                <a:cxn ang="0">
                  <a:pos x="171" y="163"/>
                </a:cxn>
                <a:cxn ang="0">
                  <a:pos x="171" y="76"/>
                </a:cxn>
                <a:cxn ang="0">
                  <a:pos x="149" y="0"/>
                </a:cxn>
              </a:cxnLst>
              <a:rect l="0" t="0" r="r" b="b"/>
              <a:pathLst>
                <a:path w="171" h="209">
                  <a:moveTo>
                    <a:pt x="149" y="0"/>
                  </a:moveTo>
                  <a:lnTo>
                    <a:pt x="146" y="0"/>
                  </a:lnTo>
                  <a:lnTo>
                    <a:pt x="109" y="6"/>
                  </a:lnTo>
                  <a:lnTo>
                    <a:pt x="69" y="10"/>
                  </a:lnTo>
                  <a:lnTo>
                    <a:pt x="25" y="29"/>
                  </a:lnTo>
                  <a:lnTo>
                    <a:pt x="7" y="39"/>
                  </a:lnTo>
                  <a:lnTo>
                    <a:pt x="0" y="65"/>
                  </a:lnTo>
                  <a:lnTo>
                    <a:pt x="0" y="77"/>
                  </a:lnTo>
                  <a:lnTo>
                    <a:pt x="29" y="109"/>
                  </a:lnTo>
                  <a:lnTo>
                    <a:pt x="29" y="110"/>
                  </a:lnTo>
                  <a:lnTo>
                    <a:pt x="29" y="128"/>
                  </a:lnTo>
                  <a:lnTo>
                    <a:pt x="29" y="138"/>
                  </a:lnTo>
                  <a:lnTo>
                    <a:pt x="21" y="148"/>
                  </a:lnTo>
                  <a:lnTo>
                    <a:pt x="7" y="169"/>
                  </a:lnTo>
                  <a:lnTo>
                    <a:pt x="4" y="172"/>
                  </a:lnTo>
                  <a:lnTo>
                    <a:pt x="49" y="209"/>
                  </a:lnTo>
                  <a:lnTo>
                    <a:pt x="94" y="162"/>
                  </a:lnTo>
                  <a:lnTo>
                    <a:pt x="113" y="180"/>
                  </a:lnTo>
                  <a:lnTo>
                    <a:pt x="171" y="163"/>
                  </a:lnTo>
                  <a:lnTo>
                    <a:pt x="171" y="76"/>
                  </a:lnTo>
                  <a:lnTo>
                    <a:pt x="149"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9" name="Freeform 788"/>
            <p:cNvSpPr>
              <a:spLocks/>
            </p:cNvSpPr>
            <p:nvPr/>
          </p:nvSpPr>
          <p:spPr bwMode="auto">
            <a:xfrm>
              <a:off x="-407" y="-1652"/>
              <a:ext cx="171" cy="209"/>
            </a:xfrm>
            <a:custGeom>
              <a:avLst/>
              <a:gdLst/>
              <a:ahLst/>
              <a:cxnLst>
                <a:cxn ang="0">
                  <a:pos x="149" y="0"/>
                </a:cxn>
                <a:cxn ang="0">
                  <a:pos x="146" y="0"/>
                </a:cxn>
                <a:cxn ang="0">
                  <a:pos x="109" y="6"/>
                </a:cxn>
                <a:cxn ang="0">
                  <a:pos x="69" y="10"/>
                </a:cxn>
                <a:cxn ang="0">
                  <a:pos x="25" y="29"/>
                </a:cxn>
                <a:cxn ang="0">
                  <a:pos x="7" y="39"/>
                </a:cxn>
                <a:cxn ang="0">
                  <a:pos x="0" y="65"/>
                </a:cxn>
                <a:cxn ang="0">
                  <a:pos x="0" y="77"/>
                </a:cxn>
                <a:cxn ang="0">
                  <a:pos x="29" y="109"/>
                </a:cxn>
                <a:cxn ang="0">
                  <a:pos x="29" y="110"/>
                </a:cxn>
                <a:cxn ang="0">
                  <a:pos x="29" y="128"/>
                </a:cxn>
                <a:cxn ang="0">
                  <a:pos x="29" y="138"/>
                </a:cxn>
                <a:cxn ang="0">
                  <a:pos x="21" y="148"/>
                </a:cxn>
                <a:cxn ang="0">
                  <a:pos x="7" y="169"/>
                </a:cxn>
                <a:cxn ang="0">
                  <a:pos x="4" y="172"/>
                </a:cxn>
                <a:cxn ang="0">
                  <a:pos x="49" y="209"/>
                </a:cxn>
                <a:cxn ang="0">
                  <a:pos x="94" y="162"/>
                </a:cxn>
                <a:cxn ang="0">
                  <a:pos x="113" y="180"/>
                </a:cxn>
                <a:cxn ang="0">
                  <a:pos x="171" y="163"/>
                </a:cxn>
                <a:cxn ang="0">
                  <a:pos x="171" y="76"/>
                </a:cxn>
                <a:cxn ang="0">
                  <a:pos x="149" y="0"/>
                </a:cxn>
              </a:cxnLst>
              <a:rect l="0" t="0" r="r" b="b"/>
              <a:pathLst>
                <a:path w="171" h="209">
                  <a:moveTo>
                    <a:pt x="149" y="0"/>
                  </a:moveTo>
                  <a:lnTo>
                    <a:pt x="146" y="0"/>
                  </a:lnTo>
                  <a:lnTo>
                    <a:pt x="109" y="6"/>
                  </a:lnTo>
                  <a:lnTo>
                    <a:pt x="69" y="10"/>
                  </a:lnTo>
                  <a:lnTo>
                    <a:pt x="25" y="29"/>
                  </a:lnTo>
                  <a:lnTo>
                    <a:pt x="7" y="39"/>
                  </a:lnTo>
                  <a:lnTo>
                    <a:pt x="0" y="65"/>
                  </a:lnTo>
                  <a:lnTo>
                    <a:pt x="0" y="77"/>
                  </a:lnTo>
                  <a:lnTo>
                    <a:pt x="29" y="109"/>
                  </a:lnTo>
                  <a:lnTo>
                    <a:pt x="29" y="110"/>
                  </a:lnTo>
                  <a:lnTo>
                    <a:pt x="29" y="128"/>
                  </a:lnTo>
                  <a:lnTo>
                    <a:pt x="29" y="138"/>
                  </a:lnTo>
                  <a:lnTo>
                    <a:pt x="21" y="148"/>
                  </a:lnTo>
                  <a:lnTo>
                    <a:pt x="7" y="169"/>
                  </a:lnTo>
                  <a:lnTo>
                    <a:pt x="4" y="172"/>
                  </a:lnTo>
                  <a:lnTo>
                    <a:pt x="49" y="209"/>
                  </a:lnTo>
                  <a:lnTo>
                    <a:pt x="94" y="162"/>
                  </a:lnTo>
                  <a:lnTo>
                    <a:pt x="113" y="180"/>
                  </a:lnTo>
                  <a:lnTo>
                    <a:pt x="171" y="163"/>
                  </a:lnTo>
                  <a:lnTo>
                    <a:pt x="171" y="76"/>
                  </a:lnTo>
                  <a:lnTo>
                    <a:pt x="149"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80" name="Freeform 789"/>
            <p:cNvSpPr>
              <a:spLocks/>
            </p:cNvSpPr>
            <p:nvPr/>
          </p:nvSpPr>
          <p:spPr bwMode="auto">
            <a:xfrm>
              <a:off x="-75" y="-2037"/>
              <a:ext cx="247" cy="384"/>
            </a:xfrm>
            <a:custGeom>
              <a:avLst/>
              <a:gdLst/>
              <a:ahLst/>
              <a:cxnLst>
                <a:cxn ang="0">
                  <a:pos x="112" y="309"/>
                </a:cxn>
                <a:cxn ang="0">
                  <a:pos x="100" y="255"/>
                </a:cxn>
                <a:cxn ang="0">
                  <a:pos x="89" y="245"/>
                </a:cxn>
                <a:cxn ang="0">
                  <a:pos x="100" y="235"/>
                </a:cxn>
                <a:cxn ang="0">
                  <a:pos x="132" y="205"/>
                </a:cxn>
                <a:cxn ang="0">
                  <a:pos x="119" y="189"/>
                </a:cxn>
                <a:cxn ang="0">
                  <a:pos x="142" y="166"/>
                </a:cxn>
                <a:cxn ang="0">
                  <a:pos x="163" y="166"/>
                </a:cxn>
                <a:cxn ang="0">
                  <a:pos x="181" y="149"/>
                </a:cxn>
                <a:cxn ang="0">
                  <a:pos x="207" y="123"/>
                </a:cxn>
                <a:cxn ang="0">
                  <a:pos x="247" y="86"/>
                </a:cxn>
                <a:cxn ang="0">
                  <a:pos x="216" y="0"/>
                </a:cxn>
                <a:cxn ang="0">
                  <a:pos x="182" y="6"/>
                </a:cxn>
                <a:cxn ang="0">
                  <a:pos x="182" y="3"/>
                </a:cxn>
                <a:cxn ang="0">
                  <a:pos x="176" y="3"/>
                </a:cxn>
                <a:cxn ang="0">
                  <a:pos x="160" y="10"/>
                </a:cxn>
                <a:cxn ang="0">
                  <a:pos x="116" y="58"/>
                </a:cxn>
                <a:cxn ang="0">
                  <a:pos x="70" y="113"/>
                </a:cxn>
                <a:cxn ang="0">
                  <a:pos x="66" y="122"/>
                </a:cxn>
                <a:cxn ang="0">
                  <a:pos x="70" y="133"/>
                </a:cxn>
                <a:cxn ang="0">
                  <a:pos x="60" y="156"/>
                </a:cxn>
                <a:cxn ang="0">
                  <a:pos x="53" y="162"/>
                </a:cxn>
                <a:cxn ang="0">
                  <a:pos x="7" y="206"/>
                </a:cxn>
                <a:cxn ang="0">
                  <a:pos x="2" y="216"/>
                </a:cxn>
                <a:cxn ang="0">
                  <a:pos x="7" y="232"/>
                </a:cxn>
                <a:cxn ang="0">
                  <a:pos x="11" y="236"/>
                </a:cxn>
                <a:cxn ang="0">
                  <a:pos x="25" y="236"/>
                </a:cxn>
                <a:cxn ang="0">
                  <a:pos x="33" y="239"/>
                </a:cxn>
                <a:cxn ang="0">
                  <a:pos x="33" y="254"/>
                </a:cxn>
                <a:cxn ang="0">
                  <a:pos x="25" y="258"/>
                </a:cxn>
                <a:cxn ang="0">
                  <a:pos x="33" y="277"/>
                </a:cxn>
                <a:cxn ang="0">
                  <a:pos x="39" y="292"/>
                </a:cxn>
                <a:cxn ang="0">
                  <a:pos x="33" y="317"/>
                </a:cxn>
                <a:cxn ang="0">
                  <a:pos x="7" y="327"/>
                </a:cxn>
                <a:cxn ang="0">
                  <a:pos x="0" y="335"/>
                </a:cxn>
                <a:cxn ang="0">
                  <a:pos x="5" y="384"/>
                </a:cxn>
                <a:cxn ang="0">
                  <a:pos x="58" y="384"/>
                </a:cxn>
                <a:cxn ang="0">
                  <a:pos x="58" y="364"/>
                </a:cxn>
                <a:cxn ang="0">
                  <a:pos x="100" y="382"/>
                </a:cxn>
                <a:cxn ang="0">
                  <a:pos x="120" y="372"/>
                </a:cxn>
                <a:cxn ang="0">
                  <a:pos x="112" y="309"/>
                </a:cxn>
              </a:cxnLst>
              <a:rect l="0" t="0" r="r" b="b"/>
              <a:pathLst>
                <a:path w="247" h="384">
                  <a:moveTo>
                    <a:pt x="112" y="309"/>
                  </a:moveTo>
                  <a:lnTo>
                    <a:pt x="100" y="255"/>
                  </a:lnTo>
                  <a:lnTo>
                    <a:pt x="89" y="245"/>
                  </a:lnTo>
                  <a:lnTo>
                    <a:pt x="100" y="235"/>
                  </a:lnTo>
                  <a:lnTo>
                    <a:pt x="132" y="205"/>
                  </a:lnTo>
                  <a:lnTo>
                    <a:pt x="119" y="189"/>
                  </a:lnTo>
                  <a:lnTo>
                    <a:pt x="142" y="166"/>
                  </a:lnTo>
                  <a:lnTo>
                    <a:pt x="163" y="166"/>
                  </a:lnTo>
                  <a:lnTo>
                    <a:pt x="181" y="149"/>
                  </a:lnTo>
                  <a:lnTo>
                    <a:pt x="207" y="123"/>
                  </a:lnTo>
                  <a:lnTo>
                    <a:pt x="247" y="86"/>
                  </a:lnTo>
                  <a:lnTo>
                    <a:pt x="216" y="0"/>
                  </a:lnTo>
                  <a:lnTo>
                    <a:pt x="182" y="6"/>
                  </a:lnTo>
                  <a:lnTo>
                    <a:pt x="182" y="3"/>
                  </a:lnTo>
                  <a:lnTo>
                    <a:pt x="176" y="3"/>
                  </a:lnTo>
                  <a:lnTo>
                    <a:pt x="160" y="10"/>
                  </a:lnTo>
                  <a:lnTo>
                    <a:pt x="116" y="58"/>
                  </a:lnTo>
                  <a:lnTo>
                    <a:pt x="70" y="113"/>
                  </a:lnTo>
                  <a:lnTo>
                    <a:pt x="66" y="122"/>
                  </a:lnTo>
                  <a:lnTo>
                    <a:pt x="70" y="133"/>
                  </a:lnTo>
                  <a:lnTo>
                    <a:pt x="60" y="156"/>
                  </a:lnTo>
                  <a:lnTo>
                    <a:pt x="53" y="162"/>
                  </a:lnTo>
                  <a:lnTo>
                    <a:pt x="7" y="206"/>
                  </a:lnTo>
                  <a:lnTo>
                    <a:pt x="2" y="216"/>
                  </a:lnTo>
                  <a:lnTo>
                    <a:pt x="7" y="232"/>
                  </a:lnTo>
                  <a:lnTo>
                    <a:pt x="11" y="236"/>
                  </a:lnTo>
                  <a:lnTo>
                    <a:pt x="25" y="236"/>
                  </a:lnTo>
                  <a:lnTo>
                    <a:pt x="33" y="239"/>
                  </a:lnTo>
                  <a:lnTo>
                    <a:pt x="33" y="254"/>
                  </a:lnTo>
                  <a:lnTo>
                    <a:pt x="25" y="258"/>
                  </a:lnTo>
                  <a:lnTo>
                    <a:pt x="33" y="277"/>
                  </a:lnTo>
                  <a:lnTo>
                    <a:pt x="39" y="292"/>
                  </a:lnTo>
                  <a:lnTo>
                    <a:pt x="33" y="317"/>
                  </a:lnTo>
                  <a:lnTo>
                    <a:pt x="7" y="327"/>
                  </a:lnTo>
                  <a:lnTo>
                    <a:pt x="0" y="335"/>
                  </a:lnTo>
                  <a:lnTo>
                    <a:pt x="5" y="384"/>
                  </a:lnTo>
                  <a:lnTo>
                    <a:pt x="58" y="384"/>
                  </a:lnTo>
                  <a:lnTo>
                    <a:pt x="58" y="364"/>
                  </a:lnTo>
                  <a:lnTo>
                    <a:pt x="100" y="382"/>
                  </a:lnTo>
                  <a:lnTo>
                    <a:pt x="120" y="372"/>
                  </a:lnTo>
                  <a:lnTo>
                    <a:pt x="112" y="30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81" name="Freeform 790"/>
            <p:cNvSpPr>
              <a:spLocks/>
            </p:cNvSpPr>
            <p:nvPr/>
          </p:nvSpPr>
          <p:spPr bwMode="auto">
            <a:xfrm>
              <a:off x="-75" y="-2037"/>
              <a:ext cx="247" cy="384"/>
            </a:xfrm>
            <a:custGeom>
              <a:avLst/>
              <a:gdLst/>
              <a:ahLst/>
              <a:cxnLst>
                <a:cxn ang="0">
                  <a:pos x="112" y="309"/>
                </a:cxn>
                <a:cxn ang="0">
                  <a:pos x="100" y="255"/>
                </a:cxn>
                <a:cxn ang="0">
                  <a:pos x="89" y="245"/>
                </a:cxn>
                <a:cxn ang="0">
                  <a:pos x="100" y="235"/>
                </a:cxn>
                <a:cxn ang="0">
                  <a:pos x="132" y="205"/>
                </a:cxn>
                <a:cxn ang="0">
                  <a:pos x="119" y="189"/>
                </a:cxn>
                <a:cxn ang="0">
                  <a:pos x="142" y="166"/>
                </a:cxn>
                <a:cxn ang="0">
                  <a:pos x="163" y="166"/>
                </a:cxn>
                <a:cxn ang="0">
                  <a:pos x="181" y="149"/>
                </a:cxn>
                <a:cxn ang="0">
                  <a:pos x="207" y="123"/>
                </a:cxn>
                <a:cxn ang="0">
                  <a:pos x="247" y="86"/>
                </a:cxn>
                <a:cxn ang="0">
                  <a:pos x="216" y="0"/>
                </a:cxn>
                <a:cxn ang="0">
                  <a:pos x="182" y="6"/>
                </a:cxn>
                <a:cxn ang="0">
                  <a:pos x="182" y="3"/>
                </a:cxn>
                <a:cxn ang="0">
                  <a:pos x="176" y="3"/>
                </a:cxn>
                <a:cxn ang="0">
                  <a:pos x="160" y="10"/>
                </a:cxn>
                <a:cxn ang="0">
                  <a:pos x="116" y="58"/>
                </a:cxn>
                <a:cxn ang="0">
                  <a:pos x="70" y="113"/>
                </a:cxn>
                <a:cxn ang="0">
                  <a:pos x="66" y="122"/>
                </a:cxn>
                <a:cxn ang="0">
                  <a:pos x="70" y="133"/>
                </a:cxn>
                <a:cxn ang="0">
                  <a:pos x="60" y="156"/>
                </a:cxn>
                <a:cxn ang="0">
                  <a:pos x="53" y="162"/>
                </a:cxn>
                <a:cxn ang="0">
                  <a:pos x="7" y="206"/>
                </a:cxn>
                <a:cxn ang="0">
                  <a:pos x="2" y="216"/>
                </a:cxn>
                <a:cxn ang="0">
                  <a:pos x="7" y="232"/>
                </a:cxn>
                <a:cxn ang="0">
                  <a:pos x="11" y="236"/>
                </a:cxn>
                <a:cxn ang="0">
                  <a:pos x="25" y="236"/>
                </a:cxn>
                <a:cxn ang="0">
                  <a:pos x="33" y="239"/>
                </a:cxn>
                <a:cxn ang="0">
                  <a:pos x="33" y="254"/>
                </a:cxn>
                <a:cxn ang="0">
                  <a:pos x="25" y="258"/>
                </a:cxn>
                <a:cxn ang="0">
                  <a:pos x="33" y="277"/>
                </a:cxn>
                <a:cxn ang="0">
                  <a:pos x="39" y="292"/>
                </a:cxn>
                <a:cxn ang="0">
                  <a:pos x="33" y="317"/>
                </a:cxn>
                <a:cxn ang="0">
                  <a:pos x="7" y="327"/>
                </a:cxn>
                <a:cxn ang="0">
                  <a:pos x="0" y="335"/>
                </a:cxn>
                <a:cxn ang="0">
                  <a:pos x="5" y="384"/>
                </a:cxn>
                <a:cxn ang="0">
                  <a:pos x="58" y="384"/>
                </a:cxn>
                <a:cxn ang="0">
                  <a:pos x="58" y="364"/>
                </a:cxn>
                <a:cxn ang="0">
                  <a:pos x="100" y="382"/>
                </a:cxn>
                <a:cxn ang="0">
                  <a:pos x="120" y="372"/>
                </a:cxn>
                <a:cxn ang="0">
                  <a:pos x="112" y="309"/>
                </a:cxn>
              </a:cxnLst>
              <a:rect l="0" t="0" r="r" b="b"/>
              <a:pathLst>
                <a:path w="247" h="384">
                  <a:moveTo>
                    <a:pt x="112" y="309"/>
                  </a:moveTo>
                  <a:lnTo>
                    <a:pt x="100" y="255"/>
                  </a:lnTo>
                  <a:lnTo>
                    <a:pt x="89" y="245"/>
                  </a:lnTo>
                  <a:lnTo>
                    <a:pt x="100" y="235"/>
                  </a:lnTo>
                  <a:lnTo>
                    <a:pt x="132" y="205"/>
                  </a:lnTo>
                  <a:lnTo>
                    <a:pt x="119" y="189"/>
                  </a:lnTo>
                  <a:lnTo>
                    <a:pt x="142" y="166"/>
                  </a:lnTo>
                  <a:lnTo>
                    <a:pt x="163" y="166"/>
                  </a:lnTo>
                  <a:lnTo>
                    <a:pt x="181" y="149"/>
                  </a:lnTo>
                  <a:lnTo>
                    <a:pt x="207" y="123"/>
                  </a:lnTo>
                  <a:lnTo>
                    <a:pt x="247" y="86"/>
                  </a:lnTo>
                  <a:lnTo>
                    <a:pt x="216" y="0"/>
                  </a:lnTo>
                  <a:lnTo>
                    <a:pt x="182" y="6"/>
                  </a:lnTo>
                  <a:lnTo>
                    <a:pt x="182" y="3"/>
                  </a:lnTo>
                  <a:lnTo>
                    <a:pt x="176" y="3"/>
                  </a:lnTo>
                  <a:lnTo>
                    <a:pt x="160" y="10"/>
                  </a:lnTo>
                  <a:lnTo>
                    <a:pt x="116" y="58"/>
                  </a:lnTo>
                  <a:lnTo>
                    <a:pt x="70" y="113"/>
                  </a:lnTo>
                  <a:lnTo>
                    <a:pt x="66" y="122"/>
                  </a:lnTo>
                  <a:lnTo>
                    <a:pt x="70" y="133"/>
                  </a:lnTo>
                  <a:lnTo>
                    <a:pt x="60" y="156"/>
                  </a:lnTo>
                  <a:lnTo>
                    <a:pt x="53" y="162"/>
                  </a:lnTo>
                  <a:lnTo>
                    <a:pt x="7" y="206"/>
                  </a:lnTo>
                  <a:lnTo>
                    <a:pt x="2" y="216"/>
                  </a:lnTo>
                  <a:lnTo>
                    <a:pt x="7" y="232"/>
                  </a:lnTo>
                  <a:lnTo>
                    <a:pt x="11" y="236"/>
                  </a:lnTo>
                  <a:lnTo>
                    <a:pt x="25" y="236"/>
                  </a:lnTo>
                  <a:lnTo>
                    <a:pt x="33" y="239"/>
                  </a:lnTo>
                  <a:lnTo>
                    <a:pt x="33" y="254"/>
                  </a:lnTo>
                  <a:lnTo>
                    <a:pt x="25" y="258"/>
                  </a:lnTo>
                  <a:lnTo>
                    <a:pt x="33" y="277"/>
                  </a:lnTo>
                  <a:lnTo>
                    <a:pt x="39" y="292"/>
                  </a:lnTo>
                  <a:lnTo>
                    <a:pt x="33" y="317"/>
                  </a:lnTo>
                  <a:lnTo>
                    <a:pt x="7" y="327"/>
                  </a:lnTo>
                  <a:lnTo>
                    <a:pt x="0" y="335"/>
                  </a:lnTo>
                  <a:lnTo>
                    <a:pt x="5" y="384"/>
                  </a:lnTo>
                  <a:lnTo>
                    <a:pt x="58" y="384"/>
                  </a:lnTo>
                  <a:lnTo>
                    <a:pt x="58" y="364"/>
                  </a:lnTo>
                  <a:lnTo>
                    <a:pt x="100" y="382"/>
                  </a:lnTo>
                  <a:lnTo>
                    <a:pt x="120" y="372"/>
                  </a:lnTo>
                  <a:lnTo>
                    <a:pt x="112" y="30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82" name="Freeform 791"/>
            <p:cNvSpPr>
              <a:spLocks/>
            </p:cNvSpPr>
            <p:nvPr/>
          </p:nvSpPr>
          <p:spPr bwMode="auto">
            <a:xfrm>
              <a:off x="17" y="-2072"/>
              <a:ext cx="338" cy="380"/>
            </a:xfrm>
            <a:custGeom>
              <a:avLst/>
              <a:gdLst/>
              <a:ahLst/>
              <a:cxnLst>
                <a:cxn ang="0">
                  <a:pos x="111" y="307"/>
                </a:cxn>
                <a:cxn ang="0">
                  <a:pos x="121" y="349"/>
                </a:cxn>
                <a:cxn ang="0">
                  <a:pos x="202" y="380"/>
                </a:cxn>
                <a:cxn ang="0">
                  <a:pos x="257" y="344"/>
                </a:cxn>
                <a:cxn ang="0">
                  <a:pos x="244" y="314"/>
                </a:cxn>
                <a:cxn ang="0">
                  <a:pos x="286" y="297"/>
                </a:cxn>
                <a:cxn ang="0">
                  <a:pos x="307" y="317"/>
                </a:cxn>
                <a:cxn ang="0">
                  <a:pos x="320" y="303"/>
                </a:cxn>
                <a:cxn ang="0">
                  <a:pos x="320" y="267"/>
                </a:cxn>
                <a:cxn ang="0">
                  <a:pos x="338" y="233"/>
                </a:cxn>
                <a:cxn ang="0">
                  <a:pos x="338" y="220"/>
                </a:cxn>
                <a:cxn ang="0">
                  <a:pos x="311" y="170"/>
                </a:cxn>
                <a:cxn ang="0">
                  <a:pos x="311" y="151"/>
                </a:cxn>
                <a:cxn ang="0">
                  <a:pos x="320" y="131"/>
                </a:cxn>
                <a:cxn ang="0">
                  <a:pos x="311" y="93"/>
                </a:cxn>
                <a:cxn ang="0">
                  <a:pos x="291" y="38"/>
                </a:cxn>
                <a:cxn ang="0">
                  <a:pos x="291" y="34"/>
                </a:cxn>
                <a:cxn ang="0">
                  <a:pos x="280" y="24"/>
                </a:cxn>
                <a:cxn ang="0">
                  <a:pos x="289" y="14"/>
                </a:cxn>
                <a:cxn ang="0">
                  <a:pos x="277" y="0"/>
                </a:cxn>
                <a:cxn ang="0">
                  <a:pos x="124" y="34"/>
                </a:cxn>
                <a:cxn ang="0">
                  <a:pos x="154" y="120"/>
                </a:cxn>
                <a:cxn ang="0">
                  <a:pos x="115" y="158"/>
                </a:cxn>
                <a:cxn ang="0">
                  <a:pos x="89" y="183"/>
                </a:cxn>
                <a:cxn ang="0">
                  <a:pos x="71" y="200"/>
                </a:cxn>
                <a:cxn ang="0">
                  <a:pos x="52" y="200"/>
                </a:cxn>
                <a:cxn ang="0">
                  <a:pos x="27" y="224"/>
                </a:cxn>
                <a:cxn ang="0">
                  <a:pos x="42" y="239"/>
                </a:cxn>
                <a:cxn ang="0">
                  <a:pos x="9" y="270"/>
                </a:cxn>
                <a:cxn ang="0">
                  <a:pos x="0" y="279"/>
                </a:cxn>
                <a:cxn ang="0">
                  <a:pos x="9" y="289"/>
                </a:cxn>
                <a:cxn ang="0">
                  <a:pos x="21" y="342"/>
                </a:cxn>
                <a:cxn ang="0">
                  <a:pos x="62" y="353"/>
                </a:cxn>
                <a:cxn ang="0">
                  <a:pos x="111" y="307"/>
                </a:cxn>
              </a:cxnLst>
              <a:rect l="0" t="0" r="r" b="b"/>
              <a:pathLst>
                <a:path w="338" h="380">
                  <a:moveTo>
                    <a:pt x="111" y="307"/>
                  </a:moveTo>
                  <a:lnTo>
                    <a:pt x="121" y="349"/>
                  </a:lnTo>
                  <a:lnTo>
                    <a:pt x="202" y="380"/>
                  </a:lnTo>
                  <a:lnTo>
                    <a:pt x="257" y="344"/>
                  </a:lnTo>
                  <a:lnTo>
                    <a:pt x="244" y="314"/>
                  </a:lnTo>
                  <a:lnTo>
                    <a:pt x="286" y="297"/>
                  </a:lnTo>
                  <a:lnTo>
                    <a:pt x="307" y="317"/>
                  </a:lnTo>
                  <a:lnTo>
                    <a:pt x="320" y="303"/>
                  </a:lnTo>
                  <a:lnTo>
                    <a:pt x="320" y="267"/>
                  </a:lnTo>
                  <a:lnTo>
                    <a:pt x="338" y="233"/>
                  </a:lnTo>
                  <a:lnTo>
                    <a:pt x="338" y="220"/>
                  </a:lnTo>
                  <a:lnTo>
                    <a:pt x="311" y="170"/>
                  </a:lnTo>
                  <a:lnTo>
                    <a:pt x="311" y="151"/>
                  </a:lnTo>
                  <a:lnTo>
                    <a:pt x="320" y="131"/>
                  </a:lnTo>
                  <a:lnTo>
                    <a:pt x="311" y="93"/>
                  </a:lnTo>
                  <a:lnTo>
                    <a:pt x="291" y="38"/>
                  </a:lnTo>
                  <a:lnTo>
                    <a:pt x="291" y="34"/>
                  </a:lnTo>
                  <a:lnTo>
                    <a:pt x="280" y="24"/>
                  </a:lnTo>
                  <a:lnTo>
                    <a:pt x="289" y="14"/>
                  </a:lnTo>
                  <a:lnTo>
                    <a:pt x="277" y="0"/>
                  </a:lnTo>
                  <a:lnTo>
                    <a:pt x="124" y="34"/>
                  </a:lnTo>
                  <a:lnTo>
                    <a:pt x="154" y="120"/>
                  </a:lnTo>
                  <a:lnTo>
                    <a:pt x="115" y="158"/>
                  </a:lnTo>
                  <a:lnTo>
                    <a:pt x="89" y="183"/>
                  </a:lnTo>
                  <a:lnTo>
                    <a:pt x="71" y="200"/>
                  </a:lnTo>
                  <a:lnTo>
                    <a:pt x="52" y="200"/>
                  </a:lnTo>
                  <a:lnTo>
                    <a:pt x="27" y="224"/>
                  </a:lnTo>
                  <a:lnTo>
                    <a:pt x="42" y="239"/>
                  </a:lnTo>
                  <a:lnTo>
                    <a:pt x="9" y="270"/>
                  </a:lnTo>
                  <a:lnTo>
                    <a:pt x="0" y="279"/>
                  </a:lnTo>
                  <a:lnTo>
                    <a:pt x="9" y="289"/>
                  </a:lnTo>
                  <a:lnTo>
                    <a:pt x="21" y="342"/>
                  </a:lnTo>
                  <a:lnTo>
                    <a:pt x="62" y="353"/>
                  </a:lnTo>
                  <a:lnTo>
                    <a:pt x="111" y="30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83" name="Freeform 792"/>
            <p:cNvSpPr>
              <a:spLocks/>
            </p:cNvSpPr>
            <p:nvPr/>
          </p:nvSpPr>
          <p:spPr bwMode="auto">
            <a:xfrm>
              <a:off x="17" y="-2072"/>
              <a:ext cx="338" cy="380"/>
            </a:xfrm>
            <a:custGeom>
              <a:avLst/>
              <a:gdLst/>
              <a:ahLst/>
              <a:cxnLst>
                <a:cxn ang="0">
                  <a:pos x="111" y="307"/>
                </a:cxn>
                <a:cxn ang="0">
                  <a:pos x="121" y="349"/>
                </a:cxn>
                <a:cxn ang="0">
                  <a:pos x="202" y="380"/>
                </a:cxn>
                <a:cxn ang="0">
                  <a:pos x="257" y="344"/>
                </a:cxn>
                <a:cxn ang="0">
                  <a:pos x="244" y="314"/>
                </a:cxn>
                <a:cxn ang="0">
                  <a:pos x="286" y="297"/>
                </a:cxn>
                <a:cxn ang="0">
                  <a:pos x="307" y="317"/>
                </a:cxn>
                <a:cxn ang="0">
                  <a:pos x="320" y="303"/>
                </a:cxn>
                <a:cxn ang="0">
                  <a:pos x="320" y="267"/>
                </a:cxn>
                <a:cxn ang="0">
                  <a:pos x="338" y="233"/>
                </a:cxn>
                <a:cxn ang="0">
                  <a:pos x="338" y="220"/>
                </a:cxn>
                <a:cxn ang="0">
                  <a:pos x="311" y="170"/>
                </a:cxn>
                <a:cxn ang="0">
                  <a:pos x="311" y="151"/>
                </a:cxn>
                <a:cxn ang="0">
                  <a:pos x="320" y="131"/>
                </a:cxn>
                <a:cxn ang="0">
                  <a:pos x="311" y="93"/>
                </a:cxn>
                <a:cxn ang="0">
                  <a:pos x="291" y="38"/>
                </a:cxn>
                <a:cxn ang="0">
                  <a:pos x="291" y="34"/>
                </a:cxn>
                <a:cxn ang="0">
                  <a:pos x="280" y="24"/>
                </a:cxn>
                <a:cxn ang="0">
                  <a:pos x="289" y="14"/>
                </a:cxn>
                <a:cxn ang="0">
                  <a:pos x="277" y="0"/>
                </a:cxn>
                <a:cxn ang="0">
                  <a:pos x="124" y="34"/>
                </a:cxn>
                <a:cxn ang="0">
                  <a:pos x="154" y="120"/>
                </a:cxn>
                <a:cxn ang="0">
                  <a:pos x="115" y="158"/>
                </a:cxn>
                <a:cxn ang="0">
                  <a:pos x="89" y="183"/>
                </a:cxn>
                <a:cxn ang="0">
                  <a:pos x="71" y="200"/>
                </a:cxn>
                <a:cxn ang="0">
                  <a:pos x="52" y="200"/>
                </a:cxn>
                <a:cxn ang="0">
                  <a:pos x="27" y="224"/>
                </a:cxn>
                <a:cxn ang="0">
                  <a:pos x="42" y="239"/>
                </a:cxn>
                <a:cxn ang="0">
                  <a:pos x="9" y="270"/>
                </a:cxn>
                <a:cxn ang="0">
                  <a:pos x="0" y="279"/>
                </a:cxn>
                <a:cxn ang="0">
                  <a:pos x="9" y="289"/>
                </a:cxn>
                <a:cxn ang="0">
                  <a:pos x="21" y="342"/>
                </a:cxn>
                <a:cxn ang="0">
                  <a:pos x="62" y="353"/>
                </a:cxn>
                <a:cxn ang="0">
                  <a:pos x="111" y="307"/>
                </a:cxn>
              </a:cxnLst>
              <a:rect l="0" t="0" r="r" b="b"/>
              <a:pathLst>
                <a:path w="338" h="380">
                  <a:moveTo>
                    <a:pt x="111" y="307"/>
                  </a:moveTo>
                  <a:lnTo>
                    <a:pt x="121" y="349"/>
                  </a:lnTo>
                  <a:lnTo>
                    <a:pt x="202" y="380"/>
                  </a:lnTo>
                  <a:lnTo>
                    <a:pt x="257" y="344"/>
                  </a:lnTo>
                  <a:lnTo>
                    <a:pt x="244" y="314"/>
                  </a:lnTo>
                  <a:lnTo>
                    <a:pt x="286" y="297"/>
                  </a:lnTo>
                  <a:lnTo>
                    <a:pt x="307" y="317"/>
                  </a:lnTo>
                  <a:lnTo>
                    <a:pt x="320" y="303"/>
                  </a:lnTo>
                  <a:lnTo>
                    <a:pt x="320" y="267"/>
                  </a:lnTo>
                  <a:lnTo>
                    <a:pt x="338" y="233"/>
                  </a:lnTo>
                  <a:lnTo>
                    <a:pt x="338" y="220"/>
                  </a:lnTo>
                  <a:lnTo>
                    <a:pt x="311" y="170"/>
                  </a:lnTo>
                  <a:lnTo>
                    <a:pt x="311" y="151"/>
                  </a:lnTo>
                  <a:lnTo>
                    <a:pt x="320" y="131"/>
                  </a:lnTo>
                  <a:lnTo>
                    <a:pt x="311" y="93"/>
                  </a:lnTo>
                  <a:lnTo>
                    <a:pt x="291" y="38"/>
                  </a:lnTo>
                  <a:lnTo>
                    <a:pt x="291" y="34"/>
                  </a:lnTo>
                  <a:lnTo>
                    <a:pt x="280" y="24"/>
                  </a:lnTo>
                  <a:lnTo>
                    <a:pt x="289" y="14"/>
                  </a:lnTo>
                  <a:lnTo>
                    <a:pt x="277" y="0"/>
                  </a:lnTo>
                  <a:lnTo>
                    <a:pt x="124" y="34"/>
                  </a:lnTo>
                  <a:lnTo>
                    <a:pt x="154" y="120"/>
                  </a:lnTo>
                  <a:lnTo>
                    <a:pt x="115" y="158"/>
                  </a:lnTo>
                  <a:lnTo>
                    <a:pt x="89" y="183"/>
                  </a:lnTo>
                  <a:lnTo>
                    <a:pt x="71" y="200"/>
                  </a:lnTo>
                  <a:lnTo>
                    <a:pt x="52" y="200"/>
                  </a:lnTo>
                  <a:lnTo>
                    <a:pt x="27" y="224"/>
                  </a:lnTo>
                  <a:lnTo>
                    <a:pt x="42" y="239"/>
                  </a:lnTo>
                  <a:lnTo>
                    <a:pt x="9" y="270"/>
                  </a:lnTo>
                  <a:lnTo>
                    <a:pt x="0" y="279"/>
                  </a:lnTo>
                  <a:lnTo>
                    <a:pt x="9" y="289"/>
                  </a:lnTo>
                  <a:lnTo>
                    <a:pt x="21" y="342"/>
                  </a:lnTo>
                  <a:lnTo>
                    <a:pt x="62" y="353"/>
                  </a:lnTo>
                  <a:lnTo>
                    <a:pt x="111" y="30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84" name="Freeform 793"/>
            <p:cNvSpPr>
              <a:spLocks/>
            </p:cNvSpPr>
            <p:nvPr/>
          </p:nvSpPr>
          <p:spPr bwMode="auto">
            <a:xfrm>
              <a:off x="26" y="-1762"/>
              <a:ext cx="276" cy="306"/>
            </a:xfrm>
            <a:custGeom>
              <a:avLst/>
              <a:gdLst/>
              <a:ahLst/>
              <a:cxnLst>
                <a:cxn ang="0">
                  <a:pos x="243" y="129"/>
                </a:cxn>
                <a:cxn ang="0">
                  <a:pos x="276" y="99"/>
                </a:cxn>
                <a:cxn ang="0">
                  <a:pos x="257" y="80"/>
                </a:cxn>
                <a:cxn ang="0">
                  <a:pos x="209" y="93"/>
                </a:cxn>
                <a:cxn ang="0">
                  <a:pos x="167" y="93"/>
                </a:cxn>
                <a:cxn ang="0">
                  <a:pos x="167" y="62"/>
                </a:cxn>
                <a:cxn ang="0">
                  <a:pos x="112" y="42"/>
                </a:cxn>
                <a:cxn ang="0">
                  <a:pos x="102" y="0"/>
                </a:cxn>
                <a:cxn ang="0">
                  <a:pos x="53" y="46"/>
                </a:cxn>
                <a:cxn ang="0">
                  <a:pos x="12" y="33"/>
                </a:cxn>
                <a:cxn ang="0">
                  <a:pos x="12" y="34"/>
                </a:cxn>
                <a:cxn ang="0">
                  <a:pos x="21" y="97"/>
                </a:cxn>
                <a:cxn ang="0">
                  <a:pos x="0" y="107"/>
                </a:cxn>
                <a:cxn ang="0">
                  <a:pos x="8" y="110"/>
                </a:cxn>
                <a:cxn ang="0">
                  <a:pos x="43" y="238"/>
                </a:cxn>
                <a:cxn ang="0">
                  <a:pos x="12" y="238"/>
                </a:cxn>
                <a:cxn ang="0">
                  <a:pos x="25" y="275"/>
                </a:cxn>
                <a:cxn ang="0">
                  <a:pos x="25" y="306"/>
                </a:cxn>
                <a:cxn ang="0">
                  <a:pos x="121" y="288"/>
                </a:cxn>
                <a:cxn ang="0">
                  <a:pos x="108" y="238"/>
                </a:cxn>
                <a:cxn ang="0">
                  <a:pos x="161" y="186"/>
                </a:cxn>
                <a:cxn ang="0">
                  <a:pos x="195" y="186"/>
                </a:cxn>
                <a:cxn ang="0">
                  <a:pos x="214" y="205"/>
                </a:cxn>
                <a:cxn ang="0">
                  <a:pos x="258" y="205"/>
                </a:cxn>
                <a:cxn ang="0">
                  <a:pos x="270" y="195"/>
                </a:cxn>
                <a:cxn ang="0">
                  <a:pos x="260" y="143"/>
                </a:cxn>
                <a:cxn ang="0">
                  <a:pos x="243" y="129"/>
                </a:cxn>
              </a:cxnLst>
              <a:rect l="0" t="0" r="r" b="b"/>
              <a:pathLst>
                <a:path w="276" h="306">
                  <a:moveTo>
                    <a:pt x="243" y="129"/>
                  </a:moveTo>
                  <a:lnTo>
                    <a:pt x="276" y="99"/>
                  </a:lnTo>
                  <a:lnTo>
                    <a:pt x="257" y="80"/>
                  </a:lnTo>
                  <a:lnTo>
                    <a:pt x="209" y="93"/>
                  </a:lnTo>
                  <a:lnTo>
                    <a:pt x="167" y="93"/>
                  </a:lnTo>
                  <a:lnTo>
                    <a:pt x="167" y="62"/>
                  </a:lnTo>
                  <a:lnTo>
                    <a:pt x="112" y="42"/>
                  </a:lnTo>
                  <a:lnTo>
                    <a:pt x="102" y="0"/>
                  </a:lnTo>
                  <a:lnTo>
                    <a:pt x="53" y="46"/>
                  </a:lnTo>
                  <a:lnTo>
                    <a:pt x="12" y="33"/>
                  </a:lnTo>
                  <a:lnTo>
                    <a:pt x="12" y="34"/>
                  </a:lnTo>
                  <a:lnTo>
                    <a:pt x="21" y="97"/>
                  </a:lnTo>
                  <a:lnTo>
                    <a:pt x="0" y="107"/>
                  </a:lnTo>
                  <a:lnTo>
                    <a:pt x="8" y="110"/>
                  </a:lnTo>
                  <a:lnTo>
                    <a:pt x="43" y="238"/>
                  </a:lnTo>
                  <a:lnTo>
                    <a:pt x="12" y="238"/>
                  </a:lnTo>
                  <a:lnTo>
                    <a:pt x="25" y="275"/>
                  </a:lnTo>
                  <a:lnTo>
                    <a:pt x="25" y="306"/>
                  </a:lnTo>
                  <a:lnTo>
                    <a:pt x="121" y="288"/>
                  </a:lnTo>
                  <a:lnTo>
                    <a:pt x="108" y="238"/>
                  </a:lnTo>
                  <a:lnTo>
                    <a:pt x="161" y="186"/>
                  </a:lnTo>
                  <a:lnTo>
                    <a:pt x="195" y="186"/>
                  </a:lnTo>
                  <a:lnTo>
                    <a:pt x="214" y="205"/>
                  </a:lnTo>
                  <a:lnTo>
                    <a:pt x="258" y="205"/>
                  </a:lnTo>
                  <a:lnTo>
                    <a:pt x="270" y="195"/>
                  </a:lnTo>
                  <a:lnTo>
                    <a:pt x="260" y="143"/>
                  </a:lnTo>
                  <a:lnTo>
                    <a:pt x="243" y="12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85" name="Freeform 794"/>
            <p:cNvSpPr>
              <a:spLocks/>
            </p:cNvSpPr>
            <p:nvPr/>
          </p:nvSpPr>
          <p:spPr bwMode="auto">
            <a:xfrm>
              <a:off x="26" y="-1762"/>
              <a:ext cx="276" cy="306"/>
            </a:xfrm>
            <a:custGeom>
              <a:avLst/>
              <a:gdLst/>
              <a:ahLst/>
              <a:cxnLst>
                <a:cxn ang="0">
                  <a:pos x="243" y="129"/>
                </a:cxn>
                <a:cxn ang="0">
                  <a:pos x="276" y="99"/>
                </a:cxn>
                <a:cxn ang="0">
                  <a:pos x="257" y="80"/>
                </a:cxn>
                <a:cxn ang="0">
                  <a:pos x="209" y="93"/>
                </a:cxn>
                <a:cxn ang="0">
                  <a:pos x="167" y="93"/>
                </a:cxn>
                <a:cxn ang="0">
                  <a:pos x="167" y="62"/>
                </a:cxn>
                <a:cxn ang="0">
                  <a:pos x="112" y="42"/>
                </a:cxn>
                <a:cxn ang="0">
                  <a:pos x="102" y="0"/>
                </a:cxn>
                <a:cxn ang="0">
                  <a:pos x="53" y="46"/>
                </a:cxn>
                <a:cxn ang="0">
                  <a:pos x="12" y="33"/>
                </a:cxn>
                <a:cxn ang="0">
                  <a:pos x="12" y="34"/>
                </a:cxn>
                <a:cxn ang="0">
                  <a:pos x="21" y="97"/>
                </a:cxn>
                <a:cxn ang="0">
                  <a:pos x="0" y="107"/>
                </a:cxn>
                <a:cxn ang="0">
                  <a:pos x="8" y="110"/>
                </a:cxn>
                <a:cxn ang="0">
                  <a:pos x="43" y="238"/>
                </a:cxn>
                <a:cxn ang="0">
                  <a:pos x="12" y="238"/>
                </a:cxn>
                <a:cxn ang="0">
                  <a:pos x="25" y="275"/>
                </a:cxn>
                <a:cxn ang="0">
                  <a:pos x="25" y="306"/>
                </a:cxn>
                <a:cxn ang="0">
                  <a:pos x="121" y="288"/>
                </a:cxn>
                <a:cxn ang="0">
                  <a:pos x="108" y="238"/>
                </a:cxn>
                <a:cxn ang="0">
                  <a:pos x="161" y="186"/>
                </a:cxn>
                <a:cxn ang="0">
                  <a:pos x="195" y="186"/>
                </a:cxn>
                <a:cxn ang="0">
                  <a:pos x="214" y="205"/>
                </a:cxn>
                <a:cxn ang="0">
                  <a:pos x="258" y="205"/>
                </a:cxn>
                <a:cxn ang="0">
                  <a:pos x="270" y="195"/>
                </a:cxn>
                <a:cxn ang="0">
                  <a:pos x="260" y="143"/>
                </a:cxn>
                <a:cxn ang="0">
                  <a:pos x="243" y="129"/>
                </a:cxn>
              </a:cxnLst>
              <a:rect l="0" t="0" r="r" b="b"/>
              <a:pathLst>
                <a:path w="276" h="306">
                  <a:moveTo>
                    <a:pt x="243" y="129"/>
                  </a:moveTo>
                  <a:lnTo>
                    <a:pt x="276" y="99"/>
                  </a:lnTo>
                  <a:lnTo>
                    <a:pt x="257" y="80"/>
                  </a:lnTo>
                  <a:lnTo>
                    <a:pt x="209" y="93"/>
                  </a:lnTo>
                  <a:lnTo>
                    <a:pt x="167" y="93"/>
                  </a:lnTo>
                  <a:lnTo>
                    <a:pt x="167" y="62"/>
                  </a:lnTo>
                  <a:lnTo>
                    <a:pt x="112" y="42"/>
                  </a:lnTo>
                  <a:lnTo>
                    <a:pt x="102" y="0"/>
                  </a:lnTo>
                  <a:lnTo>
                    <a:pt x="53" y="46"/>
                  </a:lnTo>
                  <a:lnTo>
                    <a:pt x="12" y="33"/>
                  </a:lnTo>
                  <a:lnTo>
                    <a:pt x="12" y="34"/>
                  </a:lnTo>
                  <a:lnTo>
                    <a:pt x="21" y="97"/>
                  </a:lnTo>
                  <a:lnTo>
                    <a:pt x="0" y="107"/>
                  </a:lnTo>
                  <a:lnTo>
                    <a:pt x="8" y="110"/>
                  </a:lnTo>
                  <a:lnTo>
                    <a:pt x="43" y="238"/>
                  </a:lnTo>
                  <a:lnTo>
                    <a:pt x="12" y="238"/>
                  </a:lnTo>
                  <a:lnTo>
                    <a:pt x="25" y="275"/>
                  </a:lnTo>
                  <a:lnTo>
                    <a:pt x="25" y="306"/>
                  </a:lnTo>
                  <a:lnTo>
                    <a:pt x="121" y="288"/>
                  </a:lnTo>
                  <a:lnTo>
                    <a:pt x="108" y="238"/>
                  </a:lnTo>
                  <a:lnTo>
                    <a:pt x="161" y="186"/>
                  </a:lnTo>
                  <a:lnTo>
                    <a:pt x="195" y="186"/>
                  </a:lnTo>
                  <a:lnTo>
                    <a:pt x="214" y="205"/>
                  </a:lnTo>
                  <a:lnTo>
                    <a:pt x="258" y="205"/>
                  </a:lnTo>
                  <a:lnTo>
                    <a:pt x="270" y="195"/>
                  </a:lnTo>
                  <a:lnTo>
                    <a:pt x="260" y="143"/>
                  </a:lnTo>
                  <a:lnTo>
                    <a:pt x="243" y="12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86" name="Freeform 795"/>
            <p:cNvSpPr>
              <a:spLocks/>
            </p:cNvSpPr>
            <p:nvPr/>
          </p:nvSpPr>
          <p:spPr bwMode="auto">
            <a:xfrm>
              <a:off x="194" y="-1839"/>
              <a:ext cx="227" cy="270"/>
            </a:xfrm>
            <a:custGeom>
              <a:avLst/>
              <a:gdLst/>
              <a:ahLst/>
              <a:cxnLst>
                <a:cxn ang="0">
                  <a:pos x="227" y="203"/>
                </a:cxn>
                <a:cxn ang="0">
                  <a:pos x="227" y="164"/>
                </a:cxn>
                <a:cxn ang="0">
                  <a:pos x="212" y="137"/>
                </a:cxn>
                <a:cxn ang="0">
                  <a:pos x="201" y="106"/>
                </a:cxn>
                <a:cxn ang="0">
                  <a:pos x="201" y="79"/>
                </a:cxn>
                <a:cxn ang="0">
                  <a:pos x="190" y="36"/>
                </a:cxn>
                <a:cxn ang="0">
                  <a:pos x="177" y="13"/>
                </a:cxn>
                <a:cxn ang="0">
                  <a:pos x="167" y="13"/>
                </a:cxn>
                <a:cxn ang="0">
                  <a:pos x="168" y="18"/>
                </a:cxn>
                <a:cxn ang="0">
                  <a:pos x="167" y="18"/>
                </a:cxn>
                <a:cxn ang="0">
                  <a:pos x="162" y="13"/>
                </a:cxn>
                <a:cxn ang="0">
                  <a:pos x="162" y="0"/>
                </a:cxn>
                <a:cxn ang="0">
                  <a:pos x="146" y="34"/>
                </a:cxn>
                <a:cxn ang="0">
                  <a:pos x="146" y="70"/>
                </a:cxn>
                <a:cxn ang="0">
                  <a:pos x="131" y="84"/>
                </a:cxn>
                <a:cxn ang="0">
                  <a:pos x="111" y="64"/>
                </a:cxn>
                <a:cxn ang="0">
                  <a:pos x="68" y="81"/>
                </a:cxn>
                <a:cxn ang="0">
                  <a:pos x="81" y="111"/>
                </a:cxn>
                <a:cxn ang="0">
                  <a:pos x="27" y="146"/>
                </a:cxn>
                <a:cxn ang="0">
                  <a:pos x="0" y="136"/>
                </a:cxn>
                <a:cxn ang="0">
                  <a:pos x="0" y="167"/>
                </a:cxn>
                <a:cxn ang="0">
                  <a:pos x="41" y="167"/>
                </a:cxn>
                <a:cxn ang="0">
                  <a:pos x="89" y="154"/>
                </a:cxn>
                <a:cxn ang="0">
                  <a:pos x="108" y="173"/>
                </a:cxn>
                <a:cxn ang="0">
                  <a:pos x="77" y="203"/>
                </a:cxn>
                <a:cxn ang="0">
                  <a:pos x="92" y="219"/>
                </a:cxn>
                <a:cxn ang="0">
                  <a:pos x="102" y="270"/>
                </a:cxn>
                <a:cxn ang="0">
                  <a:pos x="109" y="262"/>
                </a:cxn>
                <a:cxn ang="0">
                  <a:pos x="227" y="203"/>
                </a:cxn>
              </a:cxnLst>
              <a:rect l="0" t="0" r="r" b="b"/>
              <a:pathLst>
                <a:path w="227" h="270">
                  <a:moveTo>
                    <a:pt x="227" y="203"/>
                  </a:moveTo>
                  <a:lnTo>
                    <a:pt x="227" y="164"/>
                  </a:lnTo>
                  <a:lnTo>
                    <a:pt x="212" y="137"/>
                  </a:lnTo>
                  <a:lnTo>
                    <a:pt x="201" y="106"/>
                  </a:lnTo>
                  <a:lnTo>
                    <a:pt x="201" y="79"/>
                  </a:lnTo>
                  <a:lnTo>
                    <a:pt x="190" y="36"/>
                  </a:lnTo>
                  <a:lnTo>
                    <a:pt x="177" y="13"/>
                  </a:lnTo>
                  <a:lnTo>
                    <a:pt x="167" y="13"/>
                  </a:lnTo>
                  <a:lnTo>
                    <a:pt x="168" y="18"/>
                  </a:lnTo>
                  <a:lnTo>
                    <a:pt x="167" y="18"/>
                  </a:lnTo>
                  <a:lnTo>
                    <a:pt x="162" y="13"/>
                  </a:lnTo>
                  <a:lnTo>
                    <a:pt x="162" y="0"/>
                  </a:lnTo>
                  <a:lnTo>
                    <a:pt x="146" y="34"/>
                  </a:lnTo>
                  <a:lnTo>
                    <a:pt x="146" y="70"/>
                  </a:lnTo>
                  <a:lnTo>
                    <a:pt x="131" y="84"/>
                  </a:lnTo>
                  <a:lnTo>
                    <a:pt x="111" y="64"/>
                  </a:lnTo>
                  <a:lnTo>
                    <a:pt x="68" y="81"/>
                  </a:lnTo>
                  <a:lnTo>
                    <a:pt x="81" y="111"/>
                  </a:lnTo>
                  <a:lnTo>
                    <a:pt x="27" y="146"/>
                  </a:lnTo>
                  <a:lnTo>
                    <a:pt x="0" y="136"/>
                  </a:lnTo>
                  <a:lnTo>
                    <a:pt x="0" y="167"/>
                  </a:lnTo>
                  <a:lnTo>
                    <a:pt x="41" y="167"/>
                  </a:lnTo>
                  <a:lnTo>
                    <a:pt x="89" y="154"/>
                  </a:lnTo>
                  <a:lnTo>
                    <a:pt x="108" y="173"/>
                  </a:lnTo>
                  <a:lnTo>
                    <a:pt x="77" y="203"/>
                  </a:lnTo>
                  <a:lnTo>
                    <a:pt x="92" y="219"/>
                  </a:lnTo>
                  <a:lnTo>
                    <a:pt x="102" y="270"/>
                  </a:lnTo>
                  <a:lnTo>
                    <a:pt x="109" y="262"/>
                  </a:lnTo>
                  <a:lnTo>
                    <a:pt x="227" y="20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87" name="Freeform 796"/>
            <p:cNvSpPr>
              <a:spLocks/>
            </p:cNvSpPr>
            <p:nvPr/>
          </p:nvSpPr>
          <p:spPr bwMode="auto">
            <a:xfrm>
              <a:off x="194" y="-1839"/>
              <a:ext cx="227" cy="270"/>
            </a:xfrm>
            <a:custGeom>
              <a:avLst/>
              <a:gdLst/>
              <a:ahLst/>
              <a:cxnLst>
                <a:cxn ang="0">
                  <a:pos x="227" y="203"/>
                </a:cxn>
                <a:cxn ang="0">
                  <a:pos x="227" y="164"/>
                </a:cxn>
                <a:cxn ang="0">
                  <a:pos x="212" y="137"/>
                </a:cxn>
                <a:cxn ang="0">
                  <a:pos x="201" y="106"/>
                </a:cxn>
                <a:cxn ang="0">
                  <a:pos x="201" y="79"/>
                </a:cxn>
                <a:cxn ang="0">
                  <a:pos x="190" y="36"/>
                </a:cxn>
                <a:cxn ang="0">
                  <a:pos x="177" y="13"/>
                </a:cxn>
                <a:cxn ang="0">
                  <a:pos x="167" y="13"/>
                </a:cxn>
                <a:cxn ang="0">
                  <a:pos x="168" y="18"/>
                </a:cxn>
                <a:cxn ang="0">
                  <a:pos x="167" y="18"/>
                </a:cxn>
                <a:cxn ang="0">
                  <a:pos x="162" y="13"/>
                </a:cxn>
                <a:cxn ang="0">
                  <a:pos x="162" y="0"/>
                </a:cxn>
                <a:cxn ang="0">
                  <a:pos x="146" y="34"/>
                </a:cxn>
                <a:cxn ang="0">
                  <a:pos x="146" y="70"/>
                </a:cxn>
                <a:cxn ang="0">
                  <a:pos x="131" y="84"/>
                </a:cxn>
                <a:cxn ang="0">
                  <a:pos x="111" y="64"/>
                </a:cxn>
                <a:cxn ang="0">
                  <a:pos x="68" y="81"/>
                </a:cxn>
                <a:cxn ang="0">
                  <a:pos x="81" y="111"/>
                </a:cxn>
                <a:cxn ang="0">
                  <a:pos x="27" y="146"/>
                </a:cxn>
                <a:cxn ang="0">
                  <a:pos x="0" y="136"/>
                </a:cxn>
                <a:cxn ang="0">
                  <a:pos x="0" y="167"/>
                </a:cxn>
                <a:cxn ang="0">
                  <a:pos x="41" y="167"/>
                </a:cxn>
                <a:cxn ang="0">
                  <a:pos x="89" y="154"/>
                </a:cxn>
                <a:cxn ang="0">
                  <a:pos x="108" y="173"/>
                </a:cxn>
                <a:cxn ang="0">
                  <a:pos x="77" y="203"/>
                </a:cxn>
                <a:cxn ang="0">
                  <a:pos x="92" y="219"/>
                </a:cxn>
                <a:cxn ang="0">
                  <a:pos x="102" y="270"/>
                </a:cxn>
                <a:cxn ang="0">
                  <a:pos x="109" y="262"/>
                </a:cxn>
                <a:cxn ang="0">
                  <a:pos x="227" y="203"/>
                </a:cxn>
              </a:cxnLst>
              <a:rect l="0" t="0" r="r" b="b"/>
              <a:pathLst>
                <a:path w="227" h="270">
                  <a:moveTo>
                    <a:pt x="227" y="203"/>
                  </a:moveTo>
                  <a:lnTo>
                    <a:pt x="227" y="164"/>
                  </a:lnTo>
                  <a:lnTo>
                    <a:pt x="212" y="137"/>
                  </a:lnTo>
                  <a:lnTo>
                    <a:pt x="201" y="106"/>
                  </a:lnTo>
                  <a:lnTo>
                    <a:pt x="201" y="79"/>
                  </a:lnTo>
                  <a:lnTo>
                    <a:pt x="190" y="36"/>
                  </a:lnTo>
                  <a:lnTo>
                    <a:pt x="177" y="13"/>
                  </a:lnTo>
                  <a:lnTo>
                    <a:pt x="167" y="13"/>
                  </a:lnTo>
                  <a:lnTo>
                    <a:pt x="168" y="18"/>
                  </a:lnTo>
                  <a:lnTo>
                    <a:pt x="167" y="18"/>
                  </a:lnTo>
                  <a:lnTo>
                    <a:pt x="162" y="13"/>
                  </a:lnTo>
                  <a:lnTo>
                    <a:pt x="162" y="0"/>
                  </a:lnTo>
                  <a:lnTo>
                    <a:pt x="146" y="34"/>
                  </a:lnTo>
                  <a:lnTo>
                    <a:pt x="146" y="70"/>
                  </a:lnTo>
                  <a:lnTo>
                    <a:pt x="131" y="84"/>
                  </a:lnTo>
                  <a:lnTo>
                    <a:pt x="111" y="64"/>
                  </a:lnTo>
                  <a:lnTo>
                    <a:pt x="68" y="81"/>
                  </a:lnTo>
                  <a:lnTo>
                    <a:pt x="81" y="111"/>
                  </a:lnTo>
                  <a:lnTo>
                    <a:pt x="27" y="146"/>
                  </a:lnTo>
                  <a:lnTo>
                    <a:pt x="0" y="136"/>
                  </a:lnTo>
                  <a:lnTo>
                    <a:pt x="0" y="167"/>
                  </a:lnTo>
                  <a:lnTo>
                    <a:pt x="41" y="167"/>
                  </a:lnTo>
                  <a:lnTo>
                    <a:pt x="89" y="154"/>
                  </a:lnTo>
                  <a:lnTo>
                    <a:pt x="108" y="173"/>
                  </a:lnTo>
                  <a:lnTo>
                    <a:pt x="77" y="203"/>
                  </a:lnTo>
                  <a:lnTo>
                    <a:pt x="92" y="219"/>
                  </a:lnTo>
                  <a:lnTo>
                    <a:pt x="102" y="270"/>
                  </a:lnTo>
                  <a:lnTo>
                    <a:pt x="109" y="262"/>
                  </a:lnTo>
                  <a:lnTo>
                    <a:pt x="227" y="20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88" name="Freeform 797"/>
            <p:cNvSpPr>
              <a:spLocks/>
            </p:cNvSpPr>
            <p:nvPr/>
          </p:nvSpPr>
          <p:spPr bwMode="auto">
            <a:xfrm>
              <a:off x="274" y="-1632"/>
              <a:ext cx="181" cy="312"/>
            </a:xfrm>
            <a:custGeom>
              <a:avLst/>
              <a:gdLst/>
              <a:ahLst/>
              <a:cxnLst>
                <a:cxn ang="0">
                  <a:pos x="181" y="239"/>
                </a:cxn>
                <a:cxn ang="0">
                  <a:pos x="171" y="229"/>
                </a:cxn>
                <a:cxn ang="0">
                  <a:pos x="149" y="92"/>
                </a:cxn>
                <a:cxn ang="0">
                  <a:pos x="144" y="92"/>
                </a:cxn>
                <a:cxn ang="0">
                  <a:pos x="144" y="0"/>
                </a:cxn>
                <a:cxn ang="0">
                  <a:pos x="76" y="35"/>
                </a:cxn>
                <a:cxn ang="0">
                  <a:pos x="90" y="76"/>
                </a:cxn>
                <a:cxn ang="0">
                  <a:pos x="88" y="82"/>
                </a:cxn>
                <a:cxn ang="0">
                  <a:pos x="87" y="87"/>
                </a:cxn>
                <a:cxn ang="0">
                  <a:pos x="85" y="96"/>
                </a:cxn>
                <a:cxn ang="0">
                  <a:pos x="84" y="106"/>
                </a:cxn>
                <a:cxn ang="0">
                  <a:pos x="84" y="112"/>
                </a:cxn>
                <a:cxn ang="0">
                  <a:pos x="85" y="118"/>
                </a:cxn>
                <a:cxn ang="0">
                  <a:pos x="85" y="125"/>
                </a:cxn>
                <a:cxn ang="0">
                  <a:pos x="87" y="130"/>
                </a:cxn>
                <a:cxn ang="0">
                  <a:pos x="88" y="138"/>
                </a:cxn>
                <a:cxn ang="0">
                  <a:pos x="90" y="145"/>
                </a:cxn>
                <a:cxn ang="0">
                  <a:pos x="94" y="159"/>
                </a:cxn>
                <a:cxn ang="0">
                  <a:pos x="99" y="170"/>
                </a:cxn>
                <a:cxn ang="0">
                  <a:pos x="100" y="182"/>
                </a:cxn>
                <a:cxn ang="0">
                  <a:pos x="101" y="190"/>
                </a:cxn>
                <a:cxn ang="0">
                  <a:pos x="104" y="202"/>
                </a:cxn>
                <a:cxn ang="0">
                  <a:pos x="104" y="206"/>
                </a:cxn>
                <a:cxn ang="0">
                  <a:pos x="48" y="206"/>
                </a:cxn>
                <a:cxn ang="0">
                  <a:pos x="25" y="228"/>
                </a:cxn>
                <a:cxn ang="0">
                  <a:pos x="0" y="253"/>
                </a:cxn>
                <a:cxn ang="0">
                  <a:pos x="3" y="255"/>
                </a:cxn>
                <a:cxn ang="0">
                  <a:pos x="131" y="298"/>
                </a:cxn>
                <a:cxn ang="0">
                  <a:pos x="137" y="312"/>
                </a:cxn>
                <a:cxn ang="0">
                  <a:pos x="152" y="312"/>
                </a:cxn>
                <a:cxn ang="0">
                  <a:pos x="159" y="298"/>
                </a:cxn>
                <a:cxn ang="0">
                  <a:pos x="171" y="289"/>
                </a:cxn>
                <a:cxn ang="0">
                  <a:pos x="150" y="271"/>
                </a:cxn>
                <a:cxn ang="0">
                  <a:pos x="181" y="252"/>
                </a:cxn>
                <a:cxn ang="0">
                  <a:pos x="181" y="239"/>
                </a:cxn>
              </a:cxnLst>
              <a:rect l="0" t="0" r="r" b="b"/>
              <a:pathLst>
                <a:path w="181" h="312">
                  <a:moveTo>
                    <a:pt x="181" y="239"/>
                  </a:moveTo>
                  <a:lnTo>
                    <a:pt x="171" y="229"/>
                  </a:lnTo>
                  <a:lnTo>
                    <a:pt x="149" y="92"/>
                  </a:lnTo>
                  <a:lnTo>
                    <a:pt x="144" y="92"/>
                  </a:lnTo>
                  <a:lnTo>
                    <a:pt x="144" y="0"/>
                  </a:lnTo>
                  <a:lnTo>
                    <a:pt x="76" y="35"/>
                  </a:lnTo>
                  <a:lnTo>
                    <a:pt x="90" y="76"/>
                  </a:lnTo>
                  <a:lnTo>
                    <a:pt x="88" y="82"/>
                  </a:lnTo>
                  <a:lnTo>
                    <a:pt x="87" y="87"/>
                  </a:lnTo>
                  <a:lnTo>
                    <a:pt x="85" y="96"/>
                  </a:lnTo>
                  <a:lnTo>
                    <a:pt x="84" y="106"/>
                  </a:lnTo>
                  <a:lnTo>
                    <a:pt x="84" y="112"/>
                  </a:lnTo>
                  <a:lnTo>
                    <a:pt x="85" y="118"/>
                  </a:lnTo>
                  <a:lnTo>
                    <a:pt x="85" y="125"/>
                  </a:lnTo>
                  <a:lnTo>
                    <a:pt x="87" y="130"/>
                  </a:lnTo>
                  <a:lnTo>
                    <a:pt x="88" y="138"/>
                  </a:lnTo>
                  <a:lnTo>
                    <a:pt x="90" y="145"/>
                  </a:lnTo>
                  <a:lnTo>
                    <a:pt x="94" y="159"/>
                  </a:lnTo>
                  <a:lnTo>
                    <a:pt x="99" y="170"/>
                  </a:lnTo>
                  <a:lnTo>
                    <a:pt x="100" y="182"/>
                  </a:lnTo>
                  <a:lnTo>
                    <a:pt x="101" y="190"/>
                  </a:lnTo>
                  <a:lnTo>
                    <a:pt x="104" y="202"/>
                  </a:lnTo>
                  <a:lnTo>
                    <a:pt x="104" y="206"/>
                  </a:lnTo>
                  <a:lnTo>
                    <a:pt x="48" y="206"/>
                  </a:lnTo>
                  <a:lnTo>
                    <a:pt x="25" y="228"/>
                  </a:lnTo>
                  <a:lnTo>
                    <a:pt x="0" y="253"/>
                  </a:lnTo>
                  <a:lnTo>
                    <a:pt x="3" y="255"/>
                  </a:lnTo>
                  <a:lnTo>
                    <a:pt x="131" y="298"/>
                  </a:lnTo>
                  <a:lnTo>
                    <a:pt x="137" y="312"/>
                  </a:lnTo>
                  <a:lnTo>
                    <a:pt x="152" y="312"/>
                  </a:lnTo>
                  <a:lnTo>
                    <a:pt x="159" y="298"/>
                  </a:lnTo>
                  <a:lnTo>
                    <a:pt x="171" y="289"/>
                  </a:lnTo>
                  <a:lnTo>
                    <a:pt x="150" y="271"/>
                  </a:lnTo>
                  <a:lnTo>
                    <a:pt x="181" y="252"/>
                  </a:lnTo>
                  <a:lnTo>
                    <a:pt x="181" y="23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89" name="Freeform 798"/>
            <p:cNvSpPr>
              <a:spLocks/>
            </p:cNvSpPr>
            <p:nvPr/>
          </p:nvSpPr>
          <p:spPr bwMode="auto">
            <a:xfrm>
              <a:off x="274" y="-1632"/>
              <a:ext cx="181" cy="312"/>
            </a:xfrm>
            <a:custGeom>
              <a:avLst/>
              <a:gdLst/>
              <a:ahLst/>
              <a:cxnLst>
                <a:cxn ang="0">
                  <a:pos x="181" y="239"/>
                </a:cxn>
                <a:cxn ang="0">
                  <a:pos x="171" y="229"/>
                </a:cxn>
                <a:cxn ang="0">
                  <a:pos x="149" y="92"/>
                </a:cxn>
                <a:cxn ang="0">
                  <a:pos x="144" y="92"/>
                </a:cxn>
                <a:cxn ang="0">
                  <a:pos x="144" y="0"/>
                </a:cxn>
                <a:cxn ang="0">
                  <a:pos x="76" y="35"/>
                </a:cxn>
                <a:cxn ang="0">
                  <a:pos x="90" y="76"/>
                </a:cxn>
                <a:cxn ang="0">
                  <a:pos x="88" y="82"/>
                </a:cxn>
                <a:cxn ang="0">
                  <a:pos x="87" y="87"/>
                </a:cxn>
                <a:cxn ang="0">
                  <a:pos x="85" y="96"/>
                </a:cxn>
                <a:cxn ang="0">
                  <a:pos x="84" y="106"/>
                </a:cxn>
                <a:cxn ang="0">
                  <a:pos x="84" y="112"/>
                </a:cxn>
                <a:cxn ang="0">
                  <a:pos x="85" y="118"/>
                </a:cxn>
                <a:cxn ang="0">
                  <a:pos x="85" y="125"/>
                </a:cxn>
                <a:cxn ang="0">
                  <a:pos x="87" y="130"/>
                </a:cxn>
                <a:cxn ang="0">
                  <a:pos x="88" y="138"/>
                </a:cxn>
                <a:cxn ang="0">
                  <a:pos x="90" y="145"/>
                </a:cxn>
                <a:cxn ang="0">
                  <a:pos x="94" y="159"/>
                </a:cxn>
                <a:cxn ang="0">
                  <a:pos x="99" y="170"/>
                </a:cxn>
                <a:cxn ang="0">
                  <a:pos x="100" y="182"/>
                </a:cxn>
                <a:cxn ang="0">
                  <a:pos x="101" y="190"/>
                </a:cxn>
                <a:cxn ang="0">
                  <a:pos x="104" y="202"/>
                </a:cxn>
                <a:cxn ang="0">
                  <a:pos x="104" y="206"/>
                </a:cxn>
                <a:cxn ang="0">
                  <a:pos x="48" y="206"/>
                </a:cxn>
                <a:cxn ang="0">
                  <a:pos x="25" y="228"/>
                </a:cxn>
                <a:cxn ang="0">
                  <a:pos x="0" y="253"/>
                </a:cxn>
                <a:cxn ang="0">
                  <a:pos x="3" y="255"/>
                </a:cxn>
                <a:cxn ang="0">
                  <a:pos x="131" y="298"/>
                </a:cxn>
                <a:cxn ang="0">
                  <a:pos x="137" y="312"/>
                </a:cxn>
                <a:cxn ang="0">
                  <a:pos x="152" y="312"/>
                </a:cxn>
                <a:cxn ang="0">
                  <a:pos x="159" y="298"/>
                </a:cxn>
                <a:cxn ang="0">
                  <a:pos x="171" y="289"/>
                </a:cxn>
                <a:cxn ang="0">
                  <a:pos x="150" y="271"/>
                </a:cxn>
                <a:cxn ang="0">
                  <a:pos x="181" y="252"/>
                </a:cxn>
                <a:cxn ang="0">
                  <a:pos x="181" y="239"/>
                </a:cxn>
              </a:cxnLst>
              <a:rect l="0" t="0" r="r" b="b"/>
              <a:pathLst>
                <a:path w="181" h="312">
                  <a:moveTo>
                    <a:pt x="181" y="239"/>
                  </a:moveTo>
                  <a:lnTo>
                    <a:pt x="171" y="229"/>
                  </a:lnTo>
                  <a:lnTo>
                    <a:pt x="149" y="92"/>
                  </a:lnTo>
                  <a:lnTo>
                    <a:pt x="144" y="92"/>
                  </a:lnTo>
                  <a:lnTo>
                    <a:pt x="144" y="0"/>
                  </a:lnTo>
                  <a:lnTo>
                    <a:pt x="76" y="35"/>
                  </a:lnTo>
                  <a:lnTo>
                    <a:pt x="90" y="76"/>
                  </a:lnTo>
                  <a:lnTo>
                    <a:pt x="88" y="82"/>
                  </a:lnTo>
                  <a:lnTo>
                    <a:pt x="87" y="87"/>
                  </a:lnTo>
                  <a:lnTo>
                    <a:pt x="85" y="96"/>
                  </a:lnTo>
                  <a:lnTo>
                    <a:pt x="84" y="106"/>
                  </a:lnTo>
                  <a:lnTo>
                    <a:pt x="84" y="112"/>
                  </a:lnTo>
                  <a:lnTo>
                    <a:pt x="85" y="118"/>
                  </a:lnTo>
                  <a:lnTo>
                    <a:pt x="85" y="125"/>
                  </a:lnTo>
                  <a:lnTo>
                    <a:pt x="87" y="130"/>
                  </a:lnTo>
                  <a:lnTo>
                    <a:pt x="88" y="138"/>
                  </a:lnTo>
                  <a:lnTo>
                    <a:pt x="90" y="145"/>
                  </a:lnTo>
                  <a:lnTo>
                    <a:pt x="94" y="159"/>
                  </a:lnTo>
                  <a:lnTo>
                    <a:pt x="99" y="170"/>
                  </a:lnTo>
                  <a:lnTo>
                    <a:pt x="100" y="182"/>
                  </a:lnTo>
                  <a:lnTo>
                    <a:pt x="101" y="190"/>
                  </a:lnTo>
                  <a:lnTo>
                    <a:pt x="104" y="202"/>
                  </a:lnTo>
                  <a:lnTo>
                    <a:pt x="104" y="206"/>
                  </a:lnTo>
                  <a:lnTo>
                    <a:pt x="48" y="206"/>
                  </a:lnTo>
                  <a:lnTo>
                    <a:pt x="25" y="228"/>
                  </a:lnTo>
                  <a:lnTo>
                    <a:pt x="0" y="253"/>
                  </a:lnTo>
                  <a:lnTo>
                    <a:pt x="3" y="255"/>
                  </a:lnTo>
                  <a:lnTo>
                    <a:pt x="131" y="298"/>
                  </a:lnTo>
                  <a:lnTo>
                    <a:pt x="137" y="312"/>
                  </a:lnTo>
                  <a:lnTo>
                    <a:pt x="152" y="312"/>
                  </a:lnTo>
                  <a:lnTo>
                    <a:pt x="159" y="298"/>
                  </a:lnTo>
                  <a:lnTo>
                    <a:pt x="171" y="289"/>
                  </a:lnTo>
                  <a:lnTo>
                    <a:pt x="150" y="271"/>
                  </a:lnTo>
                  <a:lnTo>
                    <a:pt x="181" y="252"/>
                  </a:lnTo>
                  <a:lnTo>
                    <a:pt x="181" y="23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90" name="Freeform 799"/>
            <p:cNvSpPr>
              <a:spLocks/>
            </p:cNvSpPr>
            <p:nvPr/>
          </p:nvSpPr>
          <p:spPr bwMode="auto">
            <a:xfrm>
              <a:off x="141" y="-1599"/>
              <a:ext cx="243" cy="220"/>
            </a:xfrm>
            <a:custGeom>
              <a:avLst/>
              <a:gdLst/>
              <a:ahLst/>
              <a:cxnLst>
                <a:cxn ang="0">
                  <a:pos x="187" y="172"/>
                </a:cxn>
                <a:cxn ang="0">
                  <a:pos x="243" y="172"/>
                </a:cxn>
                <a:cxn ang="0">
                  <a:pos x="243" y="169"/>
                </a:cxn>
                <a:cxn ang="0">
                  <a:pos x="240" y="156"/>
                </a:cxn>
                <a:cxn ang="0">
                  <a:pos x="239" y="147"/>
                </a:cxn>
                <a:cxn ang="0">
                  <a:pos x="237" y="137"/>
                </a:cxn>
                <a:cxn ang="0">
                  <a:pos x="233" y="125"/>
                </a:cxn>
                <a:cxn ang="0">
                  <a:pos x="228" y="112"/>
                </a:cxn>
                <a:cxn ang="0">
                  <a:pos x="227" y="105"/>
                </a:cxn>
                <a:cxn ang="0">
                  <a:pos x="225" y="97"/>
                </a:cxn>
                <a:cxn ang="0">
                  <a:pos x="224" y="90"/>
                </a:cxn>
                <a:cxn ang="0">
                  <a:pos x="224" y="85"/>
                </a:cxn>
                <a:cxn ang="0">
                  <a:pos x="222" y="77"/>
                </a:cxn>
                <a:cxn ang="0">
                  <a:pos x="222" y="72"/>
                </a:cxn>
                <a:cxn ang="0">
                  <a:pos x="224" y="62"/>
                </a:cxn>
                <a:cxn ang="0">
                  <a:pos x="225" y="53"/>
                </a:cxn>
                <a:cxn ang="0">
                  <a:pos x="227" y="47"/>
                </a:cxn>
                <a:cxn ang="0">
                  <a:pos x="228" y="42"/>
                </a:cxn>
                <a:cxn ang="0">
                  <a:pos x="215" y="0"/>
                </a:cxn>
                <a:cxn ang="0">
                  <a:pos x="168" y="23"/>
                </a:cxn>
                <a:cxn ang="0">
                  <a:pos x="149" y="42"/>
                </a:cxn>
                <a:cxn ang="0">
                  <a:pos x="104" y="42"/>
                </a:cxn>
                <a:cxn ang="0">
                  <a:pos x="85" y="23"/>
                </a:cxn>
                <a:cxn ang="0">
                  <a:pos x="53" y="23"/>
                </a:cxn>
                <a:cxn ang="0">
                  <a:pos x="0" y="75"/>
                </a:cxn>
                <a:cxn ang="0">
                  <a:pos x="13" y="125"/>
                </a:cxn>
                <a:cxn ang="0">
                  <a:pos x="26" y="122"/>
                </a:cxn>
                <a:cxn ang="0">
                  <a:pos x="35" y="132"/>
                </a:cxn>
                <a:cxn ang="0">
                  <a:pos x="37" y="139"/>
                </a:cxn>
                <a:cxn ang="0">
                  <a:pos x="45" y="142"/>
                </a:cxn>
                <a:cxn ang="0">
                  <a:pos x="48" y="142"/>
                </a:cxn>
                <a:cxn ang="0">
                  <a:pos x="53" y="153"/>
                </a:cxn>
                <a:cxn ang="0">
                  <a:pos x="59" y="153"/>
                </a:cxn>
                <a:cxn ang="0">
                  <a:pos x="79" y="186"/>
                </a:cxn>
                <a:cxn ang="0">
                  <a:pos x="88" y="199"/>
                </a:cxn>
                <a:cxn ang="0">
                  <a:pos x="93" y="206"/>
                </a:cxn>
                <a:cxn ang="0">
                  <a:pos x="93" y="212"/>
                </a:cxn>
                <a:cxn ang="0">
                  <a:pos x="132" y="216"/>
                </a:cxn>
                <a:cxn ang="0">
                  <a:pos x="138" y="220"/>
                </a:cxn>
                <a:cxn ang="0">
                  <a:pos x="163" y="195"/>
                </a:cxn>
                <a:cxn ang="0">
                  <a:pos x="187" y="172"/>
                </a:cxn>
              </a:cxnLst>
              <a:rect l="0" t="0" r="r" b="b"/>
              <a:pathLst>
                <a:path w="243" h="220">
                  <a:moveTo>
                    <a:pt x="187" y="172"/>
                  </a:moveTo>
                  <a:lnTo>
                    <a:pt x="243" y="172"/>
                  </a:lnTo>
                  <a:lnTo>
                    <a:pt x="243" y="169"/>
                  </a:lnTo>
                  <a:lnTo>
                    <a:pt x="240" y="156"/>
                  </a:lnTo>
                  <a:lnTo>
                    <a:pt x="239" y="147"/>
                  </a:lnTo>
                  <a:lnTo>
                    <a:pt x="237" y="137"/>
                  </a:lnTo>
                  <a:lnTo>
                    <a:pt x="233" y="125"/>
                  </a:lnTo>
                  <a:lnTo>
                    <a:pt x="228" y="112"/>
                  </a:lnTo>
                  <a:lnTo>
                    <a:pt x="227" y="105"/>
                  </a:lnTo>
                  <a:lnTo>
                    <a:pt x="225" y="97"/>
                  </a:lnTo>
                  <a:lnTo>
                    <a:pt x="224" y="90"/>
                  </a:lnTo>
                  <a:lnTo>
                    <a:pt x="224" y="85"/>
                  </a:lnTo>
                  <a:lnTo>
                    <a:pt x="222" y="77"/>
                  </a:lnTo>
                  <a:lnTo>
                    <a:pt x="222" y="72"/>
                  </a:lnTo>
                  <a:lnTo>
                    <a:pt x="224" y="62"/>
                  </a:lnTo>
                  <a:lnTo>
                    <a:pt x="225" y="53"/>
                  </a:lnTo>
                  <a:lnTo>
                    <a:pt x="227" y="47"/>
                  </a:lnTo>
                  <a:lnTo>
                    <a:pt x="228" y="42"/>
                  </a:lnTo>
                  <a:lnTo>
                    <a:pt x="215" y="0"/>
                  </a:lnTo>
                  <a:lnTo>
                    <a:pt x="168" y="23"/>
                  </a:lnTo>
                  <a:lnTo>
                    <a:pt x="149" y="42"/>
                  </a:lnTo>
                  <a:lnTo>
                    <a:pt x="104" y="42"/>
                  </a:lnTo>
                  <a:lnTo>
                    <a:pt x="85" y="23"/>
                  </a:lnTo>
                  <a:lnTo>
                    <a:pt x="53" y="23"/>
                  </a:lnTo>
                  <a:lnTo>
                    <a:pt x="0" y="75"/>
                  </a:lnTo>
                  <a:lnTo>
                    <a:pt x="13" y="125"/>
                  </a:lnTo>
                  <a:lnTo>
                    <a:pt x="26" y="122"/>
                  </a:lnTo>
                  <a:lnTo>
                    <a:pt x="35" y="132"/>
                  </a:lnTo>
                  <a:lnTo>
                    <a:pt x="37" y="139"/>
                  </a:lnTo>
                  <a:lnTo>
                    <a:pt x="45" y="142"/>
                  </a:lnTo>
                  <a:lnTo>
                    <a:pt x="48" y="142"/>
                  </a:lnTo>
                  <a:lnTo>
                    <a:pt x="53" y="153"/>
                  </a:lnTo>
                  <a:lnTo>
                    <a:pt x="59" y="153"/>
                  </a:lnTo>
                  <a:lnTo>
                    <a:pt x="79" y="186"/>
                  </a:lnTo>
                  <a:lnTo>
                    <a:pt x="88" y="199"/>
                  </a:lnTo>
                  <a:lnTo>
                    <a:pt x="93" y="206"/>
                  </a:lnTo>
                  <a:lnTo>
                    <a:pt x="93" y="212"/>
                  </a:lnTo>
                  <a:lnTo>
                    <a:pt x="132" y="216"/>
                  </a:lnTo>
                  <a:lnTo>
                    <a:pt x="138" y="220"/>
                  </a:lnTo>
                  <a:lnTo>
                    <a:pt x="163" y="195"/>
                  </a:lnTo>
                  <a:lnTo>
                    <a:pt x="187" y="17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91" name="Freeform 800"/>
            <p:cNvSpPr>
              <a:spLocks/>
            </p:cNvSpPr>
            <p:nvPr/>
          </p:nvSpPr>
          <p:spPr bwMode="auto">
            <a:xfrm>
              <a:off x="134" y="-1599"/>
              <a:ext cx="243" cy="220"/>
            </a:xfrm>
            <a:custGeom>
              <a:avLst/>
              <a:gdLst/>
              <a:ahLst/>
              <a:cxnLst>
                <a:cxn ang="0">
                  <a:pos x="187" y="172"/>
                </a:cxn>
                <a:cxn ang="0">
                  <a:pos x="243" y="172"/>
                </a:cxn>
                <a:cxn ang="0">
                  <a:pos x="243" y="169"/>
                </a:cxn>
                <a:cxn ang="0">
                  <a:pos x="240" y="156"/>
                </a:cxn>
                <a:cxn ang="0">
                  <a:pos x="239" y="147"/>
                </a:cxn>
                <a:cxn ang="0">
                  <a:pos x="237" y="137"/>
                </a:cxn>
                <a:cxn ang="0">
                  <a:pos x="233" y="125"/>
                </a:cxn>
                <a:cxn ang="0">
                  <a:pos x="228" y="112"/>
                </a:cxn>
                <a:cxn ang="0">
                  <a:pos x="227" y="105"/>
                </a:cxn>
                <a:cxn ang="0">
                  <a:pos x="225" y="97"/>
                </a:cxn>
                <a:cxn ang="0">
                  <a:pos x="224" y="90"/>
                </a:cxn>
                <a:cxn ang="0">
                  <a:pos x="224" y="85"/>
                </a:cxn>
                <a:cxn ang="0">
                  <a:pos x="222" y="77"/>
                </a:cxn>
                <a:cxn ang="0">
                  <a:pos x="222" y="72"/>
                </a:cxn>
                <a:cxn ang="0">
                  <a:pos x="224" y="62"/>
                </a:cxn>
                <a:cxn ang="0">
                  <a:pos x="225" y="53"/>
                </a:cxn>
                <a:cxn ang="0">
                  <a:pos x="227" y="47"/>
                </a:cxn>
                <a:cxn ang="0">
                  <a:pos x="228" y="42"/>
                </a:cxn>
                <a:cxn ang="0">
                  <a:pos x="215" y="0"/>
                </a:cxn>
                <a:cxn ang="0">
                  <a:pos x="168" y="23"/>
                </a:cxn>
                <a:cxn ang="0">
                  <a:pos x="149" y="42"/>
                </a:cxn>
                <a:cxn ang="0">
                  <a:pos x="104" y="42"/>
                </a:cxn>
                <a:cxn ang="0">
                  <a:pos x="85" y="23"/>
                </a:cxn>
                <a:cxn ang="0">
                  <a:pos x="53" y="23"/>
                </a:cxn>
                <a:cxn ang="0">
                  <a:pos x="0" y="75"/>
                </a:cxn>
                <a:cxn ang="0">
                  <a:pos x="13" y="125"/>
                </a:cxn>
                <a:cxn ang="0">
                  <a:pos x="26" y="122"/>
                </a:cxn>
                <a:cxn ang="0">
                  <a:pos x="35" y="132"/>
                </a:cxn>
                <a:cxn ang="0">
                  <a:pos x="37" y="139"/>
                </a:cxn>
                <a:cxn ang="0">
                  <a:pos x="45" y="142"/>
                </a:cxn>
                <a:cxn ang="0">
                  <a:pos x="48" y="142"/>
                </a:cxn>
                <a:cxn ang="0">
                  <a:pos x="53" y="153"/>
                </a:cxn>
                <a:cxn ang="0">
                  <a:pos x="59" y="153"/>
                </a:cxn>
                <a:cxn ang="0">
                  <a:pos x="79" y="186"/>
                </a:cxn>
                <a:cxn ang="0">
                  <a:pos x="88" y="199"/>
                </a:cxn>
                <a:cxn ang="0">
                  <a:pos x="93" y="206"/>
                </a:cxn>
                <a:cxn ang="0">
                  <a:pos x="93" y="212"/>
                </a:cxn>
                <a:cxn ang="0">
                  <a:pos x="132" y="216"/>
                </a:cxn>
                <a:cxn ang="0">
                  <a:pos x="138" y="220"/>
                </a:cxn>
                <a:cxn ang="0">
                  <a:pos x="163" y="195"/>
                </a:cxn>
                <a:cxn ang="0">
                  <a:pos x="187" y="172"/>
                </a:cxn>
              </a:cxnLst>
              <a:rect l="0" t="0" r="r" b="b"/>
              <a:pathLst>
                <a:path w="243" h="220">
                  <a:moveTo>
                    <a:pt x="187" y="172"/>
                  </a:moveTo>
                  <a:lnTo>
                    <a:pt x="243" y="172"/>
                  </a:lnTo>
                  <a:lnTo>
                    <a:pt x="243" y="169"/>
                  </a:lnTo>
                  <a:lnTo>
                    <a:pt x="240" y="156"/>
                  </a:lnTo>
                  <a:lnTo>
                    <a:pt x="239" y="147"/>
                  </a:lnTo>
                  <a:lnTo>
                    <a:pt x="237" y="137"/>
                  </a:lnTo>
                  <a:lnTo>
                    <a:pt x="233" y="125"/>
                  </a:lnTo>
                  <a:lnTo>
                    <a:pt x="228" y="112"/>
                  </a:lnTo>
                  <a:lnTo>
                    <a:pt x="227" y="105"/>
                  </a:lnTo>
                  <a:lnTo>
                    <a:pt x="225" y="97"/>
                  </a:lnTo>
                  <a:lnTo>
                    <a:pt x="224" y="90"/>
                  </a:lnTo>
                  <a:lnTo>
                    <a:pt x="224" y="85"/>
                  </a:lnTo>
                  <a:lnTo>
                    <a:pt x="222" y="77"/>
                  </a:lnTo>
                  <a:lnTo>
                    <a:pt x="222" y="72"/>
                  </a:lnTo>
                  <a:lnTo>
                    <a:pt x="224" y="62"/>
                  </a:lnTo>
                  <a:lnTo>
                    <a:pt x="225" y="53"/>
                  </a:lnTo>
                  <a:lnTo>
                    <a:pt x="227" y="47"/>
                  </a:lnTo>
                  <a:lnTo>
                    <a:pt x="228" y="42"/>
                  </a:lnTo>
                  <a:lnTo>
                    <a:pt x="215" y="0"/>
                  </a:lnTo>
                  <a:lnTo>
                    <a:pt x="168" y="23"/>
                  </a:lnTo>
                  <a:lnTo>
                    <a:pt x="149" y="42"/>
                  </a:lnTo>
                  <a:lnTo>
                    <a:pt x="104" y="42"/>
                  </a:lnTo>
                  <a:lnTo>
                    <a:pt x="85" y="23"/>
                  </a:lnTo>
                  <a:lnTo>
                    <a:pt x="53" y="23"/>
                  </a:lnTo>
                  <a:lnTo>
                    <a:pt x="0" y="75"/>
                  </a:lnTo>
                  <a:lnTo>
                    <a:pt x="13" y="125"/>
                  </a:lnTo>
                  <a:lnTo>
                    <a:pt x="26" y="122"/>
                  </a:lnTo>
                  <a:lnTo>
                    <a:pt x="35" y="132"/>
                  </a:lnTo>
                  <a:lnTo>
                    <a:pt x="37" y="139"/>
                  </a:lnTo>
                  <a:lnTo>
                    <a:pt x="45" y="142"/>
                  </a:lnTo>
                  <a:lnTo>
                    <a:pt x="48" y="142"/>
                  </a:lnTo>
                  <a:lnTo>
                    <a:pt x="53" y="153"/>
                  </a:lnTo>
                  <a:lnTo>
                    <a:pt x="59" y="153"/>
                  </a:lnTo>
                  <a:lnTo>
                    <a:pt x="79" y="186"/>
                  </a:lnTo>
                  <a:lnTo>
                    <a:pt x="88" y="199"/>
                  </a:lnTo>
                  <a:lnTo>
                    <a:pt x="93" y="206"/>
                  </a:lnTo>
                  <a:lnTo>
                    <a:pt x="93" y="212"/>
                  </a:lnTo>
                  <a:lnTo>
                    <a:pt x="132" y="216"/>
                  </a:lnTo>
                  <a:lnTo>
                    <a:pt x="138" y="220"/>
                  </a:lnTo>
                  <a:lnTo>
                    <a:pt x="163" y="195"/>
                  </a:lnTo>
                  <a:lnTo>
                    <a:pt x="187" y="17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92" name="Freeform 802"/>
          <p:cNvSpPr>
            <a:spLocks/>
          </p:cNvSpPr>
          <p:nvPr/>
        </p:nvSpPr>
        <p:spPr bwMode="auto">
          <a:xfrm>
            <a:off x="5649872" y="1898544"/>
            <a:ext cx="608109" cy="443609"/>
          </a:xfrm>
          <a:custGeom>
            <a:avLst/>
            <a:gdLst/>
            <a:ahLst/>
            <a:cxnLst>
              <a:cxn ang="0">
                <a:pos x="717" y="693"/>
              </a:cxn>
              <a:cxn ang="0">
                <a:pos x="702" y="667"/>
              </a:cxn>
              <a:cxn ang="0">
                <a:pos x="669" y="623"/>
              </a:cxn>
              <a:cxn ang="0">
                <a:pos x="658" y="612"/>
              </a:cxn>
              <a:cxn ang="0">
                <a:pos x="0" y="677"/>
              </a:cxn>
              <a:cxn ang="0">
                <a:pos x="95" y="576"/>
              </a:cxn>
              <a:cxn ang="0">
                <a:pos x="105" y="539"/>
              </a:cxn>
              <a:cxn ang="0">
                <a:pos x="74" y="493"/>
              </a:cxn>
              <a:cxn ang="0">
                <a:pos x="145" y="438"/>
              </a:cxn>
              <a:cxn ang="0">
                <a:pos x="248" y="432"/>
              </a:cxn>
              <a:cxn ang="0">
                <a:pos x="376" y="412"/>
              </a:cxn>
              <a:cxn ang="0">
                <a:pos x="451" y="331"/>
              </a:cxn>
              <a:cxn ang="0">
                <a:pos x="447" y="290"/>
              </a:cxn>
              <a:cxn ang="0">
                <a:pos x="423" y="274"/>
              </a:cxn>
              <a:cxn ang="0">
                <a:pos x="419" y="244"/>
              </a:cxn>
              <a:cxn ang="0">
                <a:pos x="482" y="170"/>
              </a:cxn>
              <a:cxn ang="0">
                <a:pos x="530" y="94"/>
              </a:cxn>
              <a:cxn ang="0">
                <a:pos x="595" y="39"/>
              </a:cxn>
              <a:cxn ang="0">
                <a:pos x="796" y="16"/>
              </a:cxn>
              <a:cxn ang="0">
                <a:pos x="797" y="39"/>
              </a:cxn>
              <a:cxn ang="0">
                <a:pos x="819" y="154"/>
              </a:cxn>
              <a:cxn ang="0">
                <a:pos x="845" y="251"/>
              </a:cxn>
              <a:cxn ang="0">
                <a:pos x="849" y="251"/>
              </a:cxn>
              <a:cxn ang="0">
                <a:pos x="883" y="318"/>
              </a:cxn>
              <a:cxn ang="0">
                <a:pos x="909" y="406"/>
              </a:cxn>
              <a:cxn ang="0">
                <a:pos x="934" y="677"/>
              </a:cxn>
              <a:cxn ang="0">
                <a:pos x="914" y="719"/>
              </a:cxn>
              <a:cxn ang="0">
                <a:pos x="913" y="764"/>
              </a:cxn>
              <a:cxn ang="0">
                <a:pos x="944" y="764"/>
              </a:cxn>
              <a:cxn ang="0">
                <a:pos x="1051" y="714"/>
              </a:cxn>
              <a:cxn ang="0">
                <a:pos x="1106" y="673"/>
              </a:cxn>
              <a:cxn ang="0">
                <a:pos x="1106" y="683"/>
              </a:cxn>
              <a:cxn ang="0">
                <a:pos x="1096" y="718"/>
              </a:cxn>
              <a:cxn ang="0">
                <a:pos x="1128" y="688"/>
              </a:cxn>
              <a:cxn ang="0">
                <a:pos x="1182" y="659"/>
              </a:cxn>
              <a:cxn ang="0">
                <a:pos x="1170" y="683"/>
              </a:cxn>
              <a:cxn ang="0">
                <a:pos x="1139" y="708"/>
              </a:cxn>
              <a:cxn ang="0">
                <a:pos x="1096" y="738"/>
              </a:cxn>
              <a:cxn ang="0">
                <a:pos x="989" y="805"/>
              </a:cxn>
              <a:cxn ang="0">
                <a:pos x="934" y="828"/>
              </a:cxn>
              <a:cxn ang="0">
                <a:pos x="873" y="845"/>
              </a:cxn>
              <a:cxn ang="0">
                <a:pos x="861" y="845"/>
              </a:cxn>
              <a:cxn ang="0">
                <a:pos x="888" y="818"/>
              </a:cxn>
              <a:cxn ang="0">
                <a:pos x="894" y="779"/>
              </a:cxn>
              <a:cxn ang="0">
                <a:pos x="766" y="703"/>
              </a:cxn>
            </a:cxnLst>
            <a:rect l="0" t="0" r="r" b="b"/>
            <a:pathLst>
              <a:path w="1182" h="855">
                <a:moveTo>
                  <a:pt x="766" y="703"/>
                </a:moveTo>
                <a:lnTo>
                  <a:pt x="756" y="698"/>
                </a:lnTo>
                <a:lnTo>
                  <a:pt x="717" y="693"/>
                </a:lnTo>
                <a:lnTo>
                  <a:pt x="717" y="688"/>
                </a:lnTo>
                <a:lnTo>
                  <a:pt x="711" y="679"/>
                </a:lnTo>
                <a:lnTo>
                  <a:pt x="702" y="667"/>
                </a:lnTo>
                <a:lnTo>
                  <a:pt x="680" y="633"/>
                </a:lnTo>
                <a:lnTo>
                  <a:pt x="674" y="633"/>
                </a:lnTo>
                <a:lnTo>
                  <a:pt x="669" y="623"/>
                </a:lnTo>
                <a:lnTo>
                  <a:pt x="668" y="623"/>
                </a:lnTo>
                <a:lnTo>
                  <a:pt x="659" y="620"/>
                </a:lnTo>
                <a:lnTo>
                  <a:pt x="658" y="612"/>
                </a:lnTo>
                <a:lnTo>
                  <a:pt x="647" y="602"/>
                </a:lnTo>
                <a:lnTo>
                  <a:pt x="10" y="724"/>
                </a:lnTo>
                <a:lnTo>
                  <a:pt x="0" y="677"/>
                </a:lnTo>
                <a:lnTo>
                  <a:pt x="21" y="659"/>
                </a:lnTo>
                <a:lnTo>
                  <a:pt x="82" y="599"/>
                </a:lnTo>
                <a:lnTo>
                  <a:pt x="95" y="576"/>
                </a:lnTo>
                <a:lnTo>
                  <a:pt x="104" y="566"/>
                </a:lnTo>
                <a:lnTo>
                  <a:pt x="105" y="556"/>
                </a:lnTo>
                <a:lnTo>
                  <a:pt x="105" y="539"/>
                </a:lnTo>
                <a:lnTo>
                  <a:pt x="104" y="536"/>
                </a:lnTo>
                <a:lnTo>
                  <a:pt x="74" y="507"/>
                </a:lnTo>
                <a:lnTo>
                  <a:pt x="74" y="493"/>
                </a:lnTo>
                <a:lnTo>
                  <a:pt x="82" y="467"/>
                </a:lnTo>
                <a:lnTo>
                  <a:pt x="99" y="456"/>
                </a:lnTo>
                <a:lnTo>
                  <a:pt x="145" y="438"/>
                </a:lnTo>
                <a:lnTo>
                  <a:pt x="184" y="432"/>
                </a:lnTo>
                <a:lnTo>
                  <a:pt x="223" y="426"/>
                </a:lnTo>
                <a:lnTo>
                  <a:pt x="248" y="432"/>
                </a:lnTo>
                <a:lnTo>
                  <a:pt x="270" y="442"/>
                </a:lnTo>
                <a:lnTo>
                  <a:pt x="344" y="417"/>
                </a:lnTo>
                <a:lnTo>
                  <a:pt x="376" y="412"/>
                </a:lnTo>
                <a:lnTo>
                  <a:pt x="419" y="365"/>
                </a:lnTo>
                <a:lnTo>
                  <a:pt x="447" y="355"/>
                </a:lnTo>
                <a:lnTo>
                  <a:pt x="451" y="331"/>
                </a:lnTo>
                <a:lnTo>
                  <a:pt x="444" y="315"/>
                </a:lnTo>
                <a:lnTo>
                  <a:pt x="436" y="297"/>
                </a:lnTo>
                <a:lnTo>
                  <a:pt x="447" y="290"/>
                </a:lnTo>
                <a:lnTo>
                  <a:pt x="444" y="277"/>
                </a:lnTo>
                <a:lnTo>
                  <a:pt x="436" y="274"/>
                </a:lnTo>
                <a:lnTo>
                  <a:pt x="423" y="274"/>
                </a:lnTo>
                <a:lnTo>
                  <a:pt x="419" y="271"/>
                </a:lnTo>
                <a:lnTo>
                  <a:pt x="414" y="254"/>
                </a:lnTo>
                <a:lnTo>
                  <a:pt x="419" y="244"/>
                </a:lnTo>
                <a:lnTo>
                  <a:pt x="466" y="201"/>
                </a:lnTo>
                <a:lnTo>
                  <a:pt x="472" y="195"/>
                </a:lnTo>
                <a:lnTo>
                  <a:pt x="482" y="170"/>
                </a:lnTo>
                <a:lnTo>
                  <a:pt x="478" y="160"/>
                </a:lnTo>
                <a:lnTo>
                  <a:pt x="482" y="150"/>
                </a:lnTo>
                <a:lnTo>
                  <a:pt x="530" y="94"/>
                </a:lnTo>
                <a:lnTo>
                  <a:pt x="571" y="46"/>
                </a:lnTo>
                <a:lnTo>
                  <a:pt x="589" y="39"/>
                </a:lnTo>
                <a:lnTo>
                  <a:pt x="595" y="39"/>
                </a:lnTo>
                <a:lnTo>
                  <a:pt x="595" y="43"/>
                </a:lnTo>
                <a:lnTo>
                  <a:pt x="785" y="0"/>
                </a:lnTo>
                <a:lnTo>
                  <a:pt x="796" y="16"/>
                </a:lnTo>
                <a:lnTo>
                  <a:pt x="787" y="26"/>
                </a:lnTo>
                <a:lnTo>
                  <a:pt x="797" y="36"/>
                </a:lnTo>
                <a:lnTo>
                  <a:pt x="797" y="39"/>
                </a:lnTo>
                <a:lnTo>
                  <a:pt x="819" y="95"/>
                </a:lnTo>
                <a:lnTo>
                  <a:pt x="827" y="134"/>
                </a:lnTo>
                <a:lnTo>
                  <a:pt x="819" y="154"/>
                </a:lnTo>
                <a:lnTo>
                  <a:pt x="819" y="175"/>
                </a:lnTo>
                <a:lnTo>
                  <a:pt x="845" y="225"/>
                </a:lnTo>
                <a:lnTo>
                  <a:pt x="845" y="251"/>
                </a:lnTo>
                <a:lnTo>
                  <a:pt x="849" y="257"/>
                </a:lnTo>
                <a:lnTo>
                  <a:pt x="851" y="257"/>
                </a:lnTo>
                <a:lnTo>
                  <a:pt x="849" y="251"/>
                </a:lnTo>
                <a:lnTo>
                  <a:pt x="860" y="251"/>
                </a:lnTo>
                <a:lnTo>
                  <a:pt x="873" y="274"/>
                </a:lnTo>
                <a:lnTo>
                  <a:pt x="883" y="318"/>
                </a:lnTo>
                <a:lnTo>
                  <a:pt x="883" y="345"/>
                </a:lnTo>
                <a:lnTo>
                  <a:pt x="894" y="377"/>
                </a:lnTo>
                <a:lnTo>
                  <a:pt x="909" y="406"/>
                </a:lnTo>
                <a:lnTo>
                  <a:pt x="909" y="536"/>
                </a:lnTo>
                <a:lnTo>
                  <a:pt x="913" y="539"/>
                </a:lnTo>
                <a:lnTo>
                  <a:pt x="934" y="677"/>
                </a:lnTo>
                <a:lnTo>
                  <a:pt x="944" y="688"/>
                </a:lnTo>
                <a:lnTo>
                  <a:pt x="944" y="699"/>
                </a:lnTo>
                <a:lnTo>
                  <a:pt x="914" y="719"/>
                </a:lnTo>
                <a:lnTo>
                  <a:pt x="934" y="738"/>
                </a:lnTo>
                <a:lnTo>
                  <a:pt x="923" y="748"/>
                </a:lnTo>
                <a:lnTo>
                  <a:pt x="913" y="764"/>
                </a:lnTo>
                <a:lnTo>
                  <a:pt x="914" y="780"/>
                </a:lnTo>
                <a:lnTo>
                  <a:pt x="925" y="784"/>
                </a:lnTo>
                <a:lnTo>
                  <a:pt x="944" y="764"/>
                </a:lnTo>
                <a:lnTo>
                  <a:pt x="955" y="758"/>
                </a:lnTo>
                <a:lnTo>
                  <a:pt x="998" y="738"/>
                </a:lnTo>
                <a:lnTo>
                  <a:pt x="1051" y="714"/>
                </a:lnTo>
                <a:lnTo>
                  <a:pt x="1085" y="693"/>
                </a:lnTo>
                <a:lnTo>
                  <a:pt x="1100" y="683"/>
                </a:lnTo>
                <a:lnTo>
                  <a:pt x="1106" y="673"/>
                </a:lnTo>
                <a:lnTo>
                  <a:pt x="1121" y="659"/>
                </a:lnTo>
                <a:lnTo>
                  <a:pt x="1125" y="663"/>
                </a:lnTo>
                <a:lnTo>
                  <a:pt x="1106" y="683"/>
                </a:lnTo>
                <a:lnTo>
                  <a:pt x="1100" y="699"/>
                </a:lnTo>
                <a:lnTo>
                  <a:pt x="1094" y="714"/>
                </a:lnTo>
                <a:lnTo>
                  <a:pt x="1096" y="718"/>
                </a:lnTo>
                <a:lnTo>
                  <a:pt x="1115" y="708"/>
                </a:lnTo>
                <a:lnTo>
                  <a:pt x="1116" y="698"/>
                </a:lnTo>
                <a:lnTo>
                  <a:pt x="1128" y="688"/>
                </a:lnTo>
                <a:lnTo>
                  <a:pt x="1148" y="679"/>
                </a:lnTo>
                <a:lnTo>
                  <a:pt x="1164" y="677"/>
                </a:lnTo>
                <a:lnTo>
                  <a:pt x="1182" y="659"/>
                </a:lnTo>
                <a:lnTo>
                  <a:pt x="1182" y="663"/>
                </a:lnTo>
                <a:lnTo>
                  <a:pt x="1182" y="667"/>
                </a:lnTo>
                <a:lnTo>
                  <a:pt x="1170" y="683"/>
                </a:lnTo>
                <a:lnTo>
                  <a:pt x="1164" y="693"/>
                </a:lnTo>
                <a:lnTo>
                  <a:pt x="1148" y="699"/>
                </a:lnTo>
                <a:lnTo>
                  <a:pt x="1139" y="708"/>
                </a:lnTo>
                <a:lnTo>
                  <a:pt x="1128" y="714"/>
                </a:lnTo>
                <a:lnTo>
                  <a:pt x="1115" y="724"/>
                </a:lnTo>
                <a:lnTo>
                  <a:pt x="1096" y="738"/>
                </a:lnTo>
                <a:lnTo>
                  <a:pt x="1021" y="780"/>
                </a:lnTo>
                <a:lnTo>
                  <a:pt x="1008" y="797"/>
                </a:lnTo>
                <a:lnTo>
                  <a:pt x="989" y="805"/>
                </a:lnTo>
                <a:lnTo>
                  <a:pt x="968" y="818"/>
                </a:lnTo>
                <a:lnTo>
                  <a:pt x="944" y="820"/>
                </a:lnTo>
                <a:lnTo>
                  <a:pt x="934" y="828"/>
                </a:lnTo>
                <a:lnTo>
                  <a:pt x="904" y="828"/>
                </a:lnTo>
                <a:lnTo>
                  <a:pt x="894" y="828"/>
                </a:lnTo>
                <a:lnTo>
                  <a:pt x="873" y="845"/>
                </a:lnTo>
                <a:lnTo>
                  <a:pt x="870" y="855"/>
                </a:lnTo>
                <a:lnTo>
                  <a:pt x="861" y="855"/>
                </a:lnTo>
                <a:lnTo>
                  <a:pt x="861" y="845"/>
                </a:lnTo>
                <a:lnTo>
                  <a:pt x="870" y="820"/>
                </a:lnTo>
                <a:lnTo>
                  <a:pt x="880" y="818"/>
                </a:lnTo>
                <a:lnTo>
                  <a:pt x="888" y="818"/>
                </a:lnTo>
                <a:lnTo>
                  <a:pt x="888" y="794"/>
                </a:lnTo>
                <a:lnTo>
                  <a:pt x="888" y="784"/>
                </a:lnTo>
                <a:lnTo>
                  <a:pt x="894" y="779"/>
                </a:lnTo>
                <a:lnTo>
                  <a:pt x="904" y="768"/>
                </a:lnTo>
                <a:lnTo>
                  <a:pt x="894" y="748"/>
                </a:lnTo>
                <a:lnTo>
                  <a:pt x="766" y="703"/>
                </a:lnTo>
                <a:close/>
              </a:path>
            </a:pathLst>
          </a:custGeom>
          <a:solidFill>
            <a:schemeClr val="bg1">
              <a:lumMod val="50000"/>
            </a:schemeClr>
          </a:solidFill>
          <a:ln w="9525" cmpd="sng">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93" name="Freeform 803"/>
          <p:cNvSpPr>
            <a:spLocks/>
          </p:cNvSpPr>
          <p:nvPr/>
        </p:nvSpPr>
        <p:spPr bwMode="auto">
          <a:xfrm>
            <a:off x="5649358" y="1894393"/>
            <a:ext cx="608109" cy="443609"/>
          </a:xfrm>
          <a:custGeom>
            <a:avLst/>
            <a:gdLst/>
            <a:ahLst/>
            <a:cxnLst>
              <a:cxn ang="0">
                <a:pos x="717" y="693"/>
              </a:cxn>
              <a:cxn ang="0">
                <a:pos x="702" y="667"/>
              </a:cxn>
              <a:cxn ang="0">
                <a:pos x="669" y="623"/>
              </a:cxn>
              <a:cxn ang="0">
                <a:pos x="658" y="612"/>
              </a:cxn>
              <a:cxn ang="0">
                <a:pos x="0" y="677"/>
              </a:cxn>
              <a:cxn ang="0">
                <a:pos x="95" y="576"/>
              </a:cxn>
              <a:cxn ang="0">
                <a:pos x="105" y="539"/>
              </a:cxn>
              <a:cxn ang="0">
                <a:pos x="74" y="493"/>
              </a:cxn>
              <a:cxn ang="0">
                <a:pos x="145" y="438"/>
              </a:cxn>
              <a:cxn ang="0">
                <a:pos x="248" y="432"/>
              </a:cxn>
              <a:cxn ang="0">
                <a:pos x="376" y="412"/>
              </a:cxn>
              <a:cxn ang="0">
                <a:pos x="451" y="331"/>
              </a:cxn>
              <a:cxn ang="0">
                <a:pos x="447" y="290"/>
              </a:cxn>
              <a:cxn ang="0">
                <a:pos x="423" y="274"/>
              </a:cxn>
              <a:cxn ang="0">
                <a:pos x="419" y="244"/>
              </a:cxn>
              <a:cxn ang="0">
                <a:pos x="482" y="170"/>
              </a:cxn>
              <a:cxn ang="0">
                <a:pos x="530" y="94"/>
              </a:cxn>
              <a:cxn ang="0">
                <a:pos x="595" y="39"/>
              </a:cxn>
              <a:cxn ang="0">
                <a:pos x="796" y="16"/>
              </a:cxn>
              <a:cxn ang="0">
                <a:pos x="797" y="39"/>
              </a:cxn>
              <a:cxn ang="0">
                <a:pos x="819" y="154"/>
              </a:cxn>
              <a:cxn ang="0">
                <a:pos x="845" y="251"/>
              </a:cxn>
              <a:cxn ang="0">
                <a:pos x="849" y="251"/>
              </a:cxn>
              <a:cxn ang="0">
                <a:pos x="883" y="318"/>
              </a:cxn>
              <a:cxn ang="0">
                <a:pos x="909" y="406"/>
              </a:cxn>
              <a:cxn ang="0">
                <a:pos x="934" y="677"/>
              </a:cxn>
              <a:cxn ang="0">
                <a:pos x="914" y="719"/>
              </a:cxn>
              <a:cxn ang="0">
                <a:pos x="913" y="764"/>
              </a:cxn>
              <a:cxn ang="0">
                <a:pos x="944" y="764"/>
              </a:cxn>
              <a:cxn ang="0">
                <a:pos x="1051" y="714"/>
              </a:cxn>
              <a:cxn ang="0">
                <a:pos x="1106" y="673"/>
              </a:cxn>
              <a:cxn ang="0">
                <a:pos x="1106" y="683"/>
              </a:cxn>
              <a:cxn ang="0">
                <a:pos x="1096" y="718"/>
              </a:cxn>
              <a:cxn ang="0">
                <a:pos x="1128" y="688"/>
              </a:cxn>
              <a:cxn ang="0">
                <a:pos x="1182" y="659"/>
              </a:cxn>
              <a:cxn ang="0">
                <a:pos x="1170" y="683"/>
              </a:cxn>
              <a:cxn ang="0">
                <a:pos x="1139" y="708"/>
              </a:cxn>
              <a:cxn ang="0">
                <a:pos x="1096" y="738"/>
              </a:cxn>
              <a:cxn ang="0">
                <a:pos x="989" y="805"/>
              </a:cxn>
              <a:cxn ang="0">
                <a:pos x="934" y="828"/>
              </a:cxn>
              <a:cxn ang="0">
                <a:pos x="873" y="845"/>
              </a:cxn>
              <a:cxn ang="0">
                <a:pos x="861" y="845"/>
              </a:cxn>
              <a:cxn ang="0">
                <a:pos x="888" y="818"/>
              </a:cxn>
              <a:cxn ang="0">
                <a:pos x="894" y="779"/>
              </a:cxn>
              <a:cxn ang="0">
                <a:pos x="766" y="703"/>
              </a:cxn>
            </a:cxnLst>
            <a:rect l="0" t="0" r="r" b="b"/>
            <a:pathLst>
              <a:path w="1182" h="855">
                <a:moveTo>
                  <a:pt x="766" y="703"/>
                </a:moveTo>
                <a:lnTo>
                  <a:pt x="756" y="698"/>
                </a:lnTo>
                <a:lnTo>
                  <a:pt x="717" y="693"/>
                </a:lnTo>
                <a:lnTo>
                  <a:pt x="717" y="688"/>
                </a:lnTo>
                <a:lnTo>
                  <a:pt x="711" y="679"/>
                </a:lnTo>
                <a:lnTo>
                  <a:pt x="702" y="667"/>
                </a:lnTo>
                <a:lnTo>
                  <a:pt x="680" y="633"/>
                </a:lnTo>
                <a:lnTo>
                  <a:pt x="674" y="633"/>
                </a:lnTo>
                <a:lnTo>
                  <a:pt x="669" y="623"/>
                </a:lnTo>
                <a:lnTo>
                  <a:pt x="668" y="623"/>
                </a:lnTo>
                <a:lnTo>
                  <a:pt x="659" y="620"/>
                </a:lnTo>
                <a:lnTo>
                  <a:pt x="658" y="612"/>
                </a:lnTo>
                <a:lnTo>
                  <a:pt x="647" y="602"/>
                </a:lnTo>
                <a:lnTo>
                  <a:pt x="10" y="724"/>
                </a:lnTo>
                <a:lnTo>
                  <a:pt x="0" y="677"/>
                </a:lnTo>
                <a:lnTo>
                  <a:pt x="21" y="659"/>
                </a:lnTo>
                <a:lnTo>
                  <a:pt x="82" y="599"/>
                </a:lnTo>
                <a:lnTo>
                  <a:pt x="95" y="576"/>
                </a:lnTo>
                <a:lnTo>
                  <a:pt x="104" y="566"/>
                </a:lnTo>
                <a:lnTo>
                  <a:pt x="105" y="556"/>
                </a:lnTo>
                <a:lnTo>
                  <a:pt x="105" y="539"/>
                </a:lnTo>
                <a:lnTo>
                  <a:pt x="104" y="536"/>
                </a:lnTo>
                <a:lnTo>
                  <a:pt x="74" y="507"/>
                </a:lnTo>
                <a:lnTo>
                  <a:pt x="74" y="493"/>
                </a:lnTo>
                <a:lnTo>
                  <a:pt x="82" y="467"/>
                </a:lnTo>
                <a:lnTo>
                  <a:pt x="99" y="456"/>
                </a:lnTo>
                <a:lnTo>
                  <a:pt x="145" y="438"/>
                </a:lnTo>
                <a:lnTo>
                  <a:pt x="184" y="432"/>
                </a:lnTo>
                <a:lnTo>
                  <a:pt x="223" y="426"/>
                </a:lnTo>
                <a:lnTo>
                  <a:pt x="248" y="432"/>
                </a:lnTo>
                <a:lnTo>
                  <a:pt x="270" y="442"/>
                </a:lnTo>
                <a:lnTo>
                  <a:pt x="344" y="417"/>
                </a:lnTo>
                <a:lnTo>
                  <a:pt x="376" y="412"/>
                </a:lnTo>
                <a:lnTo>
                  <a:pt x="419" y="365"/>
                </a:lnTo>
                <a:lnTo>
                  <a:pt x="447" y="355"/>
                </a:lnTo>
                <a:lnTo>
                  <a:pt x="451" y="331"/>
                </a:lnTo>
                <a:lnTo>
                  <a:pt x="444" y="315"/>
                </a:lnTo>
                <a:lnTo>
                  <a:pt x="436" y="297"/>
                </a:lnTo>
                <a:lnTo>
                  <a:pt x="447" y="290"/>
                </a:lnTo>
                <a:lnTo>
                  <a:pt x="444" y="277"/>
                </a:lnTo>
                <a:lnTo>
                  <a:pt x="436" y="274"/>
                </a:lnTo>
                <a:lnTo>
                  <a:pt x="423" y="274"/>
                </a:lnTo>
                <a:lnTo>
                  <a:pt x="419" y="271"/>
                </a:lnTo>
                <a:lnTo>
                  <a:pt x="414" y="254"/>
                </a:lnTo>
                <a:lnTo>
                  <a:pt x="419" y="244"/>
                </a:lnTo>
                <a:lnTo>
                  <a:pt x="466" y="201"/>
                </a:lnTo>
                <a:lnTo>
                  <a:pt x="472" y="195"/>
                </a:lnTo>
                <a:lnTo>
                  <a:pt x="482" y="170"/>
                </a:lnTo>
                <a:lnTo>
                  <a:pt x="478" y="160"/>
                </a:lnTo>
                <a:lnTo>
                  <a:pt x="482" y="150"/>
                </a:lnTo>
                <a:lnTo>
                  <a:pt x="530" y="94"/>
                </a:lnTo>
                <a:lnTo>
                  <a:pt x="571" y="46"/>
                </a:lnTo>
                <a:lnTo>
                  <a:pt x="589" y="39"/>
                </a:lnTo>
                <a:lnTo>
                  <a:pt x="595" y="39"/>
                </a:lnTo>
                <a:lnTo>
                  <a:pt x="595" y="43"/>
                </a:lnTo>
                <a:lnTo>
                  <a:pt x="785" y="0"/>
                </a:lnTo>
                <a:lnTo>
                  <a:pt x="796" y="16"/>
                </a:lnTo>
                <a:lnTo>
                  <a:pt x="787" y="26"/>
                </a:lnTo>
                <a:lnTo>
                  <a:pt x="797" y="36"/>
                </a:lnTo>
                <a:lnTo>
                  <a:pt x="797" y="39"/>
                </a:lnTo>
                <a:lnTo>
                  <a:pt x="819" y="95"/>
                </a:lnTo>
                <a:lnTo>
                  <a:pt x="827" y="134"/>
                </a:lnTo>
                <a:lnTo>
                  <a:pt x="819" y="154"/>
                </a:lnTo>
                <a:lnTo>
                  <a:pt x="819" y="175"/>
                </a:lnTo>
                <a:lnTo>
                  <a:pt x="845" y="225"/>
                </a:lnTo>
                <a:lnTo>
                  <a:pt x="845" y="251"/>
                </a:lnTo>
                <a:lnTo>
                  <a:pt x="849" y="257"/>
                </a:lnTo>
                <a:lnTo>
                  <a:pt x="851" y="257"/>
                </a:lnTo>
                <a:lnTo>
                  <a:pt x="849" y="251"/>
                </a:lnTo>
                <a:lnTo>
                  <a:pt x="860" y="251"/>
                </a:lnTo>
                <a:lnTo>
                  <a:pt x="873" y="274"/>
                </a:lnTo>
                <a:lnTo>
                  <a:pt x="883" y="318"/>
                </a:lnTo>
                <a:lnTo>
                  <a:pt x="883" y="345"/>
                </a:lnTo>
                <a:lnTo>
                  <a:pt x="894" y="377"/>
                </a:lnTo>
                <a:lnTo>
                  <a:pt x="909" y="406"/>
                </a:lnTo>
                <a:lnTo>
                  <a:pt x="909" y="536"/>
                </a:lnTo>
                <a:lnTo>
                  <a:pt x="913" y="539"/>
                </a:lnTo>
                <a:lnTo>
                  <a:pt x="934" y="677"/>
                </a:lnTo>
                <a:lnTo>
                  <a:pt x="944" y="688"/>
                </a:lnTo>
                <a:lnTo>
                  <a:pt x="944" y="699"/>
                </a:lnTo>
                <a:lnTo>
                  <a:pt x="914" y="719"/>
                </a:lnTo>
                <a:lnTo>
                  <a:pt x="934" y="738"/>
                </a:lnTo>
                <a:lnTo>
                  <a:pt x="923" y="748"/>
                </a:lnTo>
                <a:lnTo>
                  <a:pt x="913" y="764"/>
                </a:lnTo>
                <a:lnTo>
                  <a:pt x="914" y="780"/>
                </a:lnTo>
                <a:lnTo>
                  <a:pt x="925" y="784"/>
                </a:lnTo>
                <a:lnTo>
                  <a:pt x="944" y="764"/>
                </a:lnTo>
                <a:lnTo>
                  <a:pt x="955" y="758"/>
                </a:lnTo>
                <a:lnTo>
                  <a:pt x="998" y="738"/>
                </a:lnTo>
                <a:lnTo>
                  <a:pt x="1051" y="714"/>
                </a:lnTo>
                <a:lnTo>
                  <a:pt x="1085" y="693"/>
                </a:lnTo>
                <a:lnTo>
                  <a:pt x="1100" y="683"/>
                </a:lnTo>
                <a:lnTo>
                  <a:pt x="1106" y="673"/>
                </a:lnTo>
                <a:lnTo>
                  <a:pt x="1121" y="659"/>
                </a:lnTo>
                <a:lnTo>
                  <a:pt x="1125" y="663"/>
                </a:lnTo>
                <a:lnTo>
                  <a:pt x="1106" y="683"/>
                </a:lnTo>
                <a:lnTo>
                  <a:pt x="1100" y="699"/>
                </a:lnTo>
                <a:lnTo>
                  <a:pt x="1094" y="714"/>
                </a:lnTo>
                <a:lnTo>
                  <a:pt x="1096" y="718"/>
                </a:lnTo>
                <a:lnTo>
                  <a:pt x="1115" y="708"/>
                </a:lnTo>
                <a:lnTo>
                  <a:pt x="1116" y="698"/>
                </a:lnTo>
                <a:lnTo>
                  <a:pt x="1128" y="688"/>
                </a:lnTo>
                <a:lnTo>
                  <a:pt x="1148" y="679"/>
                </a:lnTo>
                <a:lnTo>
                  <a:pt x="1164" y="677"/>
                </a:lnTo>
                <a:lnTo>
                  <a:pt x="1182" y="659"/>
                </a:lnTo>
                <a:lnTo>
                  <a:pt x="1182" y="663"/>
                </a:lnTo>
                <a:lnTo>
                  <a:pt x="1182" y="667"/>
                </a:lnTo>
                <a:lnTo>
                  <a:pt x="1170" y="683"/>
                </a:lnTo>
                <a:lnTo>
                  <a:pt x="1164" y="693"/>
                </a:lnTo>
                <a:lnTo>
                  <a:pt x="1148" y="699"/>
                </a:lnTo>
                <a:lnTo>
                  <a:pt x="1139" y="708"/>
                </a:lnTo>
                <a:lnTo>
                  <a:pt x="1128" y="714"/>
                </a:lnTo>
                <a:lnTo>
                  <a:pt x="1115" y="724"/>
                </a:lnTo>
                <a:lnTo>
                  <a:pt x="1096" y="738"/>
                </a:lnTo>
                <a:lnTo>
                  <a:pt x="1021" y="780"/>
                </a:lnTo>
                <a:lnTo>
                  <a:pt x="1008" y="797"/>
                </a:lnTo>
                <a:lnTo>
                  <a:pt x="989" y="805"/>
                </a:lnTo>
                <a:lnTo>
                  <a:pt x="968" y="818"/>
                </a:lnTo>
                <a:lnTo>
                  <a:pt x="944" y="820"/>
                </a:lnTo>
                <a:lnTo>
                  <a:pt x="934" y="828"/>
                </a:lnTo>
                <a:lnTo>
                  <a:pt x="904" y="828"/>
                </a:lnTo>
                <a:lnTo>
                  <a:pt x="894" y="828"/>
                </a:lnTo>
                <a:lnTo>
                  <a:pt x="873" y="845"/>
                </a:lnTo>
                <a:lnTo>
                  <a:pt x="870" y="855"/>
                </a:lnTo>
                <a:lnTo>
                  <a:pt x="861" y="855"/>
                </a:lnTo>
                <a:lnTo>
                  <a:pt x="861" y="845"/>
                </a:lnTo>
                <a:lnTo>
                  <a:pt x="870" y="820"/>
                </a:lnTo>
                <a:lnTo>
                  <a:pt x="880" y="818"/>
                </a:lnTo>
                <a:lnTo>
                  <a:pt x="888" y="818"/>
                </a:lnTo>
                <a:lnTo>
                  <a:pt x="888" y="794"/>
                </a:lnTo>
                <a:lnTo>
                  <a:pt x="888" y="784"/>
                </a:lnTo>
                <a:lnTo>
                  <a:pt x="894" y="779"/>
                </a:lnTo>
                <a:lnTo>
                  <a:pt x="904" y="768"/>
                </a:lnTo>
                <a:lnTo>
                  <a:pt x="894" y="748"/>
                </a:lnTo>
                <a:lnTo>
                  <a:pt x="766" y="703"/>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94" name="Freeform 804"/>
          <p:cNvSpPr>
            <a:spLocks/>
          </p:cNvSpPr>
          <p:nvPr/>
        </p:nvSpPr>
        <p:spPr bwMode="auto">
          <a:xfrm>
            <a:off x="6002287" y="2417385"/>
            <a:ext cx="90548" cy="140087"/>
          </a:xfrm>
          <a:custGeom>
            <a:avLst/>
            <a:gdLst/>
            <a:ahLst/>
            <a:cxnLst>
              <a:cxn ang="0">
                <a:pos x="176" y="249"/>
              </a:cxn>
              <a:cxn ang="0">
                <a:pos x="70" y="270"/>
              </a:cxn>
              <a:cxn ang="0">
                <a:pos x="0" y="35"/>
              </a:cxn>
              <a:cxn ang="0">
                <a:pos x="3" y="31"/>
              </a:cxn>
              <a:cxn ang="0">
                <a:pos x="6" y="31"/>
              </a:cxn>
              <a:cxn ang="0">
                <a:pos x="6" y="16"/>
              </a:cxn>
              <a:cxn ang="0">
                <a:pos x="21" y="0"/>
              </a:cxn>
              <a:cxn ang="0">
                <a:pos x="38" y="0"/>
              </a:cxn>
              <a:cxn ang="0">
                <a:pos x="49" y="3"/>
              </a:cxn>
              <a:cxn ang="0">
                <a:pos x="43" y="38"/>
              </a:cxn>
              <a:cxn ang="0">
                <a:pos x="43" y="42"/>
              </a:cxn>
              <a:cxn ang="0">
                <a:pos x="43" y="46"/>
              </a:cxn>
              <a:cxn ang="0">
                <a:pos x="43" y="58"/>
              </a:cxn>
              <a:cxn ang="0">
                <a:pos x="49" y="74"/>
              </a:cxn>
              <a:cxn ang="0">
                <a:pos x="68" y="94"/>
              </a:cxn>
              <a:cxn ang="0">
                <a:pos x="79" y="106"/>
              </a:cxn>
              <a:cxn ang="0">
                <a:pos x="101" y="143"/>
              </a:cxn>
              <a:cxn ang="0">
                <a:pos x="102" y="158"/>
              </a:cxn>
              <a:cxn ang="0">
                <a:pos x="111" y="168"/>
              </a:cxn>
              <a:cxn ang="0">
                <a:pos x="144" y="185"/>
              </a:cxn>
              <a:cxn ang="0">
                <a:pos x="156" y="207"/>
              </a:cxn>
              <a:cxn ang="0">
                <a:pos x="172" y="231"/>
              </a:cxn>
              <a:cxn ang="0">
                <a:pos x="176" y="249"/>
              </a:cxn>
            </a:cxnLst>
            <a:rect l="0" t="0" r="r" b="b"/>
            <a:pathLst>
              <a:path w="176" h="270">
                <a:moveTo>
                  <a:pt x="176" y="249"/>
                </a:moveTo>
                <a:lnTo>
                  <a:pt x="70" y="270"/>
                </a:lnTo>
                <a:lnTo>
                  <a:pt x="0" y="35"/>
                </a:lnTo>
                <a:lnTo>
                  <a:pt x="3" y="31"/>
                </a:lnTo>
                <a:lnTo>
                  <a:pt x="6" y="31"/>
                </a:lnTo>
                <a:lnTo>
                  <a:pt x="6" y="16"/>
                </a:lnTo>
                <a:lnTo>
                  <a:pt x="21" y="0"/>
                </a:lnTo>
                <a:lnTo>
                  <a:pt x="38" y="0"/>
                </a:lnTo>
                <a:lnTo>
                  <a:pt x="49" y="3"/>
                </a:lnTo>
                <a:lnTo>
                  <a:pt x="43" y="38"/>
                </a:lnTo>
                <a:lnTo>
                  <a:pt x="43" y="42"/>
                </a:lnTo>
                <a:lnTo>
                  <a:pt x="43" y="46"/>
                </a:lnTo>
                <a:lnTo>
                  <a:pt x="43" y="58"/>
                </a:lnTo>
                <a:lnTo>
                  <a:pt x="49" y="74"/>
                </a:lnTo>
                <a:lnTo>
                  <a:pt x="68" y="94"/>
                </a:lnTo>
                <a:lnTo>
                  <a:pt x="79" y="106"/>
                </a:lnTo>
                <a:lnTo>
                  <a:pt x="101" y="143"/>
                </a:lnTo>
                <a:lnTo>
                  <a:pt x="102" y="158"/>
                </a:lnTo>
                <a:lnTo>
                  <a:pt x="111" y="168"/>
                </a:lnTo>
                <a:lnTo>
                  <a:pt x="144" y="185"/>
                </a:lnTo>
                <a:lnTo>
                  <a:pt x="156" y="207"/>
                </a:lnTo>
                <a:lnTo>
                  <a:pt x="172" y="231"/>
                </a:lnTo>
                <a:lnTo>
                  <a:pt x="176" y="24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95" name="Freeform 805"/>
          <p:cNvSpPr>
            <a:spLocks/>
          </p:cNvSpPr>
          <p:nvPr/>
        </p:nvSpPr>
        <p:spPr bwMode="auto">
          <a:xfrm>
            <a:off x="6002287" y="2417385"/>
            <a:ext cx="90548" cy="140087"/>
          </a:xfrm>
          <a:custGeom>
            <a:avLst/>
            <a:gdLst/>
            <a:ahLst/>
            <a:cxnLst>
              <a:cxn ang="0">
                <a:pos x="176" y="249"/>
              </a:cxn>
              <a:cxn ang="0">
                <a:pos x="70" y="270"/>
              </a:cxn>
              <a:cxn ang="0">
                <a:pos x="0" y="35"/>
              </a:cxn>
              <a:cxn ang="0">
                <a:pos x="3" y="31"/>
              </a:cxn>
              <a:cxn ang="0">
                <a:pos x="6" y="31"/>
              </a:cxn>
              <a:cxn ang="0">
                <a:pos x="6" y="16"/>
              </a:cxn>
              <a:cxn ang="0">
                <a:pos x="21" y="0"/>
              </a:cxn>
              <a:cxn ang="0">
                <a:pos x="38" y="0"/>
              </a:cxn>
              <a:cxn ang="0">
                <a:pos x="49" y="3"/>
              </a:cxn>
              <a:cxn ang="0">
                <a:pos x="43" y="38"/>
              </a:cxn>
              <a:cxn ang="0">
                <a:pos x="43" y="42"/>
              </a:cxn>
              <a:cxn ang="0">
                <a:pos x="43" y="46"/>
              </a:cxn>
              <a:cxn ang="0">
                <a:pos x="43" y="58"/>
              </a:cxn>
              <a:cxn ang="0">
                <a:pos x="49" y="74"/>
              </a:cxn>
              <a:cxn ang="0">
                <a:pos x="68" y="94"/>
              </a:cxn>
              <a:cxn ang="0">
                <a:pos x="79" y="106"/>
              </a:cxn>
              <a:cxn ang="0">
                <a:pos x="101" y="143"/>
              </a:cxn>
              <a:cxn ang="0">
                <a:pos x="102" y="158"/>
              </a:cxn>
              <a:cxn ang="0">
                <a:pos x="111" y="168"/>
              </a:cxn>
              <a:cxn ang="0">
                <a:pos x="144" y="185"/>
              </a:cxn>
              <a:cxn ang="0">
                <a:pos x="156" y="207"/>
              </a:cxn>
              <a:cxn ang="0">
                <a:pos x="172" y="231"/>
              </a:cxn>
              <a:cxn ang="0">
                <a:pos x="176" y="249"/>
              </a:cxn>
            </a:cxnLst>
            <a:rect l="0" t="0" r="r" b="b"/>
            <a:pathLst>
              <a:path w="176" h="270">
                <a:moveTo>
                  <a:pt x="176" y="249"/>
                </a:moveTo>
                <a:lnTo>
                  <a:pt x="70" y="270"/>
                </a:lnTo>
                <a:lnTo>
                  <a:pt x="0" y="35"/>
                </a:lnTo>
                <a:lnTo>
                  <a:pt x="3" y="31"/>
                </a:lnTo>
                <a:lnTo>
                  <a:pt x="6" y="31"/>
                </a:lnTo>
                <a:lnTo>
                  <a:pt x="6" y="16"/>
                </a:lnTo>
                <a:lnTo>
                  <a:pt x="21" y="0"/>
                </a:lnTo>
                <a:lnTo>
                  <a:pt x="38" y="0"/>
                </a:lnTo>
                <a:lnTo>
                  <a:pt x="49" y="3"/>
                </a:lnTo>
                <a:lnTo>
                  <a:pt x="43" y="38"/>
                </a:lnTo>
                <a:lnTo>
                  <a:pt x="43" y="42"/>
                </a:lnTo>
                <a:lnTo>
                  <a:pt x="43" y="46"/>
                </a:lnTo>
                <a:lnTo>
                  <a:pt x="43" y="58"/>
                </a:lnTo>
                <a:lnTo>
                  <a:pt x="49" y="74"/>
                </a:lnTo>
                <a:lnTo>
                  <a:pt x="68" y="94"/>
                </a:lnTo>
                <a:lnTo>
                  <a:pt x="79" y="106"/>
                </a:lnTo>
                <a:lnTo>
                  <a:pt x="101" y="143"/>
                </a:lnTo>
                <a:lnTo>
                  <a:pt x="102" y="158"/>
                </a:lnTo>
                <a:lnTo>
                  <a:pt x="111" y="168"/>
                </a:lnTo>
                <a:lnTo>
                  <a:pt x="144" y="185"/>
                </a:lnTo>
                <a:lnTo>
                  <a:pt x="156" y="207"/>
                </a:lnTo>
                <a:lnTo>
                  <a:pt x="172" y="231"/>
                </a:lnTo>
                <a:lnTo>
                  <a:pt x="176" y="24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96" name="Group 816"/>
          <p:cNvGrpSpPr>
            <a:grpSpLocks/>
          </p:cNvGrpSpPr>
          <p:nvPr/>
        </p:nvGrpSpPr>
        <p:grpSpPr bwMode="auto">
          <a:xfrm>
            <a:off x="5443054" y="2502993"/>
            <a:ext cx="611711" cy="338285"/>
            <a:chOff x="-886" y="-902"/>
            <a:chExt cx="1189" cy="652"/>
          </a:xfrm>
        </p:grpSpPr>
        <p:sp>
          <p:nvSpPr>
            <p:cNvPr id="97" name="Freeform 806"/>
            <p:cNvSpPr>
              <a:spLocks/>
            </p:cNvSpPr>
            <p:nvPr/>
          </p:nvSpPr>
          <p:spPr bwMode="auto">
            <a:xfrm>
              <a:off x="13" y="-740"/>
              <a:ext cx="290" cy="338"/>
            </a:xfrm>
            <a:custGeom>
              <a:avLst/>
              <a:gdLst/>
              <a:ahLst/>
              <a:cxnLst>
                <a:cxn ang="0">
                  <a:pos x="270" y="304"/>
                </a:cxn>
                <a:cxn ang="0">
                  <a:pos x="290" y="290"/>
                </a:cxn>
                <a:cxn ang="0">
                  <a:pos x="267" y="241"/>
                </a:cxn>
                <a:cxn ang="0">
                  <a:pos x="267" y="239"/>
                </a:cxn>
                <a:cxn ang="0">
                  <a:pos x="239" y="239"/>
                </a:cxn>
                <a:cxn ang="0">
                  <a:pos x="226" y="239"/>
                </a:cxn>
                <a:cxn ang="0">
                  <a:pos x="206" y="249"/>
                </a:cxn>
                <a:cxn ang="0">
                  <a:pos x="190" y="251"/>
                </a:cxn>
                <a:cxn ang="0">
                  <a:pos x="174" y="241"/>
                </a:cxn>
                <a:cxn ang="0">
                  <a:pos x="164" y="239"/>
                </a:cxn>
                <a:cxn ang="0">
                  <a:pos x="164" y="229"/>
                </a:cxn>
                <a:cxn ang="0">
                  <a:pos x="186" y="231"/>
                </a:cxn>
                <a:cxn ang="0">
                  <a:pos x="193" y="231"/>
                </a:cxn>
                <a:cxn ang="0">
                  <a:pos x="215" y="219"/>
                </a:cxn>
                <a:cxn ang="0">
                  <a:pos x="206" y="209"/>
                </a:cxn>
                <a:cxn ang="0">
                  <a:pos x="190" y="202"/>
                </a:cxn>
                <a:cxn ang="0">
                  <a:pos x="172" y="202"/>
                </a:cxn>
                <a:cxn ang="0">
                  <a:pos x="164" y="192"/>
                </a:cxn>
                <a:cxn ang="0">
                  <a:pos x="168" y="187"/>
                </a:cxn>
                <a:cxn ang="0">
                  <a:pos x="172" y="187"/>
                </a:cxn>
                <a:cxn ang="0">
                  <a:pos x="186" y="183"/>
                </a:cxn>
                <a:cxn ang="0">
                  <a:pos x="186" y="182"/>
                </a:cxn>
                <a:cxn ang="0">
                  <a:pos x="183" y="182"/>
                </a:cxn>
                <a:cxn ang="0">
                  <a:pos x="172" y="172"/>
                </a:cxn>
                <a:cxn ang="0">
                  <a:pos x="174" y="163"/>
                </a:cxn>
                <a:cxn ang="0">
                  <a:pos x="196" y="167"/>
                </a:cxn>
                <a:cxn ang="0">
                  <a:pos x="205" y="160"/>
                </a:cxn>
                <a:cxn ang="0">
                  <a:pos x="205" y="150"/>
                </a:cxn>
                <a:cxn ang="0">
                  <a:pos x="193" y="136"/>
                </a:cxn>
                <a:cxn ang="0">
                  <a:pos x="168" y="122"/>
                </a:cxn>
                <a:cxn ang="0">
                  <a:pos x="168" y="120"/>
                </a:cxn>
                <a:cxn ang="0">
                  <a:pos x="172" y="115"/>
                </a:cxn>
                <a:cxn ang="0">
                  <a:pos x="174" y="109"/>
                </a:cxn>
                <a:cxn ang="0">
                  <a:pos x="172" y="86"/>
                </a:cxn>
                <a:cxn ang="0">
                  <a:pos x="183" y="79"/>
                </a:cxn>
                <a:cxn ang="0">
                  <a:pos x="186" y="69"/>
                </a:cxn>
                <a:cxn ang="0">
                  <a:pos x="172" y="59"/>
                </a:cxn>
                <a:cxn ang="0">
                  <a:pos x="149" y="49"/>
                </a:cxn>
                <a:cxn ang="0">
                  <a:pos x="112" y="33"/>
                </a:cxn>
                <a:cxn ang="0">
                  <a:pos x="106" y="28"/>
                </a:cxn>
                <a:cxn ang="0">
                  <a:pos x="99" y="38"/>
                </a:cxn>
                <a:cxn ang="0">
                  <a:pos x="88" y="33"/>
                </a:cxn>
                <a:cxn ang="0">
                  <a:pos x="78" y="23"/>
                </a:cxn>
                <a:cxn ang="0">
                  <a:pos x="68" y="23"/>
                </a:cxn>
                <a:cxn ang="0">
                  <a:pos x="59" y="18"/>
                </a:cxn>
                <a:cxn ang="0">
                  <a:pos x="46" y="0"/>
                </a:cxn>
                <a:cxn ang="0">
                  <a:pos x="25" y="13"/>
                </a:cxn>
                <a:cxn ang="0">
                  <a:pos x="0" y="13"/>
                </a:cxn>
                <a:cxn ang="0">
                  <a:pos x="0" y="39"/>
                </a:cxn>
                <a:cxn ang="0">
                  <a:pos x="43" y="52"/>
                </a:cxn>
                <a:cxn ang="0">
                  <a:pos x="19" y="115"/>
                </a:cxn>
                <a:cxn ang="0">
                  <a:pos x="46" y="140"/>
                </a:cxn>
                <a:cxn ang="0">
                  <a:pos x="46" y="187"/>
                </a:cxn>
                <a:cxn ang="0">
                  <a:pos x="81" y="203"/>
                </a:cxn>
                <a:cxn ang="0">
                  <a:pos x="68" y="236"/>
                </a:cxn>
                <a:cxn ang="0">
                  <a:pos x="93" y="236"/>
                </a:cxn>
                <a:cxn ang="0">
                  <a:pos x="105" y="267"/>
                </a:cxn>
                <a:cxn ang="0">
                  <a:pos x="118" y="254"/>
                </a:cxn>
                <a:cxn ang="0">
                  <a:pos x="118" y="307"/>
                </a:cxn>
                <a:cxn ang="0">
                  <a:pos x="118" y="338"/>
                </a:cxn>
                <a:cxn ang="0">
                  <a:pos x="270" y="310"/>
                </a:cxn>
                <a:cxn ang="0">
                  <a:pos x="270" y="304"/>
                </a:cxn>
              </a:cxnLst>
              <a:rect l="0" t="0" r="r" b="b"/>
              <a:pathLst>
                <a:path w="290" h="338">
                  <a:moveTo>
                    <a:pt x="270" y="304"/>
                  </a:moveTo>
                  <a:lnTo>
                    <a:pt x="290" y="290"/>
                  </a:lnTo>
                  <a:lnTo>
                    <a:pt x="267" y="241"/>
                  </a:lnTo>
                  <a:lnTo>
                    <a:pt x="267" y="239"/>
                  </a:lnTo>
                  <a:lnTo>
                    <a:pt x="239" y="239"/>
                  </a:lnTo>
                  <a:lnTo>
                    <a:pt x="226" y="239"/>
                  </a:lnTo>
                  <a:lnTo>
                    <a:pt x="206" y="249"/>
                  </a:lnTo>
                  <a:lnTo>
                    <a:pt x="190" y="251"/>
                  </a:lnTo>
                  <a:lnTo>
                    <a:pt x="174" y="241"/>
                  </a:lnTo>
                  <a:lnTo>
                    <a:pt x="164" y="239"/>
                  </a:lnTo>
                  <a:lnTo>
                    <a:pt x="164" y="229"/>
                  </a:lnTo>
                  <a:lnTo>
                    <a:pt x="186" y="231"/>
                  </a:lnTo>
                  <a:lnTo>
                    <a:pt x="193" y="231"/>
                  </a:lnTo>
                  <a:lnTo>
                    <a:pt x="215" y="219"/>
                  </a:lnTo>
                  <a:lnTo>
                    <a:pt x="206" y="209"/>
                  </a:lnTo>
                  <a:lnTo>
                    <a:pt x="190" y="202"/>
                  </a:lnTo>
                  <a:lnTo>
                    <a:pt x="172" y="202"/>
                  </a:lnTo>
                  <a:lnTo>
                    <a:pt x="164" y="192"/>
                  </a:lnTo>
                  <a:lnTo>
                    <a:pt x="168" y="187"/>
                  </a:lnTo>
                  <a:lnTo>
                    <a:pt x="172" y="187"/>
                  </a:lnTo>
                  <a:lnTo>
                    <a:pt x="186" y="183"/>
                  </a:lnTo>
                  <a:lnTo>
                    <a:pt x="186" y="182"/>
                  </a:lnTo>
                  <a:lnTo>
                    <a:pt x="183" y="182"/>
                  </a:lnTo>
                  <a:lnTo>
                    <a:pt x="172" y="172"/>
                  </a:lnTo>
                  <a:lnTo>
                    <a:pt x="174" y="163"/>
                  </a:lnTo>
                  <a:lnTo>
                    <a:pt x="196" y="167"/>
                  </a:lnTo>
                  <a:lnTo>
                    <a:pt x="205" y="160"/>
                  </a:lnTo>
                  <a:lnTo>
                    <a:pt x="205" y="150"/>
                  </a:lnTo>
                  <a:lnTo>
                    <a:pt x="193" y="136"/>
                  </a:lnTo>
                  <a:lnTo>
                    <a:pt x="168" y="122"/>
                  </a:lnTo>
                  <a:lnTo>
                    <a:pt x="168" y="120"/>
                  </a:lnTo>
                  <a:lnTo>
                    <a:pt x="172" y="115"/>
                  </a:lnTo>
                  <a:lnTo>
                    <a:pt x="174" y="109"/>
                  </a:lnTo>
                  <a:lnTo>
                    <a:pt x="172" y="86"/>
                  </a:lnTo>
                  <a:lnTo>
                    <a:pt x="183" y="79"/>
                  </a:lnTo>
                  <a:lnTo>
                    <a:pt x="186" y="69"/>
                  </a:lnTo>
                  <a:lnTo>
                    <a:pt x="172" y="59"/>
                  </a:lnTo>
                  <a:lnTo>
                    <a:pt x="149" y="49"/>
                  </a:lnTo>
                  <a:lnTo>
                    <a:pt x="112" y="33"/>
                  </a:lnTo>
                  <a:lnTo>
                    <a:pt x="106" y="28"/>
                  </a:lnTo>
                  <a:lnTo>
                    <a:pt x="99" y="38"/>
                  </a:lnTo>
                  <a:lnTo>
                    <a:pt x="88" y="33"/>
                  </a:lnTo>
                  <a:lnTo>
                    <a:pt x="78" y="23"/>
                  </a:lnTo>
                  <a:lnTo>
                    <a:pt x="68" y="23"/>
                  </a:lnTo>
                  <a:lnTo>
                    <a:pt x="59" y="18"/>
                  </a:lnTo>
                  <a:lnTo>
                    <a:pt x="46" y="0"/>
                  </a:lnTo>
                  <a:lnTo>
                    <a:pt x="25" y="13"/>
                  </a:lnTo>
                  <a:lnTo>
                    <a:pt x="0" y="13"/>
                  </a:lnTo>
                  <a:lnTo>
                    <a:pt x="0" y="39"/>
                  </a:lnTo>
                  <a:lnTo>
                    <a:pt x="43" y="52"/>
                  </a:lnTo>
                  <a:lnTo>
                    <a:pt x="19" y="115"/>
                  </a:lnTo>
                  <a:lnTo>
                    <a:pt x="46" y="140"/>
                  </a:lnTo>
                  <a:lnTo>
                    <a:pt x="46" y="187"/>
                  </a:lnTo>
                  <a:lnTo>
                    <a:pt x="81" y="203"/>
                  </a:lnTo>
                  <a:lnTo>
                    <a:pt x="68" y="236"/>
                  </a:lnTo>
                  <a:lnTo>
                    <a:pt x="93" y="236"/>
                  </a:lnTo>
                  <a:lnTo>
                    <a:pt x="105" y="267"/>
                  </a:lnTo>
                  <a:lnTo>
                    <a:pt x="118" y="254"/>
                  </a:lnTo>
                  <a:lnTo>
                    <a:pt x="118" y="307"/>
                  </a:lnTo>
                  <a:lnTo>
                    <a:pt x="118" y="338"/>
                  </a:lnTo>
                  <a:lnTo>
                    <a:pt x="270" y="310"/>
                  </a:lnTo>
                  <a:lnTo>
                    <a:pt x="270" y="30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98" name="Freeform 807"/>
            <p:cNvSpPr>
              <a:spLocks/>
            </p:cNvSpPr>
            <p:nvPr/>
          </p:nvSpPr>
          <p:spPr bwMode="auto">
            <a:xfrm>
              <a:off x="13" y="-740"/>
              <a:ext cx="290" cy="338"/>
            </a:xfrm>
            <a:custGeom>
              <a:avLst/>
              <a:gdLst/>
              <a:ahLst/>
              <a:cxnLst>
                <a:cxn ang="0">
                  <a:pos x="270" y="304"/>
                </a:cxn>
                <a:cxn ang="0">
                  <a:pos x="290" y="290"/>
                </a:cxn>
                <a:cxn ang="0">
                  <a:pos x="267" y="241"/>
                </a:cxn>
                <a:cxn ang="0">
                  <a:pos x="267" y="239"/>
                </a:cxn>
                <a:cxn ang="0">
                  <a:pos x="239" y="239"/>
                </a:cxn>
                <a:cxn ang="0">
                  <a:pos x="226" y="239"/>
                </a:cxn>
                <a:cxn ang="0">
                  <a:pos x="206" y="249"/>
                </a:cxn>
                <a:cxn ang="0">
                  <a:pos x="190" y="251"/>
                </a:cxn>
                <a:cxn ang="0">
                  <a:pos x="174" y="241"/>
                </a:cxn>
                <a:cxn ang="0">
                  <a:pos x="164" y="239"/>
                </a:cxn>
                <a:cxn ang="0">
                  <a:pos x="164" y="229"/>
                </a:cxn>
                <a:cxn ang="0">
                  <a:pos x="186" y="231"/>
                </a:cxn>
                <a:cxn ang="0">
                  <a:pos x="193" y="231"/>
                </a:cxn>
                <a:cxn ang="0">
                  <a:pos x="215" y="219"/>
                </a:cxn>
                <a:cxn ang="0">
                  <a:pos x="206" y="209"/>
                </a:cxn>
                <a:cxn ang="0">
                  <a:pos x="190" y="202"/>
                </a:cxn>
                <a:cxn ang="0">
                  <a:pos x="172" y="202"/>
                </a:cxn>
                <a:cxn ang="0">
                  <a:pos x="164" y="192"/>
                </a:cxn>
                <a:cxn ang="0">
                  <a:pos x="168" y="187"/>
                </a:cxn>
                <a:cxn ang="0">
                  <a:pos x="172" y="187"/>
                </a:cxn>
                <a:cxn ang="0">
                  <a:pos x="186" y="183"/>
                </a:cxn>
                <a:cxn ang="0">
                  <a:pos x="186" y="182"/>
                </a:cxn>
                <a:cxn ang="0">
                  <a:pos x="183" y="182"/>
                </a:cxn>
                <a:cxn ang="0">
                  <a:pos x="172" y="172"/>
                </a:cxn>
                <a:cxn ang="0">
                  <a:pos x="174" y="163"/>
                </a:cxn>
                <a:cxn ang="0">
                  <a:pos x="196" y="167"/>
                </a:cxn>
                <a:cxn ang="0">
                  <a:pos x="205" y="160"/>
                </a:cxn>
                <a:cxn ang="0">
                  <a:pos x="205" y="150"/>
                </a:cxn>
                <a:cxn ang="0">
                  <a:pos x="193" y="136"/>
                </a:cxn>
                <a:cxn ang="0">
                  <a:pos x="168" y="122"/>
                </a:cxn>
                <a:cxn ang="0">
                  <a:pos x="168" y="120"/>
                </a:cxn>
                <a:cxn ang="0">
                  <a:pos x="172" y="115"/>
                </a:cxn>
                <a:cxn ang="0">
                  <a:pos x="174" y="109"/>
                </a:cxn>
                <a:cxn ang="0">
                  <a:pos x="172" y="86"/>
                </a:cxn>
                <a:cxn ang="0">
                  <a:pos x="183" y="79"/>
                </a:cxn>
                <a:cxn ang="0">
                  <a:pos x="186" y="69"/>
                </a:cxn>
                <a:cxn ang="0">
                  <a:pos x="172" y="59"/>
                </a:cxn>
                <a:cxn ang="0">
                  <a:pos x="149" y="49"/>
                </a:cxn>
                <a:cxn ang="0">
                  <a:pos x="112" y="33"/>
                </a:cxn>
                <a:cxn ang="0">
                  <a:pos x="106" y="28"/>
                </a:cxn>
                <a:cxn ang="0">
                  <a:pos x="99" y="38"/>
                </a:cxn>
                <a:cxn ang="0">
                  <a:pos x="88" y="33"/>
                </a:cxn>
                <a:cxn ang="0">
                  <a:pos x="78" y="23"/>
                </a:cxn>
                <a:cxn ang="0">
                  <a:pos x="68" y="23"/>
                </a:cxn>
                <a:cxn ang="0">
                  <a:pos x="59" y="18"/>
                </a:cxn>
                <a:cxn ang="0">
                  <a:pos x="46" y="0"/>
                </a:cxn>
                <a:cxn ang="0">
                  <a:pos x="25" y="13"/>
                </a:cxn>
                <a:cxn ang="0">
                  <a:pos x="0" y="13"/>
                </a:cxn>
                <a:cxn ang="0">
                  <a:pos x="0" y="39"/>
                </a:cxn>
                <a:cxn ang="0">
                  <a:pos x="43" y="52"/>
                </a:cxn>
                <a:cxn ang="0">
                  <a:pos x="19" y="115"/>
                </a:cxn>
                <a:cxn ang="0">
                  <a:pos x="46" y="140"/>
                </a:cxn>
                <a:cxn ang="0">
                  <a:pos x="46" y="187"/>
                </a:cxn>
                <a:cxn ang="0">
                  <a:pos x="81" y="203"/>
                </a:cxn>
                <a:cxn ang="0">
                  <a:pos x="68" y="236"/>
                </a:cxn>
                <a:cxn ang="0">
                  <a:pos x="93" y="236"/>
                </a:cxn>
                <a:cxn ang="0">
                  <a:pos x="105" y="267"/>
                </a:cxn>
                <a:cxn ang="0">
                  <a:pos x="118" y="254"/>
                </a:cxn>
                <a:cxn ang="0">
                  <a:pos x="118" y="307"/>
                </a:cxn>
                <a:cxn ang="0">
                  <a:pos x="118" y="338"/>
                </a:cxn>
                <a:cxn ang="0">
                  <a:pos x="270" y="310"/>
                </a:cxn>
                <a:cxn ang="0">
                  <a:pos x="270" y="304"/>
                </a:cxn>
              </a:cxnLst>
              <a:rect l="0" t="0" r="r" b="b"/>
              <a:pathLst>
                <a:path w="290" h="338">
                  <a:moveTo>
                    <a:pt x="270" y="304"/>
                  </a:moveTo>
                  <a:lnTo>
                    <a:pt x="290" y="290"/>
                  </a:lnTo>
                  <a:lnTo>
                    <a:pt x="267" y="241"/>
                  </a:lnTo>
                  <a:lnTo>
                    <a:pt x="267" y="239"/>
                  </a:lnTo>
                  <a:lnTo>
                    <a:pt x="239" y="239"/>
                  </a:lnTo>
                  <a:lnTo>
                    <a:pt x="226" y="239"/>
                  </a:lnTo>
                  <a:lnTo>
                    <a:pt x="206" y="249"/>
                  </a:lnTo>
                  <a:lnTo>
                    <a:pt x="190" y="251"/>
                  </a:lnTo>
                  <a:lnTo>
                    <a:pt x="174" y="241"/>
                  </a:lnTo>
                  <a:lnTo>
                    <a:pt x="164" y="239"/>
                  </a:lnTo>
                  <a:lnTo>
                    <a:pt x="164" y="229"/>
                  </a:lnTo>
                  <a:lnTo>
                    <a:pt x="186" y="231"/>
                  </a:lnTo>
                  <a:lnTo>
                    <a:pt x="193" y="231"/>
                  </a:lnTo>
                  <a:lnTo>
                    <a:pt x="215" y="219"/>
                  </a:lnTo>
                  <a:lnTo>
                    <a:pt x="206" y="209"/>
                  </a:lnTo>
                  <a:lnTo>
                    <a:pt x="190" y="202"/>
                  </a:lnTo>
                  <a:lnTo>
                    <a:pt x="172" y="202"/>
                  </a:lnTo>
                  <a:lnTo>
                    <a:pt x="164" y="192"/>
                  </a:lnTo>
                  <a:lnTo>
                    <a:pt x="168" y="187"/>
                  </a:lnTo>
                  <a:lnTo>
                    <a:pt x="172" y="187"/>
                  </a:lnTo>
                  <a:lnTo>
                    <a:pt x="186" y="183"/>
                  </a:lnTo>
                  <a:lnTo>
                    <a:pt x="186" y="182"/>
                  </a:lnTo>
                  <a:lnTo>
                    <a:pt x="183" y="182"/>
                  </a:lnTo>
                  <a:lnTo>
                    <a:pt x="172" y="172"/>
                  </a:lnTo>
                  <a:lnTo>
                    <a:pt x="174" y="163"/>
                  </a:lnTo>
                  <a:lnTo>
                    <a:pt x="196" y="167"/>
                  </a:lnTo>
                  <a:lnTo>
                    <a:pt x="205" y="160"/>
                  </a:lnTo>
                  <a:lnTo>
                    <a:pt x="205" y="150"/>
                  </a:lnTo>
                  <a:lnTo>
                    <a:pt x="193" y="136"/>
                  </a:lnTo>
                  <a:lnTo>
                    <a:pt x="168" y="122"/>
                  </a:lnTo>
                  <a:lnTo>
                    <a:pt x="168" y="120"/>
                  </a:lnTo>
                  <a:lnTo>
                    <a:pt x="172" y="115"/>
                  </a:lnTo>
                  <a:lnTo>
                    <a:pt x="174" y="109"/>
                  </a:lnTo>
                  <a:lnTo>
                    <a:pt x="172" y="86"/>
                  </a:lnTo>
                  <a:lnTo>
                    <a:pt x="183" y="79"/>
                  </a:lnTo>
                  <a:lnTo>
                    <a:pt x="186" y="69"/>
                  </a:lnTo>
                  <a:lnTo>
                    <a:pt x="172" y="59"/>
                  </a:lnTo>
                  <a:lnTo>
                    <a:pt x="149" y="49"/>
                  </a:lnTo>
                  <a:lnTo>
                    <a:pt x="112" y="33"/>
                  </a:lnTo>
                  <a:lnTo>
                    <a:pt x="106" y="28"/>
                  </a:lnTo>
                  <a:lnTo>
                    <a:pt x="99" y="38"/>
                  </a:lnTo>
                  <a:lnTo>
                    <a:pt x="88" y="33"/>
                  </a:lnTo>
                  <a:lnTo>
                    <a:pt x="78" y="23"/>
                  </a:lnTo>
                  <a:lnTo>
                    <a:pt x="68" y="23"/>
                  </a:lnTo>
                  <a:lnTo>
                    <a:pt x="59" y="18"/>
                  </a:lnTo>
                  <a:lnTo>
                    <a:pt x="46" y="0"/>
                  </a:lnTo>
                  <a:lnTo>
                    <a:pt x="25" y="13"/>
                  </a:lnTo>
                  <a:lnTo>
                    <a:pt x="0" y="13"/>
                  </a:lnTo>
                  <a:lnTo>
                    <a:pt x="0" y="39"/>
                  </a:lnTo>
                  <a:lnTo>
                    <a:pt x="43" y="52"/>
                  </a:lnTo>
                  <a:lnTo>
                    <a:pt x="19" y="115"/>
                  </a:lnTo>
                  <a:lnTo>
                    <a:pt x="46" y="140"/>
                  </a:lnTo>
                  <a:lnTo>
                    <a:pt x="46" y="187"/>
                  </a:lnTo>
                  <a:lnTo>
                    <a:pt x="81" y="203"/>
                  </a:lnTo>
                  <a:lnTo>
                    <a:pt x="68" y="236"/>
                  </a:lnTo>
                  <a:lnTo>
                    <a:pt x="93" y="236"/>
                  </a:lnTo>
                  <a:lnTo>
                    <a:pt x="105" y="267"/>
                  </a:lnTo>
                  <a:lnTo>
                    <a:pt x="118" y="254"/>
                  </a:lnTo>
                  <a:lnTo>
                    <a:pt x="118" y="307"/>
                  </a:lnTo>
                  <a:lnTo>
                    <a:pt x="118" y="338"/>
                  </a:lnTo>
                  <a:lnTo>
                    <a:pt x="270" y="310"/>
                  </a:lnTo>
                  <a:lnTo>
                    <a:pt x="270" y="304"/>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99" name="Freeform 808"/>
            <p:cNvSpPr>
              <a:spLocks/>
            </p:cNvSpPr>
            <p:nvPr/>
          </p:nvSpPr>
          <p:spPr bwMode="auto">
            <a:xfrm>
              <a:off x="-423" y="-902"/>
              <a:ext cx="334" cy="475"/>
            </a:xfrm>
            <a:custGeom>
              <a:avLst/>
              <a:gdLst/>
              <a:ahLst/>
              <a:cxnLst>
                <a:cxn ang="0">
                  <a:pos x="326" y="41"/>
                </a:cxn>
                <a:cxn ang="0">
                  <a:pos x="252" y="0"/>
                </a:cxn>
                <a:cxn ang="0">
                  <a:pos x="244" y="4"/>
                </a:cxn>
                <a:cxn ang="0">
                  <a:pos x="244" y="8"/>
                </a:cxn>
                <a:cxn ang="0">
                  <a:pos x="242" y="46"/>
                </a:cxn>
                <a:cxn ang="0">
                  <a:pos x="244" y="50"/>
                </a:cxn>
                <a:cxn ang="0">
                  <a:pos x="244" y="60"/>
                </a:cxn>
                <a:cxn ang="0">
                  <a:pos x="236" y="61"/>
                </a:cxn>
                <a:cxn ang="0">
                  <a:pos x="230" y="91"/>
                </a:cxn>
                <a:cxn ang="0">
                  <a:pos x="214" y="101"/>
                </a:cxn>
                <a:cxn ang="0">
                  <a:pos x="208" y="105"/>
                </a:cxn>
                <a:cxn ang="0">
                  <a:pos x="193" y="137"/>
                </a:cxn>
                <a:cxn ang="0">
                  <a:pos x="171" y="127"/>
                </a:cxn>
                <a:cxn ang="0">
                  <a:pos x="165" y="143"/>
                </a:cxn>
                <a:cxn ang="0">
                  <a:pos x="150" y="191"/>
                </a:cxn>
                <a:cxn ang="0">
                  <a:pos x="140" y="212"/>
                </a:cxn>
                <a:cxn ang="0">
                  <a:pos x="118" y="218"/>
                </a:cxn>
                <a:cxn ang="0">
                  <a:pos x="107" y="204"/>
                </a:cxn>
                <a:cxn ang="0">
                  <a:pos x="104" y="201"/>
                </a:cxn>
                <a:cxn ang="0">
                  <a:pos x="88" y="187"/>
                </a:cxn>
                <a:cxn ang="0">
                  <a:pos x="81" y="187"/>
                </a:cxn>
                <a:cxn ang="0">
                  <a:pos x="45" y="309"/>
                </a:cxn>
                <a:cxn ang="0">
                  <a:pos x="19" y="359"/>
                </a:cxn>
                <a:cxn ang="0">
                  <a:pos x="19" y="381"/>
                </a:cxn>
                <a:cxn ang="0">
                  <a:pos x="23" y="395"/>
                </a:cxn>
                <a:cxn ang="0">
                  <a:pos x="0" y="425"/>
                </a:cxn>
                <a:cxn ang="0">
                  <a:pos x="16" y="443"/>
                </a:cxn>
                <a:cxn ang="0">
                  <a:pos x="37" y="443"/>
                </a:cxn>
                <a:cxn ang="0">
                  <a:pos x="69" y="475"/>
                </a:cxn>
                <a:cxn ang="0">
                  <a:pos x="88" y="455"/>
                </a:cxn>
                <a:cxn ang="0">
                  <a:pos x="106" y="443"/>
                </a:cxn>
                <a:cxn ang="0">
                  <a:pos x="122" y="403"/>
                </a:cxn>
                <a:cxn ang="0">
                  <a:pos x="138" y="403"/>
                </a:cxn>
                <a:cxn ang="0">
                  <a:pos x="181" y="331"/>
                </a:cxn>
                <a:cxn ang="0">
                  <a:pos x="181" y="302"/>
                </a:cxn>
                <a:cxn ang="0">
                  <a:pos x="193" y="302"/>
                </a:cxn>
                <a:cxn ang="0">
                  <a:pos x="227" y="268"/>
                </a:cxn>
                <a:cxn ang="0">
                  <a:pos x="227" y="255"/>
                </a:cxn>
                <a:cxn ang="0">
                  <a:pos x="265" y="190"/>
                </a:cxn>
                <a:cxn ang="0">
                  <a:pos x="280" y="130"/>
                </a:cxn>
                <a:cxn ang="0">
                  <a:pos x="334" y="46"/>
                </a:cxn>
                <a:cxn ang="0">
                  <a:pos x="326" y="41"/>
                </a:cxn>
              </a:cxnLst>
              <a:rect l="0" t="0" r="r" b="b"/>
              <a:pathLst>
                <a:path w="334" h="475">
                  <a:moveTo>
                    <a:pt x="326" y="41"/>
                  </a:moveTo>
                  <a:lnTo>
                    <a:pt x="252" y="0"/>
                  </a:lnTo>
                  <a:lnTo>
                    <a:pt x="244" y="4"/>
                  </a:lnTo>
                  <a:lnTo>
                    <a:pt x="244" y="8"/>
                  </a:lnTo>
                  <a:lnTo>
                    <a:pt x="242" y="46"/>
                  </a:lnTo>
                  <a:lnTo>
                    <a:pt x="244" y="50"/>
                  </a:lnTo>
                  <a:lnTo>
                    <a:pt x="244" y="60"/>
                  </a:lnTo>
                  <a:lnTo>
                    <a:pt x="236" y="61"/>
                  </a:lnTo>
                  <a:lnTo>
                    <a:pt x="230" y="91"/>
                  </a:lnTo>
                  <a:lnTo>
                    <a:pt x="214" y="101"/>
                  </a:lnTo>
                  <a:lnTo>
                    <a:pt x="208" y="105"/>
                  </a:lnTo>
                  <a:lnTo>
                    <a:pt x="193" y="137"/>
                  </a:lnTo>
                  <a:lnTo>
                    <a:pt x="171" y="127"/>
                  </a:lnTo>
                  <a:lnTo>
                    <a:pt x="165" y="143"/>
                  </a:lnTo>
                  <a:lnTo>
                    <a:pt x="150" y="191"/>
                  </a:lnTo>
                  <a:lnTo>
                    <a:pt x="140" y="212"/>
                  </a:lnTo>
                  <a:lnTo>
                    <a:pt x="118" y="218"/>
                  </a:lnTo>
                  <a:lnTo>
                    <a:pt x="107" y="204"/>
                  </a:lnTo>
                  <a:lnTo>
                    <a:pt x="104" y="201"/>
                  </a:lnTo>
                  <a:lnTo>
                    <a:pt x="88" y="187"/>
                  </a:lnTo>
                  <a:lnTo>
                    <a:pt x="81" y="187"/>
                  </a:lnTo>
                  <a:lnTo>
                    <a:pt x="45" y="309"/>
                  </a:lnTo>
                  <a:lnTo>
                    <a:pt x="19" y="359"/>
                  </a:lnTo>
                  <a:lnTo>
                    <a:pt x="19" y="381"/>
                  </a:lnTo>
                  <a:lnTo>
                    <a:pt x="23" y="395"/>
                  </a:lnTo>
                  <a:lnTo>
                    <a:pt x="0" y="425"/>
                  </a:lnTo>
                  <a:lnTo>
                    <a:pt x="16" y="443"/>
                  </a:lnTo>
                  <a:lnTo>
                    <a:pt x="37" y="443"/>
                  </a:lnTo>
                  <a:lnTo>
                    <a:pt x="69" y="475"/>
                  </a:lnTo>
                  <a:lnTo>
                    <a:pt x="88" y="455"/>
                  </a:lnTo>
                  <a:lnTo>
                    <a:pt x="106" y="443"/>
                  </a:lnTo>
                  <a:lnTo>
                    <a:pt x="122" y="403"/>
                  </a:lnTo>
                  <a:lnTo>
                    <a:pt x="138" y="403"/>
                  </a:lnTo>
                  <a:lnTo>
                    <a:pt x="181" y="331"/>
                  </a:lnTo>
                  <a:lnTo>
                    <a:pt x="181" y="302"/>
                  </a:lnTo>
                  <a:lnTo>
                    <a:pt x="193" y="302"/>
                  </a:lnTo>
                  <a:lnTo>
                    <a:pt x="227" y="268"/>
                  </a:lnTo>
                  <a:lnTo>
                    <a:pt x="227" y="255"/>
                  </a:lnTo>
                  <a:lnTo>
                    <a:pt x="265" y="190"/>
                  </a:lnTo>
                  <a:lnTo>
                    <a:pt x="280" y="130"/>
                  </a:lnTo>
                  <a:lnTo>
                    <a:pt x="334" y="46"/>
                  </a:lnTo>
                  <a:lnTo>
                    <a:pt x="326" y="4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00" name="Freeform 809"/>
            <p:cNvSpPr>
              <a:spLocks/>
            </p:cNvSpPr>
            <p:nvPr/>
          </p:nvSpPr>
          <p:spPr bwMode="auto">
            <a:xfrm>
              <a:off x="-423" y="-902"/>
              <a:ext cx="334" cy="475"/>
            </a:xfrm>
            <a:custGeom>
              <a:avLst/>
              <a:gdLst/>
              <a:ahLst/>
              <a:cxnLst>
                <a:cxn ang="0">
                  <a:pos x="326" y="41"/>
                </a:cxn>
                <a:cxn ang="0">
                  <a:pos x="252" y="0"/>
                </a:cxn>
                <a:cxn ang="0">
                  <a:pos x="244" y="4"/>
                </a:cxn>
                <a:cxn ang="0">
                  <a:pos x="244" y="8"/>
                </a:cxn>
                <a:cxn ang="0">
                  <a:pos x="242" y="46"/>
                </a:cxn>
                <a:cxn ang="0">
                  <a:pos x="244" y="50"/>
                </a:cxn>
                <a:cxn ang="0">
                  <a:pos x="244" y="60"/>
                </a:cxn>
                <a:cxn ang="0">
                  <a:pos x="236" y="61"/>
                </a:cxn>
                <a:cxn ang="0">
                  <a:pos x="230" y="91"/>
                </a:cxn>
                <a:cxn ang="0">
                  <a:pos x="214" y="101"/>
                </a:cxn>
                <a:cxn ang="0">
                  <a:pos x="208" y="105"/>
                </a:cxn>
                <a:cxn ang="0">
                  <a:pos x="193" y="137"/>
                </a:cxn>
                <a:cxn ang="0">
                  <a:pos x="171" y="127"/>
                </a:cxn>
                <a:cxn ang="0">
                  <a:pos x="165" y="143"/>
                </a:cxn>
                <a:cxn ang="0">
                  <a:pos x="150" y="191"/>
                </a:cxn>
                <a:cxn ang="0">
                  <a:pos x="140" y="212"/>
                </a:cxn>
                <a:cxn ang="0">
                  <a:pos x="118" y="218"/>
                </a:cxn>
                <a:cxn ang="0">
                  <a:pos x="107" y="204"/>
                </a:cxn>
                <a:cxn ang="0">
                  <a:pos x="104" y="201"/>
                </a:cxn>
                <a:cxn ang="0">
                  <a:pos x="88" y="187"/>
                </a:cxn>
                <a:cxn ang="0">
                  <a:pos x="81" y="187"/>
                </a:cxn>
                <a:cxn ang="0">
                  <a:pos x="45" y="309"/>
                </a:cxn>
                <a:cxn ang="0">
                  <a:pos x="19" y="359"/>
                </a:cxn>
                <a:cxn ang="0">
                  <a:pos x="19" y="381"/>
                </a:cxn>
                <a:cxn ang="0">
                  <a:pos x="23" y="395"/>
                </a:cxn>
                <a:cxn ang="0">
                  <a:pos x="0" y="425"/>
                </a:cxn>
                <a:cxn ang="0">
                  <a:pos x="16" y="443"/>
                </a:cxn>
                <a:cxn ang="0">
                  <a:pos x="37" y="443"/>
                </a:cxn>
                <a:cxn ang="0">
                  <a:pos x="69" y="475"/>
                </a:cxn>
                <a:cxn ang="0">
                  <a:pos x="88" y="455"/>
                </a:cxn>
                <a:cxn ang="0">
                  <a:pos x="106" y="443"/>
                </a:cxn>
                <a:cxn ang="0">
                  <a:pos x="122" y="403"/>
                </a:cxn>
                <a:cxn ang="0">
                  <a:pos x="138" y="403"/>
                </a:cxn>
                <a:cxn ang="0">
                  <a:pos x="181" y="331"/>
                </a:cxn>
                <a:cxn ang="0">
                  <a:pos x="181" y="302"/>
                </a:cxn>
                <a:cxn ang="0">
                  <a:pos x="193" y="302"/>
                </a:cxn>
                <a:cxn ang="0">
                  <a:pos x="227" y="268"/>
                </a:cxn>
                <a:cxn ang="0">
                  <a:pos x="227" y="255"/>
                </a:cxn>
                <a:cxn ang="0">
                  <a:pos x="265" y="190"/>
                </a:cxn>
                <a:cxn ang="0">
                  <a:pos x="280" y="130"/>
                </a:cxn>
                <a:cxn ang="0">
                  <a:pos x="334" y="46"/>
                </a:cxn>
                <a:cxn ang="0">
                  <a:pos x="326" y="41"/>
                </a:cxn>
              </a:cxnLst>
              <a:rect l="0" t="0" r="r" b="b"/>
              <a:pathLst>
                <a:path w="334" h="475">
                  <a:moveTo>
                    <a:pt x="326" y="41"/>
                  </a:moveTo>
                  <a:lnTo>
                    <a:pt x="252" y="0"/>
                  </a:lnTo>
                  <a:lnTo>
                    <a:pt x="244" y="4"/>
                  </a:lnTo>
                  <a:lnTo>
                    <a:pt x="244" y="8"/>
                  </a:lnTo>
                  <a:lnTo>
                    <a:pt x="242" y="46"/>
                  </a:lnTo>
                  <a:lnTo>
                    <a:pt x="244" y="50"/>
                  </a:lnTo>
                  <a:lnTo>
                    <a:pt x="244" y="60"/>
                  </a:lnTo>
                  <a:lnTo>
                    <a:pt x="236" y="61"/>
                  </a:lnTo>
                  <a:lnTo>
                    <a:pt x="230" y="91"/>
                  </a:lnTo>
                  <a:lnTo>
                    <a:pt x="214" y="101"/>
                  </a:lnTo>
                  <a:lnTo>
                    <a:pt x="208" y="105"/>
                  </a:lnTo>
                  <a:lnTo>
                    <a:pt x="193" y="137"/>
                  </a:lnTo>
                  <a:lnTo>
                    <a:pt x="171" y="127"/>
                  </a:lnTo>
                  <a:lnTo>
                    <a:pt x="165" y="143"/>
                  </a:lnTo>
                  <a:lnTo>
                    <a:pt x="150" y="191"/>
                  </a:lnTo>
                  <a:lnTo>
                    <a:pt x="140" y="212"/>
                  </a:lnTo>
                  <a:lnTo>
                    <a:pt x="118" y="218"/>
                  </a:lnTo>
                  <a:lnTo>
                    <a:pt x="107" y="204"/>
                  </a:lnTo>
                  <a:lnTo>
                    <a:pt x="104" y="201"/>
                  </a:lnTo>
                  <a:lnTo>
                    <a:pt x="88" y="187"/>
                  </a:lnTo>
                  <a:lnTo>
                    <a:pt x="81" y="187"/>
                  </a:lnTo>
                  <a:lnTo>
                    <a:pt x="45" y="309"/>
                  </a:lnTo>
                  <a:lnTo>
                    <a:pt x="19" y="359"/>
                  </a:lnTo>
                  <a:lnTo>
                    <a:pt x="19" y="381"/>
                  </a:lnTo>
                  <a:lnTo>
                    <a:pt x="23" y="395"/>
                  </a:lnTo>
                  <a:lnTo>
                    <a:pt x="0" y="425"/>
                  </a:lnTo>
                  <a:lnTo>
                    <a:pt x="16" y="443"/>
                  </a:lnTo>
                  <a:lnTo>
                    <a:pt x="37" y="443"/>
                  </a:lnTo>
                  <a:lnTo>
                    <a:pt x="69" y="475"/>
                  </a:lnTo>
                  <a:lnTo>
                    <a:pt x="88" y="455"/>
                  </a:lnTo>
                  <a:lnTo>
                    <a:pt x="106" y="443"/>
                  </a:lnTo>
                  <a:lnTo>
                    <a:pt x="122" y="403"/>
                  </a:lnTo>
                  <a:lnTo>
                    <a:pt x="138" y="403"/>
                  </a:lnTo>
                  <a:lnTo>
                    <a:pt x="181" y="331"/>
                  </a:lnTo>
                  <a:lnTo>
                    <a:pt x="181" y="302"/>
                  </a:lnTo>
                  <a:lnTo>
                    <a:pt x="193" y="302"/>
                  </a:lnTo>
                  <a:lnTo>
                    <a:pt x="227" y="268"/>
                  </a:lnTo>
                  <a:lnTo>
                    <a:pt x="227" y="255"/>
                  </a:lnTo>
                  <a:lnTo>
                    <a:pt x="265" y="190"/>
                  </a:lnTo>
                  <a:lnTo>
                    <a:pt x="280" y="130"/>
                  </a:lnTo>
                  <a:lnTo>
                    <a:pt x="334" y="46"/>
                  </a:lnTo>
                  <a:lnTo>
                    <a:pt x="326" y="41"/>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01" name="Freeform 810"/>
            <p:cNvSpPr>
              <a:spLocks/>
            </p:cNvSpPr>
            <p:nvPr/>
          </p:nvSpPr>
          <p:spPr bwMode="auto">
            <a:xfrm>
              <a:off x="-335" y="-715"/>
              <a:ext cx="464" cy="392"/>
            </a:xfrm>
            <a:custGeom>
              <a:avLst/>
              <a:gdLst/>
              <a:ahLst/>
              <a:cxnLst>
                <a:cxn ang="0">
                  <a:pos x="450" y="242"/>
                </a:cxn>
                <a:cxn ang="0">
                  <a:pos x="439" y="211"/>
                </a:cxn>
                <a:cxn ang="0">
                  <a:pos x="414" y="211"/>
                </a:cxn>
                <a:cxn ang="0">
                  <a:pos x="428" y="178"/>
                </a:cxn>
                <a:cxn ang="0">
                  <a:pos x="392" y="162"/>
                </a:cxn>
                <a:cxn ang="0">
                  <a:pos x="392" y="115"/>
                </a:cxn>
                <a:cxn ang="0">
                  <a:pos x="366" y="90"/>
                </a:cxn>
                <a:cxn ang="0">
                  <a:pos x="261" y="43"/>
                </a:cxn>
                <a:cxn ang="0">
                  <a:pos x="283" y="0"/>
                </a:cxn>
                <a:cxn ang="0">
                  <a:pos x="257" y="0"/>
                </a:cxn>
                <a:cxn ang="0">
                  <a:pos x="212" y="43"/>
                </a:cxn>
                <a:cxn ang="0">
                  <a:pos x="174" y="5"/>
                </a:cxn>
                <a:cxn ang="0">
                  <a:pos x="137" y="68"/>
                </a:cxn>
                <a:cxn ang="0">
                  <a:pos x="137" y="81"/>
                </a:cxn>
                <a:cxn ang="0">
                  <a:pos x="103" y="114"/>
                </a:cxn>
                <a:cxn ang="0">
                  <a:pos x="92" y="114"/>
                </a:cxn>
                <a:cxn ang="0">
                  <a:pos x="92" y="142"/>
                </a:cxn>
                <a:cxn ang="0">
                  <a:pos x="49" y="215"/>
                </a:cxn>
                <a:cxn ang="0">
                  <a:pos x="33" y="215"/>
                </a:cxn>
                <a:cxn ang="0">
                  <a:pos x="16" y="255"/>
                </a:cxn>
                <a:cxn ang="0">
                  <a:pos x="55" y="292"/>
                </a:cxn>
                <a:cxn ang="0">
                  <a:pos x="55" y="341"/>
                </a:cxn>
                <a:cxn ang="0">
                  <a:pos x="16" y="341"/>
                </a:cxn>
                <a:cxn ang="0">
                  <a:pos x="0" y="358"/>
                </a:cxn>
                <a:cxn ang="0">
                  <a:pos x="13" y="392"/>
                </a:cxn>
                <a:cxn ang="0">
                  <a:pos x="223" y="359"/>
                </a:cxn>
                <a:cxn ang="0">
                  <a:pos x="464" y="312"/>
                </a:cxn>
                <a:cxn ang="0">
                  <a:pos x="464" y="282"/>
                </a:cxn>
                <a:cxn ang="0">
                  <a:pos x="464" y="229"/>
                </a:cxn>
                <a:cxn ang="0">
                  <a:pos x="450" y="242"/>
                </a:cxn>
              </a:cxnLst>
              <a:rect l="0" t="0" r="r" b="b"/>
              <a:pathLst>
                <a:path w="464" h="392">
                  <a:moveTo>
                    <a:pt x="450" y="242"/>
                  </a:moveTo>
                  <a:lnTo>
                    <a:pt x="439" y="211"/>
                  </a:lnTo>
                  <a:lnTo>
                    <a:pt x="414" y="211"/>
                  </a:lnTo>
                  <a:lnTo>
                    <a:pt x="428" y="178"/>
                  </a:lnTo>
                  <a:lnTo>
                    <a:pt x="392" y="162"/>
                  </a:lnTo>
                  <a:lnTo>
                    <a:pt x="392" y="115"/>
                  </a:lnTo>
                  <a:lnTo>
                    <a:pt x="366" y="90"/>
                  </a:lnTo>
                  <a:lnTo>
                    <a:pt x="261" y="43"/>
                  </a:lnTo>
                  <a:lnTo>
                    <a:pt x="283" y="0"/>
                  </a:lnTo>
                  <a:lnTo>
                    <a:pt x="257" y="0"/>
                  </a:lnTo>
                  <a:lnTo>
                    <a:pt x="212" y="43"/>
                  </a:lnTo>
                  <a:lnTo>
                    <a:pt x="174" y="5"/>
                  </a:lnTo>
                  <a:lnTo>
                    <a:pt x="137" y="68"/>
                  </a:lnTo>
                  <a:lnTo>
                    <a:pt x="137" y="81"/>
                  </a:lnTo>
                  <a:lnTo>
                    <a:pt x="103" y="114"/>
                  </a:lnTo>
                  <a:lnTo>
                    <a:pt x="92" y="114"/>
                  </a:lnTo>
                  <a:lnTo>
                    <a:pt x="92" y="142"/>
                  </a:lnTo>
                  <a:lnTo>
                    <a:pt x="49" y="215"/>
                  </a:lnTo>
                  <a:lnTo>
                    <a:pt x="33" y="215"/>
                  </a:lnTo>
                  <a:lnTo>
                    <a:pt x="16" y="255"/>
                  </a:lnTo>
                  <a:lnTo>
                    <a:pt x="55" y="292"/>
                  </a:lnTo>
                  <a:lnTo>
                    <a:pt x="55" y="341"/>
                  </a:lnTo>
                  <a:lnTo>
                    <a:pt x="16" y="341"/>
                  </a:lnTo>
                  <a:lnTo>
                    <a:pt x="0" y="358"/>
                  </a:lnTo>
                  <a:lnTo>
                    <a:pt x="13" y="392"/>
                  </a:lnTo>
                  <a:lnTo>
                    <a:pt x="223" y="359"/>
                  </a:lnTo>
                  <a:lnTo>
                    <a:pt x="464" y="312"/>
                  </a:lnTo>
                  <a:lnTo>
                    <a:pt x="464" y="282"/>
                  </a:lnTo>
                  <a:lnTo>
                    <a:pt x="464" y="229"/>
                  </a:lnTo>
                  <a:lnTo>
                    <a:pt x="450" y="24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02" name="Freeform 811"/>
            <p:cNvSpPr>
              <a:spLocks/>
            </p:cNvSpPr>
            <p:nvPr/>
          </p:nvSpPr>
          <p:spPr bwMode="auto">
            <a:xfrm>
              <a:off x="-335" y="-715"/>
              <a:ext cx="464" cy="392"/>
            </a:xfrm>
            <a:custGeom>
              <a:avLst/>
              <a:gdLst/>
              <a:ahLst/>
              <a:cxnLst>
                <a:cxn ang="0">
                  <a:pos x="450" y="242"/>
                </a:cxn>
                <a:cxn ang="0">
                  <a:pos x="439" y="211"/>
                </a:cxn>
                <a:cxn ang="0">
                  <a:pos x="414" y="211"/>
                </a:cxn>
                <a:cxn ang="0">
                  <a:pos x="428" y="178"/>
                </a:cxn>
                <a:cxn ang="0">
                  <a:pos x="392" y="162"/>
                </a:cxn>
                <a:cxn ang="0">
                  <a:pos x="392" y="115"/>
                </a:cxn>
                <a:cxn ang="0">
                  <a:pos x="366" y="90"/>
                </a:cxn>
                <a:cxn ang="0">
                  <a:pos x="261" y="43"/>
                </a:cxn>
                <a:cxn ang="0">
                  <a:pos x="283" y="0"/>
                </a:cxn>
                <a:cxn ang="0">
                  <a:pos x="257" y="0"/>
                </a:cxn>
                <a:cxn ang="0">
                  <a:pos x="212" y="43"/>
                </a:cxn>
                <a:cxn ang="0">
                  <a:pos x="174" y="5"/>
                </a:cxn>
                <a:cxn ang="0">
                  <a:pos x="137" y="68"/>
                </a:cxn>
                <a:cxn ang="0">
                  <a:pos x="137" y="81"/>
                </a:cxn>
                <a:cxn ang="0">
                  <a:pos x="103" y="114"/>
                </a:cxn>
                <a:cxn ang="0">
                  <a:pos x="92" y="114"/>
                </a:cxn>
                <a:cxn ang="0">
                  <a:pos x="92" y="142"/>
                </a:cxn>
                <a:cxn ang="0">
                  <a:pos x="49" y="215"/>
                </a:cxn>
                <a:cxn ang="0">
                  <a:pos x="33" y="215"/>
                </a:cxn>
                <a:cxn ang="0">
                  <a:pos x="16" y="255"/>
                </a:cxn>
                <a:cxn ang="0">
                  <a:pos x="55" y="292"/>
                </a:cxn>
                <a:cxn ang="0">
                  <a:pos x="55" y="341"/>
                </a:cxn>
                <a:cxn ang="0">
                  <a:pos x="16" y="341"/>
                </a:cxn>
                <a:cxn ang="0">
                  <a:pos x="0" y="358"/>
                </a:cxn>
                <a:cxn ang="0">
                  <a:pos x="13" y="392"/>
                </a:cxn>
                <a:cxn ang="0">
                  <a:pos x="223" y="359"/>
                </a:cxn>
                <a:cxn ang="0">
                  <a:pos x="464" y="312"/>
                </a:cxn>
                <a:cxn ang="0">
                  <a:pos x="464" y="282"/>
                </a:cxn>
                <a:cxn ang="0">
                  <a:pos x="464" y="229"/>
                </a:cxn>
                <a:cxn ang="0">
                  <a:pos x="450" y="242"/>
                </a:cxn>
              </a:cxnLst>
              <a:rect l="0" t="0" r="r" b="b"/>
              <a:pathLst>
                <a:path w="464" h="392">
                  <a:moveTo>
                    <a:pt x="450" y="242"/>
                  </a:moveTo>
                  <a:lnTo>
                    <a:pt x="439" y="211"/>
                  </a:lnTo>
                  <a:lnTo>
                    <a:pt x="414" y="211"/>
                  </a:lnTo>
                  <a:lnTo>
                    <a:pt x="428" y="178"/>
                  </a:lnTo>
                  <a:lnTo>
                    <a:pt x="392" y="162"/>
                  </a:lnTo>
                  <a:lnTo>
                    <a:pt x="392" y="115"/>
                  </a:lnTo>
                  <a:lnTo>
                    <a:pt x="366" y="90"/>
                  </a:lnTo>
                  <a:lnTo>
                    <a:pt x="261" y="43"/>
                  </a:lnTo>
                  <a:lnTo>
                    <a:pt x="283" y="0"/>
                  </a:lnTo>
                  <a:lnTo>
                    <a:pt x="257" y="0"/>
                  </a:lnTo>
                  <a:lnTo>
                    <a:pt x="212" y="43"/>
                  </a:lnTo>
                  <a:lnTo>
                    <a:pt x="174" y="5"/>
                  </a:lnTo>
                  <a:lnTo>
                    <a:pt x="137" y="68"/>
                  </a:lnTo>
                  <a:lnTo>
                    <a:pt x="137" y="81"/>
                  </a:lnTo>
                  <a:lnTo>
                    <a:pt x="103" y="114"/>
                  </a:lnTo>
                  <a:lnTo>
                    <a:pt x="92" y="114"/>
                  </a:lnTo>
                  <a:lnTo>
                    <a:pt x="92" y="142"/>
                  </a:lnTo>
                  <a:lnTo>
                    <a:pt x="49" y="215"/>
                  </a:lnTo>
                  <a:lnTo>
                    <a:pt x="33" y="215"/>
                  </a:lnTo>
                  <a:lnTo>
                    <a:pt x="16" y="255"/>
                  </a:lnTo>
                  <a:lnTo>
                    <a:pt x="55" y="292"/>
                  </a:lnTo>
                  <a:lnTo>
                    <a:pt x="55" y="341"/>
                  </a:lnTo>
                  <a:lnTo>
                    <a:pt x="16" y="341"/>
                  </a:lnTo>
                  <a:lnTo>
                    <a:pt x="0" y="358"/>
                  </a:lnTo>
                  <a:lnTo>
                    <a:pt x="13" y="392"/>
                  </a:lnTo>
                  <a:lnTo>
                    <a:pt x="223" y="359"/>
                  </a:lnTo>
                  <a:lnTo>
                    <a:pt x="464" y="312"/>
                  </a:lnTo>
                  <a:lnTo>
                    <a:pt x="464" y="282"/>
                  </a:lnTo>
                  <a:lnTo>
                    <a:pt x="464" y="229"/>
                  </a:lnTo>
                  <a:lnTo>
                    <a:pt x="450" y="242"/>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03" name="Freeform 812"/>
            <p:cNvSpPr>
              <a:spLocks/>
            </p:cNvSpPr>
            <p:nvPr/>
          </p:nvSpPr>
          <p:spPr bwMode="auto">
            <a:xfrm>
              <a:off x="-886" y="-479"/>
              <a:ext cx="609" cy="229"/>
            </a:xfrm>
            <a:custGeom>
              <a:avLst/>
              <a:gdLst/>
              <a:ahLst/>
              <a:cxnLst>
                <a:cxn ang="0">
                  <a:pos x="532" y="52"/>
                </a:cxn>
                <a:cxn ang="0">
                  <a:pos x="501" y="22"/>
                </a:cxn>
                <a:cxn ang="0">
                  <a:pos x="480" y="22"/>
                </a:cxn>
                <a:cxn ang="0">
                  <a:pos x="463" y="3"/>
                </a:cxn>
                <a:cxn ang="0">
                  <a:pos x="452" y="0"/>
                </a:cxn>
                <a:cxn ang="0">
                  <a:pos x="420" y="26"/>
                </a:cxn>
                <a:cxn ang="0">
                  <a:pos x="414" y="19"/>
                </a:cxn>
                <a:cxn ang="0">
                  <a:pos x="410" y="19"/>
                </a:cxn>
                <a:cxn ang="0">
                  <a:pos x="398" y="45"/>
                </a:cxn>
                <a:cxn ang="0">
                  <a:pos x="361" y="55"/>
                </a:cxn>
                <a:cxn ang="0">
                  <a:pos x="351" y="60"/>
                </a:cxn>
                <a:cxn ang="0">
                  <a:pos x="346" y="55"/>
                </a:cxn>
                <a:cxn ang="0">
                  <a:pos x="335" y="45"/>
                </a:cxn>
                <a:cxn ang="0">
                  <a:pos x="318" y="50"/>
                </a:cxn>
                <a:cxn ang="0">
                  <a:pos x="318" y="60"/>
                </a:cxn>
                <a:cxn ang="0">
                  <a:pos x="298" y="73"/>
                </a:cxn>
                <a:cxn ang="0">
                  <a:pos x="283" y="73"/>
                </a:cxn>
                <a:cxn ang="0">
                  <a:pos x="252" y="63"/>
                </a:cxn>
                <a:cxn ang="0">
                  <a:pos x="228" y="40"/>
                </a:cxn>
                <a:cxn ang="0">
                  <a:pos x="231" y="26"/>
                </a:cxn>
                <a:cxn ang="0">
                  <a:pos x="228" y="23"/>
                </a:cxn>
                <a:cxn ang="0">
                  <a:pos x="224" y="33"/>
                </a:cxn>
                <a:cxn ang="0">
                  <a:pos x="143" y="100"/>
                </a:cxn>
                <a:cxn ang="0">
                  <a:pos x="124" y="113"/>
                </a:cxn>
                <a:cxn ang="0">
                  <a:pos x="124" y="130"/>
                </a:cxn>
                <a:cxn ang="0">
                  <a:pos x="109" y="140"/>
                </a:cxn>
                <a:cxn ang="0">
                  <a:pos x="105" y="147"/>
                </a:cxn>
                <a:cxn ang="0">
                  <a:pos x="105" y="162"/>
                </a:cxn>
                <a:cxn ang="0">
                  <a:pos x="77" y="180"/>
                </a:cxn>
                <a:cxn ang="0">
                  <a:pos x="66" y="190"/>
                </a:cxn>
                <a:cxn ang="0">
                  <a:pos x="13" y="216"/>
                </a:cxn>
                <a:cxn ang="0">
                  <a:pos x="0" y="229"/>
                </a:cxn>
                <a:cxn ang="0">
                  <a:pos x="261" y="194"/>
                </a:cxn>
                <a:cxn ang="0">
                  <a:pos x="261" y="190"/>
                </a:cxn>
                <a:cxn ang="0">
                  <a:pos x="304" y="184"/>
                </a:cxn>
                <a:cxn ang="0">
                  <a:pos x="298" y="190"/>
                </a:cxn>
                <a:cxn ang="0">
                  <a:pos x="340" y="187"/>
                </a:cxn>
                <a:cxn ang="0">
                  <a:pos x="355" y="184"/>
                </a:cxn>
                <a:cxn ang="0">
                  <a:pos x="368" y="187"/>
                </a:cxn>
                <a:cxn ang="0">
                  <a:pos x="566" y="157"/>
                </a:cxn>
                <a:cxn ang="0">
                  <a:pos x="553" y="123"/>
                </a:cxn>
                <a:cxn ang="0">
                  <a:pos x="569" y="106"/>
                </a:cxn>
                <a:cxn ang="0">
                  <a:pos x="609" y="106"/>
                </a:cxn>
                <a:cxn ang="0">
                  <a:pos x="609" y="59"/>
                </a:cxn>
                <a:cxn ang="0">
                  <a:pos x="569" y="22"/>
                </a:cxn>
                <a:cxn ang="0">
                  <a:pos x="553" y="33"/>
                </a:cxn>
                <a:cxn ang="0">
                  <a:pos x="532" y="52"/>
                </a:cxn>
              </a:cxnLst>
              <a:rect l="0" t="0" r="r" b="b"/>
              <a:pathLst>
                <a:path w="609" h="229">
                  <a:moveTo>
                    <a:pt x="532" y="52"/>
                  </a:moveTo>
                  <a:lnTo>
                    <a:pt x="501" y="22"/>
                  </a:lnTo>
                  <a:lnTo>
                    <a:pt x="480" y="22"/>
                  </a:lnTo>
                  <a:lnTo>
                    <a:pt x="463" y="3"/>
                  </a:lnTo>
                  <a:lnTo>
                    <a:pt x="452" y="0"/>
                  </a:lnTo>
                  <a:lnTo>
                    <a:pt x="420" y="26"/>
                  </a:lnTo>
                  <a:lnTo>
                    <a:pt x="414" y="19"/>
                  </a:lnTo>
                  <a:lnTo>
                    <a:pt x="410" y="19"/>
                  </a:lnTo>
                  <a:lnTo>
                    <a:pt x="398" y="45"/>
                  </a:lnTo>
                  <a:lnTo>
                    <a:pt x="361" y="55"/>
                  </a:lnTo>
                  <a:lnTo>
                    <a:pt x="351" y="60"/>
                  </a:lnTo>
                  <a:lnTo>
                    <a:pt x="346" y="55"/>
                  </a:lnTo>
                  <a:lnTo>
                    <a:pt x="335" y="45"/>
                  </a:lnTo>
                  <a:lnTo>
                    <a:pt x="318" y="50"/>
                  </a:lnTo>
                  <a:lnTo>
                    <a:pt x="318" y="60"/>
                  </a:lnTo>
                  <a:lnTo>
                    <a:pt x="298" y="73"/>
                  </a:lnTo>
                  <a:lnTo>
                    <a:pt x="283" y="73"/>
                  </a:lnTo>
                  <a:lnTo>
                    <a:pt x="252" y="63"/>
                  </a:lnTo>
                  <a:lnTo>
                    <a:pt x="228" y="40"/>
                  </a:lnTo>
                  <a:lnTo>
                    <a:pt x="231" y="26"/>
                  </a:lnTo>
                  <a:lnTo>
                    <a:pt x="228" y="23"/>
                  </a:lnTo>
                  <a:lnTo>
                    <a:pt x="224" y="33"/>
                  </a:lnTo>
                  <a:lnTo>
                    <a:pt x="143" y="100"/>
                  </a:lnTo>
                  <a:lnTo>
                    <a:pt x="124" y="113"/>
                  </a:lnTo>
                  <a:lnTo>
                    <a:pt x="124" y="130"/>
                  </a:lnTo>
                  <a:lnTo>
                    <a:pt x="109" y="140"/>
                  </a:lnTo>
                  <a:lnTo>
                    <a:pt x="105" y="147"/>
                  </a:lnTo>
                  <a:lnTo>
                    <a:pt x="105" y="162"/>
                  </a:lnTo>
                  <a:lnTo>
                    <a:pt x="77" y="180"/>
                  </a:lnTo>
                  <a:lnTo>
                    <a:pt x="66" y="190"/>
                  </a:lnTo>
                  <a:lnTo>
                    <a:pt x="13" y="216"/>
                  </a:lnTo>
                  <a:lnTo>
                    <a:pt x="0" y="229"/>
                  </a:lnTo>
                  <a:lnTo>
                    <a:pt x="261" y="194"/>
                  </a:lnTo>
                  <a:lnTo>
                    <a:pt x="261" y="190"/>
                  </a:lnTo>
                  <a:lnTo>
                    <a:pt x="304" y="184"/>
                  </a:lnTo>
                  <a:lnTo>
                    <a:pt x="298" y="190"/>
                  </a:lnTo>
                  <a:lnTo>
                    <a:pt x="340" y="187"/>
                  </a:lnTo>
                  <a:lnTo>
                    <a:pt x="355" y="184"/>
                  </a:lnTo>
                  <a:lnTo>
                    <a:pt x="368" y="187"/>
                  </a:lnTo>
                  <a:lnTo>
                    <a:pt x="566" y="157"/>
                  </a:lnTo>
                  <a:lnTo>
                    <a:pt x="553" y="123"/>
                  </a:lnTo>
                  <a:lnTo>
                    <a:pt x="569" y="106"/>
                  </a:lnTo>
                  <a:lnTo>
                    <a:pt x="609" y="106"/>
                  </a:lnTo>
                  <a:lnTo>
                    <a:pt x="609" y="59"/>
                  </a:lnTo>
                  <a:lnTo>
                    <a:pt x="569" y="22"/>
                  </a:lnTo>
                  <a:lnTo>
                    <a:pt x="553" y="33"/>
                  </a:lnTo>
                  <a:lnTo>
                    <a:pt x="532" y="5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04" name="Freeform 813"/>
            <p:cNvSpPr>
              <a:spLocks/>
            </p:cNvSpPr>
            <p:nvPr/>
          </p:nvSpPr>
          <p:spPr bwMode="auto">
            <a:xfrm>
              <a:off x="-886" y="-479"/>
              <a:ext cx="609" cy="229"/>
            </a:xfrm>
            <a:custGeom>
              <a:avLst/>
              <a:gdLst/>
              <a:ahLst/>
              <a:cxnLst>
                <a:cxn ang="0">
                  <a:pos x="532" y="52"/>
                </a:cxn>
                <a:cxn ang="0">
                  <a:pos x="501" y="22"/>
                </a:cxn>
                <a:cxn ang="0">
                  <a:pos x="480" y="22"/>
                </a:cxn>
                <a:cxn ang="0">
                  <a:pos x="463" y="3"/>
                </a:cxn>
                <a:cxn ang="0">
                  <a:pos x="452" y="0"/>
                </a:cxn>
                <a:cxn ang="0">
                  <a:pos x="420" y="26"/>
                </a:cxn>
                <a:cxn ang="0">
                  <a:pos x="414" y="19"/>
                </a:cxn>
                <a:cxn ang="0">
                  <a:pos x="410" y="19"/>
                </a:cxn>
                <a:cxn ang="0">
                  <a:pos x="398" y="45"/>
                </a:cxn>
                <a:cxn ang="0">
                  <a:pos x="361" y="55"/>
                </a:cxn>
                <a:cxn ang="0">
                  <a:pos x="351" y="60"/>
                </a:cxn>
                <a:cxn ang="0">
                  <a:pos x="346" y="55"/>
                </a:cxn>
                <a:cxn ang="0">
                  <a:pos x="335" y="45"/>
                </a:cxn>
                <a:cxn ang="0">
                  <a:pos x="318" y="50"/>
                </a:cxn>
                <a:cxn ang="0">
                  <a:pos x="318" y="60"/>
                </a:cxn>
                <a:cxn ang="0">
                  <a:pos x="298" y="73"/>
                </a:cxn>
                <a:cxn ang="0">
                  <a:pos x="283" y="73"/>
                </a:cxn>
                <a:cxn ang="0">
                  <a:pos x="252" y="63"/>
                </a:cxn>
                <a:cxn ang="0">
                  <a:pos x="228" y="40"/>
                </a:cxn>
                <a:cxn ang="0">
                  <a:pos x="231" y="26"/>
                </a:cxn>
                <a:cxn ang="0">
                  <a:pos x="228" y="23"/>
                </a:cxn>
                <a:cxn ang="0">
                  <a:pos x="224" y="33"/>
                </a:cxn>
                <a:cxn ang="0">
                  <a:pos x="143" y="100"/>
                </a:cxn>
                <a:cxn ang="0">
                  <a:pos x="124" y="113"/>
                </a:cxn>
                <a:cxn ang="0">
                  <a:pos x="124" y="130"/>
                </a:cxn>
                <a:cxn ang="0">
                  <a:pos x="109" y="140"/>
                </a:cxn>
                <a:cxn ang="0">
                  <a:pos x="105" y="147"/>
                </a:cxn>
                <a:cxn ang="0">
                  <a:pos x="105" y="162"/>
                </a:cxn>
                <a:cxn ang="0">
                  <a:pos x="77" y="180"/>
                </a:cxn>
                <a:cxn ang="0">
                  <a:pos x="66" y="190"/>
                </a:cxn>
                <a:cxn ang="0">
                  <a:pos x="13" y="216"/>
                </a:cxn>
                <a:cxn ang="0">
                  <a:pos x="0" y="229"/>
                </a:cxn>
                <a:cxn ang="0">
                  <a:pos x="261" y="194"/>
                </a:cxn>
                <a:cxn ang="0">
                  <a:pos x="261" y="190"/>
                </a:cxn>
                <a:cxn ang="0">
                  <a:pos x="304" y="184"/>
                </a:cxn>
                <a:cxn ang="0">
                  <a:pos x="298" y="190"/>
                </a:cxn>
                <a:cxn ang="0">
                  <a:pos x="340" y="187"/>
                </a:cxn>
                <a:cxn ang="0">
                  <a:pos x="355" y="184"/>
                </a:cxn>
                <a:cxn ang="0">
                  <a:pos x="368" y="187"/>
                </a:cxn>
                <a:cxn ang="0">
                  <a:pos x="566" y="157"/>
                </a:cxn>
                <a:cxn ang="0">
                  <a:pos x="553" y="123"/>
                </a:cxn>
                <a:cxn ang="0">
                  <a:pos x="569" y="106"/>
                </a:cxn>
                <a:cxn ang="0">
                  <a:pos x="609" y="106"/>
                </a:cxn>
                <a:cxn ang="0">
                  <a:pos x="609" y="59"/>
                </a:cxn>
                <a:cxn ang="0">
                  <a:pos x="569" y="22"/>
                </a:cxn>
                <a:cxn ang="0">
                  <a:pos x="553" y="33"/>
                </a:cxn>
                <a:cxn ang="0">
                  <a:pos x="532" y="52"/>
                </a:cxn>
              </a:cxnLst>
              <a:rect l="0" t="0" r="r" b="b"/>
              <a:pathLst>
                <a:path w="609" h="229">
                  <a:moveTo>
                    <a:pt x="532" y="52"/>
                  </a:moveTo>
                  <a:lnTo>
                    <a:pt x="501" y="22"/>
                  </a:lnTo>
                  <a:lnTo>
                    <a:pt x="480" y="22"/>
                  </a:lnTo>
                  <a:lnTo>
                    <a:pt x="463" y="3"/>
                  </a:lnTo>
                  <a:lnTo>
                    <a:pt x="452" y="0"/>
                  </a:lnTo>
                  <a:lnTo>
                    <a:pt x="420" y="26"/>
                  </a:lnTo>
                  <a:lnTo>
                    <a:pt x="414" y="19"/>
                  </a:lnTo>
                  <a:lnTo>
                    <a:pt x="410" y="19"/>
                  </a:lnTo>
                  <a:lnTo>
                    <a:pt x="398" y="45"/>
                  </a:lnTo>
                  <a:lnTo>
                    <a:pt x="361" y="55"/>
                  </a:lnTo>
                  <a:lnTo>
                    <a:pt x="351" y="60"/>
                  </a:lnTo>
                  <a:lnTo>
                    <a:pt x="346" y="55"/>
                  </a:lnTo>
                  <a:lnTo>
                    <a:pt x="335" y="45"/>
                  </a:lnTo>
                  <a:lnTo>
                    <a:pt x="318" y="50"/>
                  </a:lnTo>
                  <a:lnTo>
                    <a:pt x="318" y="60"/>
                  </a:lnTo>
                  <a:lnTo>
                    <a:pt x="298" y="73"/>
                  </a:lnTo>
                  <a:lnTo>
                    <a:pt x="283" y="73"/>
                  </a:lnTo>
                  <a:lnTo>
                    <a:pt x="252" y="63"/>
                  </a:lnTo>
                  <a:lnTo>
                    <a:pt x="228" y="40"/>
                  </a:lnTo>
                  <a:lnTo>
                    <a:pt x="231" y="26"/>
                  </a:lnTo>
                  <a:lnTo>
                    <a:pt x="228" y="23"/>
                  </a:lnTo>
                  <a:lnTo>
                    <a:pt x="224" y="33"/>
                  </a:lnTo>
                  <a:lnTo>
                    <a:pt x="143" y="100"/>
                  </a:lnTo>
                  <a:lnTo>
                    <a:pt x="124" y="113"/>
                  </a:lnTo>
                  <a:lnTo>
                    <a:pt x="124" y="130"/>
                  </a:lnTo>
                  <a:lnTo>
                    <a:pt x="109" y="140"/>
                  </a:lnTo>
                  <a:lnTo>
                    <a:pt x="105" y="147"/>
                  </a:lnTo>
                  <a:lnTo>
                    <a:pt x="105" y="162"/>
                  </a:lnTo>
                  <a:lnTo>
                    <a:pt x="77" y="180"/>
                  </a:lnTo>
                  <a:lnTo>
                    <a:pt x="66" y="190"/>
                  </a:lnTo>
                  <a:lnTo>
                    <a:pt x="13" y="216"/>
                  </a:lnTo>
                  <a:lnTo>
                    <a:pt x="0" y="229"/>
                  </a:lnTo>
                  <a:lnTo>
                    <a:pt x="261" y="194"/>
                  </a:lnTo>
                  <a:lnTo>
                    <a:pt x="261" y="190"/>
                  </a:lnTo>
                  <a:lnTo>
                    <a:pt x="304" y="184"/>
                  </a:lnTo>
                  <a:lnTo>
                    <a:pt x="298" y="190"/>
                  </a:lnTo>
                  <a:lnTo>
                    <a:pt x="340" y="187"/>
                  </a:lnTo>
                  <a:lnTo>
                    <a:pt x="355" y="184"/>
                  </a:lnTo>
                  <a:lnTo>
                    <a:pt x="368" y="187"/>
                  </a:lnTo>
                  <a:lnTo>
                    <a:pt x="566" y="157"/>
                  </a:lnTo>
                  <a:lnTo>
                    <a:pt x="553" y="123"/>
                  </a:lnTo>
                  <a:lnTo>
                    <a:pt x="569" y="106"/>
                  </a:lnTo>
                  <a:lnTo>
                    <a:pt x="609" y="106"/>
                  </a:lnTo>
                  <a:lnTo>
                    <a:pt x="609" y="59"/>
                  </a:lnTo>
                  <a:lnTo>
                    <a:pt x="569" y="22"/>
                  </a:lnTo>
                  <a:lnTo>
                    <a:pt x="553" y="33"/>
                  </a:lnTo>
                  <a:lnTo>
                    <a:pt x="532" y="52"/>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05" name="Freeform 814"/>
            <p:cNvSpPr>
              <a:spLocks/>
            </p:cNvSpPr>
            <p:nvPr/>
          </p:nvSpPr>
          <p:spPr bwMode="auto">
            <a:xfrm>
              <a:off x="-159" y="-896"/>
              <a:ext cx="215" cy="271"/>
            </a:xfrm>
            <a:custGeom>
              <a:avLst/>
              <a:gdLst/>
              <a:ahLst/>
              <a:cxnLst>
                <a:cxn ang="0">
                  <a:pos x="82" y="179"/>
                </a:cxn>
                <a:cxn ang="0">
                  <a:pos x="109" y="179"/>
                </a:cxn>
                <a:cxn ang="0">
                  <a:pos x="85" y="222"/>
                </a:cxn>
                <a:cxn ang="0">
                  <a:pos x="191" y="271"/>
                </a:cxn>
                <a:cxn ang="0">
                  <a:pos x="215" y="208"/>
                </a:cxn>
                <a:cxn ang="0">
                  <a:pos x="171" y="195"/>
                </a:cxn>
                <a:cxn ang="0">
                  <a:pos x="171" y="171"/>
                </a:cxn>
                <a:cxn ang="0">
                  <a:pos x="171" y="144"/>
                </a:cxn>
                <a:cxn ang="0">
                  <a:pos x="182" y="115"/>
                </a:cxn>
                <a:cxn ang="0">
                  <a:pos x="199" y="84"/>
                </a:cxn>
                <a:cxn ang="0">
                  <a:pos x="203" y="75"/>
                </a:cxn>
                <a:cxn ang="0">
                  <a:pos x="188" y="58"/>
                </a:cxn>
                <a:cxn ang="0">
                  <a:pos x="171" y="54"/>
                </a:cxn>
                <a:cxn ang="0">
                  <a:pos x="156" y="40"/>
                </a:cxn>
                <a:cxn ang="0">
                  <a:pos x="128" y="40"/>
                </a:cxn>
                <a:cxn ang="0">
                  <a:pos x="112" y="22"/>
                </a:cxn>
                <a:cxn ang="0">
                  <a:pos x="118" y="8"/>
                </a:cxn>
                <a:cxn ang="0">
                  <a:pos x="103" y="2"/>
                </a:cxn>
                <a:cxn ang="0">
                  <a:pos x="92" y="0"/>
                </a:cxn>
                <a:cxn ang="0">
                  <a:pos x="82" y="0"/>
                </a:cxn>
                <a:cxn ang="0">
                  <a:pos x="72" y="35"/>
                </a:cxn>
                <a:cxn ang="0">
                  <a:pos x="69" y="40"/>
                </a:cxn>
                <a:cxn ang="0">
                  <a:pos x="14" y="122"/>
                </a:cxn>
                <a:cxn ang="0">
                  <a:pos x="1" y="182"/>
                </a:cxn>
                <a:cxn ang="0">
                  <a:pos x="0" y="185"/>
                </a:cxn>
                <a:cxn ang="0">
                  <a:pos x="38" y="222"/>
                </a:cxn>
                <a:cxn ang="0">
                  <a:pos x="82" y="179"/>
                </a:cxn>
              </a:cxnLst>
              <a:rect l="0" t="0" r="r" b="b"/>
              <a:pathLst>
                <a:path w="215" h="271">
                  <a:moveTo>
                    <a:pt x="82" y="179"/>
                  </a:moveTo>
                  <a:lnTo>
                    <a:pt x="109" y="179"/>
                  </a:lnTo>
                  <a:lnTo>
                    <a:pt x="85" y="222"/>
                  </a:lnTo>
                  <a:lnTo>
                    <a:pt x="191" y="271"/>
                  </a:lnTo>
                  <a:lnTo>
                    <a:pt x="215" y="208"/>
                  </a:lnTo>
                  <a:lnTo>
                    <a:pt x="171" y="195"/>
                  </a:lnTo>
                  <a:lnTo>
                    <a:pt x="171" y="171"/>
                  </a:lnTo>
                  <a:lnTo>
                    <a:pt x="171" y="144"/>
                  </a:lnTo>
                  <a:lnTo>
                    <a:pt x="182" y="115"/>
                  </a:lnTo>
                  <a:lnTo>
                    <a:pt x="199" y="84"/>
                  </a:lnTo>
                  <a:lnTo>
                    <a:pt x="203" y="75"/>
                  </a:lnTo>
                  <a:lnTo>
                    <a:pt x="188" y="58"/>
                  </a:lnTo>
                  <a:lnTo>
                    <a:pt x="171" y="54"/>
                  </a:lnTo>
                  <a:lnTo>
                    <a:pt x="156" y="40"/>
                  </a:lnTo>
                  <a:lnTo>
                    <a:pt x="128" y="40"/>
                  </a:lnTo>
                  <a:lnTo>
                    <a:pt x="112" y="22"/>
                  </a:lnTo>
                  <a:lnTo>
                    <a:pt x="118" y="8"/>
                  </a:lnTo>
                  <a:lnTo>
                    <a:pt x="103" y="2"/>
                  </a:lnTo>
                  <a:lnTo>
                    <a:pt x="92" y="0"/>
                  </a:lnTo>
                  <a:lnTo>
                    <a:pt x="82" y="0"/>
                  </a:lnTo>
                  <a:lnTo>
                    <a:pt x="72" y="35"/>
                  </a:lnTo>
                  <a:lnTo>
                    <a:pt x="69" y="40"/>
                  </a:lnTo>
                  <a:lnTo>
                    <a:pt x="14" y="122"/>
                  </a:lnTo>
                  <a:lnTo>
                    <a:pt x="1" y="182"/>
                  </a:lnTo>
                  <a:lnTo>
                    <a:pt x="0" y="185"/>
                  </a:lnTo>
                  <a:lnTo>
                    <a:pt x="38" y="222"/>
                  </a:lnTo>
                  <a:lnTo>
                    <a:pt x="82" y="17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06" name="Freeform 815"/>
            <p:cNvSpPr>
              <a:spLocks/>
            </p:cNvSpPr>
            <p:nvPr/>
          </p:nvSpPr>
          <p:spPr bwMode="auto">
            <a:xfrm>
              <a:off x="-159" y="-896"/>
              <a:ext cx="215" cy="271"/>
            </a:xfrm>
            <a:custGeom>
              <a:avLst/>
              <a:gdLst/>
              <a:ahLst/>
              <a:cxnLst>
                <a:cxn ang="0">
                  <a:pos x="82" y="179"/>
                </a:cxn>
                <a:cxn ang="0">
                  <a:pos x="109" y="179"/>
                </a:cxn>
                <a:cxn ang="0">
                  <a:pos x="85" y="222"/>
                </a:cxn>
                <a:cxn ang="0">
                  <a:pos x="191" y="271"/>
                </a:cxn>
                <a:cxn ang="0">
                  <a:pos x="215" y="208"/>
                </a:cxn>
                <a:cxn ang="0">
                  <a:pos x="171" y="195"/>
                </a:cxn>
                <a:cxn ang="0">
                  <a:pos x="171" y="171"/>
                </a:cxn>
                <a:cxn ang="0">
                  <a:pos x="171" y="144"/>
                </a:cxn>
                <a:cxn ang="0">
                  <a:pos x="182" y="115"/>
                </a:cxn>
                <a:cxn ang="0">
                  <a:pos x="199" y="84"/>
                </a:cxn>
                <a:cxn ang="0">
                  <a:pos x="203" y="75"/>
                </a:cxn>
                <a:cxn ang="0">
                  <a:pos x="188" y="58"/>
                </a:cxn>
                <a:cxn ang="0">
                  <a:pos x="171" y="54"/>
                </a:cxn>
                <a:cxn ang="0">
                  <a:pos x="156" y="40"/>
                </a:cxn>
                <a:cxn ang="0">
                  <a:pos x="128" y="40"/>
                </a:cxn>
                <a:cxn ang="0">
                  <a:pos x="112" y="22"/>
                </a:cxn>
                <a:cxn ang="0">
                  <a:pos x="118" y="8"/>
                </a:cxn>
                <a:cxn ang="0">
                  <a:pos x="103" y="2"/>
                </a:cxn>
                <a:cxn ang="0">
                  <a:pos x="92" y="0"/>
                </a:cxn>
                <a:cxn ang="0">
                  <a:pos x="82" y="0"/>
                </a:cxn>
                <a:cxn ang="0">
                  <a:pos x="72" y="35"/>
                </a:cxn>
                <a:cxn ang="0">
                  <a:pos x="69" y="40"/>
                </a:cxn>
                <a:cxn ang="0">
                  <a:pos x="14" y="122"/>
                </a:cxn>
                <a:cxn ang="0">
                  <a:pos x="1" y="182"/>
                </a:cxn>
                <a:cxn ang="0">
                  <a:pos x="0" y="185"/>
                </a:cxn>
                <a:cxn ang="0">
                  <a:pos x="38" y="222"/>
                </a:cxn>
                <a:cxn ang="0">
                  <a:pos x="82" y="179"/>
                </a:cxn>
              </a:cxnLst>
              <a:rect l="0" t="0" r="r" b="b"/>
              <a:pathLst>
                <a:path w="215" h="271">
                  <a:moveTo>
                    <a:pt x="82" y="179"/>
                  </a:moveTo>
                  <a:lnTo>
                    <a:pt x="109" y="179"/>
                  </a:lnTo>
                  <a:lnTo>
                    <a:pt x="85" y="222"/>
                  </a:lnTo>
                  <a:lnTo>
                    <a:pt x="191" y="271"/>
                  </a:lnTo>
                  <a:lnTo>
                    <a:pt x="215" y="208"/>
                  </a:lnTo>
                  <a:lnTo>
                    <a:pt x="171" y="195"/>
                  </a:lnTo>
                  <a:lnTo>
                    <a:pt x="171" y="171"/>
                  </a:lnTo>
                  <a:lnTo>
                    <a:pt x="171" y="144"/>
                  </a:lnTo>
                  <a:lnTo>
                    <a:pt x="182" y="115"/>
                  </a:lnTo>
                  <a:lnTo>
                    <a:pt x="199" y="84"/>
                  </a:lnTo>
                  <a:lnTo>
                    <a:pt x="203" y="75"/>
                  </a:lnTo>
                  <a:lnTo>
                    <a:pt x="188" y="58"/>
                  </a:lnTo>
                  <a:lnTo>
                    <a:pt x="171" y="54"/>
                  </a:lnTo>
                  <a:lnTo>
                    <a:pt x="156" y="40"/>
                  </a:lnTo>
                  <a:lnTo>
                    <a:pt x="128" y="40"/>
                  </a:lnTo>
                  <a:lnTo>
                    <a:pt x="112" y="22"/>
                  </a:lnTo>
                  <a:lnTo>
                    <a:pt x="118" y="8"/>
                  </a:lnTo>
                  <a:lnTo>
                    <a:pt x="103" y="2"/>
                  </a:lnTo>
                  <a:lnTo>
                    <a:pt x="92" y="0"/>
                  </a:lnTo>
                  <a:lnTo>
                    <a:pt x="82" y="0"/>
                  </a:lnTo>
                  <a:lnTo>
                    <a:pt x="72" y="35"/>
                  </a:lnTo>
                  <a:lnTo>
                    <a:pt x="69" y="40"/>
                  </a:lnTo>
                  <a:lnTo>
                    <a:pt x="14" y="122"/>
                  </a:lnTo>
                  <a:lnTo>
                    <a:pt x="1" y="182"/>
                  </a:lnTo>
                  <a:lnTo>
                    <a:pt x="0" y="185"/>
                  </a:lnTo>
                  <a:lnTo>
                    <a:pt x="38" y="222"/>
                  </a:lnTo>
                  <a:lnTo>
                    <a:pt x="82" y="179"/>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107" name="Freeform 817"/>
          <p:cNvSpPr>
            <a:spLocks/>
          </p:cNvSpPr>
          <p:nvPr/>
        </p:nvSpPr>
        <p:spPr bwMode="auto">
          <a:xfrm>
            <a:off x="5444082" y="2500917"/>
            <a:ext cx="614798" cy="344511"/>
          </a:xfrm>
          <a:custGeom>
            <a:avLst/>
            <a:gdLst/>
            <a:ahLst/>
            <a:cxnLst>
              <a:cxn ang="0">
                <a:pos x="1177" y="475"/>
              </a:cxn>
              <a:cxn ang="0">
                <a:pos x="1174" y="413"/>
              </a:cxn>
              <a:cxn ang="0">
                <a:pos x="1144" y="408"/>
              </a:cxn>
              <a:cxn ang="0">
                <a:pos x="1113" y="419"/>
              </a:cxn>
              <a:cxn ang="0">
                <a:pos x="1080" y="413"/>
              </a:cxn>
              <a:cxn ang="0">
                <a:pos x="1070" y="398"/>
              </a:cxn>
              <a:cxn ang="0">
                <a:pos x="1100" y="403"/>
              </a:cxn>
              <a:cxn ang="0">
                <a:pos x="1113" y="378"/>
              </a:cxn>
              <a:cxn ang="0">
                <a:pos x="1079" y="371"/>
              </a:cxn>
              <a:cxn ang="0">
                <a:pos x="1074" y="356"/>
              </a:cxn>
              <a:cxn ang="0">
                <a:pos x="1091" y="354"/>
              </a:cxn>
              <a:cxn ang="0">
                <a:pos x="1089" y="351"/>
              </a:cxn>
              <a:cxn ang="0">
                <a:pos x="1080" y="332"/>
              </a:cxn>
              <a:cxn ang="0">
                <a:pos x="1110" y="330"/>
              </a:cxn>
              <a:cxn ang="0">
                <a:pos x="1100" y="306"/>
              </a:cxn>
              <a:cxn ang="0">
                <a:pos x="1074" y="289"/>
              </a:cxn>
              <a:cxn ang="0">
                <a:pos x="1080" y="278"/>
              </a:cxn>
              <a:cxn ang="0">
                <a:pos x="1089" y="247"/>
              </a:cxn>
              <a:cxn ang="0">
                <a:pos x="1079" y="226"/>
              </a:cxn>
              <a:cxn ang="0">
                <a:pos x="1017" y="202"/>
              </a:cxn>
              <a:cxn ang="0">
                <a:pos x="1005" y="206"/>
              </a:cxn>
              <a:cxn ang="0">
                <a:pos x="984" y="192"/>
              </a:cxn>
              <a:cxn ang="0">
                <a:pos x="965" y="185"/>
              </a:cxn>
              <a:cxn ang="0">
                <a:pos x="930" y="182"/>
              </a:cxn>
              <a:cxn ang="0">
                <a:pos x="905" y="154"/>
              </a:cxn>
              <a:cxn ang="0">
                <a:pos x="932" y="92"/>
              </a:cxn>
              <a:cxn ang="0">
                <a:pos x="922" y="67"/>
              </a:cxn>
              <a:cxn ang="0">
                <a:pos x="890" y="46"/>
              </a:cxn>
              <a:cxn ang="0">
                <a:pos x="846" y="30"/>
              </a:cxn>
              <a:cxn ang="0">
                <a:pos x="837" y="10"/>
              </a:cxn>
              <a:cxn ang="0">
                <a:pos x="816" y="5"/>
              </a:cxn>
              <a:cxn ang="0">
                <a:pos x="803" y="46"/>
              </a:cxn>
              <a:cxn ang="0">
                <a:pos x="720" y="0"/>
              </a:cxn>
              <a:cxn ang="0">
                <a:pos x="714" y="10"/>
              </a:cxn>
              <a:cxn ang="0">
                <a:pos x="714" y="50"/>
              </a:cxn>
              <a:cxn ang="0">
                <a:pos x="703" y="63"/>
              </a:cxn>
              <a:cxn ang="0">
                <a:pos x="682" y="105"/>
              </a:cxn>
              <a:cxn ang="0">
                <a:pos x="660" y="140"/>
              </a:cxn>
              <a:cxn ang="0">
                <a:pos x="633" y="146"/>
              </a:cxn>
              <a:cxn ang="0">
                <a:pos x="608" y="216"/>
              </a:cxn>
              <a:cxn ang="0">
                <a:pos x="576" y="208"/>
              </a:cxn>
              <a:cxn ang="0">
                <a:pos x="555" y="192"/>
              </a:cxn>
              <a:cxn ang="0">
                <a:pos x="512" y="316"/>
              </a:cxn>
              <a:cxn ang="0">
                <a:pos x="487" y="388"/>
              </a:cxn>
              <a:cxn ang="0">
                <a:pos x="466" y="433"/>
              </a:cxn>
              <a:cxn ang="0">
                <a:pos x="423" y="456"/>
              </a:cxn>
              <a:cxn ang="0">
                <a:pos x="412" y="450"/>
              </a:cxn>
              <a:cxn ang="0">
                <a:pos x="363" y="485"/>
              </a:cxn>
              <a:cxn ang="0">
                <a:pos x="348" y="485"/>
              </a:cxn>
              <a:cxn ang="0">
                <a:pos x="322" y="481"/>
              </a:cxn>
              <a:cxn ang="0">
                <a:pos x="299" y="507"/>
              </a:cxn>
              <a:cxn ang="0">
                <a:pos x="253" y="495"/>
              </a:cxn>
              <a:cxn ang="0">
                <a:pos x="233" y="456"/>
              </a:cxn>
              <a:cxn ang="0">
                <a:pos x="225" y="465"/>
              </a:cxn>
              <a:cxn ang="0">
                <a:pos x="126" y="547"/>
              </a:cxn>
              <a:cxn ang="0">
                <a:pos x="109" y="575"/>
              </a:cxn>
              <a:cxn ang="0">
                <a:pos x="105" y="595"/>
              </a:cxn>
              <a:cxn ang="0">
                <a:pos x="66" y="627"/>
              </a:cxn>
              <a:cxn ang="0">
                <a:pos x="0" y="664"/>
              </a:cxn>
              <a:cxn ang="0">
                <a:pos x="264" y="627"/>
              </a:cxn>
              <a:cxn ang="0">
                <a:pos x="299" y="627"/>
              </a:cxn>
              <a:cxn ang="0">
                <a:pos x="359" y="619"/>
              </a:cxn>
              <a:cxn ang="0">
                <a:pos x="782" y="557"/>
              </a:cxn>
            </a:cxnLst>
            <a:rect l="0" t="0" r="r" b="b"/>
            <a:pathLst>
              <a:path w="1195" h="664">
                <a:moveTo>
                  <a:pt x="1177" y="481"/>
                </a:moveTo>
                <a:lnTo>
                  <a:pt x="1177" y="475"/>
                </a:lnTo>
                <a:lnTo>
                  <a:pt x="1195" y="460"/>
                </a:lnTo>
                <a:lnTo>
                  <a:pt x="1174" y="413"/>
                </a:lnTo>
                <a:lnTo>
                  <a:pt x="1174" y="408"/>
                </a:lnTo>
                <a:lnTo>
                  <a:pt x="1144" y="408"/>
                </a:lnTo>
                <a:lnTo>
                  <a:pt x="1132" y="408"/>
                </a:lnTo>
                <a:lnTo>
                  <a:pt x="1113" y="419"/>
                </a:lnTo>
                <a:lnTo>
                  <a:pt x="1095" y="423"/>
                </a:lnTo>
                <a:lnTo>
                  <a:pt x="1080" y="413"/>
                </a:lnTo>
                <a:lnTo>
                  <a:pt x="1070" y="408"/>
                </a:lnTo>
                <a:lnTo>
                  <a:pt x="1070" y="398"/>
                </a:lnTo>
                <a:lnTo>
                  <a:pt x="1091" y="403"/>
                </a:lnTo>
                <a:lnTo>
                  <a:pt x="1100" y="403"/>
                </a:lnTo>
                <a:lnTo>
                  <a:pt x="1120" y="388"/>
                </a:lnTo>
                <a:lnTo>
                  <a:pt x="1113" y="378"/>
                </a:lnTo>
                <a:lnTo>
                  <a:pt x="1095" y="371"/>
                </a:lnTo>
                <a:lnTo>
                  <a:pt x="1079" y="371"/>
                </a:lnTo>
                <a:lnTo>
                  <a:pt x="1070" y="361"/>
                </a:lnTo>
                <a:lnTo>
                  <a:pt x="1074" y="356"/>
                </a:lnTo>
                <a:lnTo>
                  <a:pt x="1079" y="356"/>
                </a:lnTo>
                <a:lnTo>
                  <a:pt x="1091" y="354"/>
                </a:lnTo>
                <a:lnTo>
                  <a:pt x="1091" y="351"/>
                </a:lnTo>
                <a:lnTo>
                  <a:pt x="1089" y="351"/>
                </a:lnTo>
                <a:lnTo>
                  <a:pt x="1079" y="341"/>
                </a:lnTo>
                <a:lnTo>
                  <a:pt x="1080" y="332"/>
                </a:lnTo>
                <a:lnTo>
                  <a:pt x="1103" y="336"/>
                </a:lnTo>
                <a:lnTo>
                  <a:pt x="1110" y="330"/>
                </a:lnTo>
                <a:lnTo>
                  <a:pt x="1110" y="320"/>
                </a:lnTo>
                <a:lnTo>
                  <a:pt x="1100" y="306"/>
                </a:lnTo>
                <a:lnTo>
                  <a:pt x="1074" y="291"/>
                </a:lnTo>
                <a:lnTo>
                  <a:pt x="1074" y="289"/>
                </a:lnTo>
                <a:lnTo>
                  <a:pt x="1079" y="284"/>
                </a:lnTo>
                <a:lnTo>
                  <a:pt x="1080" y="278"/>
                </a:lnTo>
                <a:lnTo>
                  <a:pt x="1079" y="254"/>
                </a:lnTo>
                <a:lnTo>
                  <a:pt x="1089" y="247"/>
                </a:lnTo>
                <a:lnTo>
                  <a:pt x="1091" y="237"/>
                </a:lnTo>
                <a:lnTo>
                  <a:pt x="1079" y="226"/>
                </a:lnTo>
                <a:lnTo>
                  <a:pt x="1054" y="216"/>
                </a:lnTo>
                <a:lnTo>
                  <a:pt x="1017" y="202"/>
                </a:lnTo>
                <a:lnTo>
                  <a:pt x="1011" y="196"/>
                </a:lnTo>
                <a:lnTo>
                  <a:pt x="1005" y="206"/>
                </a:lnTo>
                <a:lnTo>
                  <a:pt x="994" y="202"/>
                </a:lnTo>
                <a:lnTo>
                  <a:pt x="984" y="192"/>
                </a:lnTo>
                <a:lnTo>
                  <a:pt x="972" y="192"/>
                </a:lnTo>
                <a:lnTo>
                  <a:pt x="965" y="185"/>
                </a:lnTo>
                <a:lnTo>
                  <a:pt x="951" y="167"/>
                </a:lnTo>
                <a:lnTo>
                  <a:pt x="930" y="182"/>
                </a:lnTo>
                <a:lnTo>
                  <a:pt x="905" y="182"/>
                </a:lnTo>
                <a:lnTo>
                  <a:pt x="905" y="154"/>
                </a:lnTo>
                <a:lnTo>
                  <a:pt x="916" y="125"/>
                </a:lnTo>
                <a:lnTo>
                  <a:pt x="932" y="92"/>
                </a:lnTo>
                <a:lnTo>
                  <a:pt x="936" y="83"/>
                </a:lnTo>
                <a:lnTo>
                  <a:pt x="922" y="67"/>
                </a:lnTo>
                <a:lnTo>
                  <a:pt x="905" y="60"/>
                </a:lnTo>
                <a:lnTo>
                  <a:pt x="890" y="46"/>
                </a:lnTo>
                <a:lnTo>
                  <a:pt x="862" y="46"/>
                </a:lnTo>
                <a:lnTo>
                  <a:pt x="846" y="30"/>
                </a:lnTo>
                <a:lnTo>
                  <a:pt x="852" y="15"/>
                </a:lnTo>
                <a:lnTo>
                  <a:pt x="837" y="10"/>
                </a:lnTo>
                <a:lnTo>
                  <a:pt x="826" y="5"/>
                </a:lnTo>
                <a:lnTo>
                  <a:pt x="816" y="5"/>
                </a:lnTo>
                <a:lnTo>
                  <a:pt x="806" y="43"/>
                </a:lnTo>
                <a:lnTo>
                  <a:pt x="803" y="46"/>
                </a:lnTo>
                <a:lnTo>
                  <a:pt x="794" y="43"/>
                </a:lnTo>
                <a:lnTo>
                  <a:pt x="720" y="0"/>
                </a:lnTo>
                <a:lnTo>
                  <a:pt x="714" y="5"/>
                </a:lnTo>
                <a:lnTo>
                  <a:pt x="714" y="10"/>
                </a:lnTo>
                <a:lnTo>
                  <a:pt x="709" y="46"/>
                </a:lnTo>
                <a:lnTo>
                  <a:pt x="714" y="50"/>
                </a:lnTo>
                <a:lnTo>
                  <a:pt x="714" y="60"/>
                </a:lnTo>
                <a:lnTo>
                  <a:pt x="703" y="63"/>
                </a:lnTo>
                <a:lnTo>
                  <a:pt x="697" y="92"/>
                </a:lnTo>
                <a:lnTo>
                  <a:pt x="682" y="105"/>
                </a:lnTo>
                <a:lnTo>
                  <a:pt x="675" y="108"/>
                </a:lnTo>
                <a:lnTo>
                  <a:pt x="660" y="140"/>
                </a:lnTo>
                <a:lnTo>
                  <a:pt x="639" y="130"/>
                </a:lnTo>
                <a:lnTo>
                  <a:pt x="633" y="146"/>
                </a:lnTo>
                <a:lnTo>
                  <a:pt x="619" y="196"/>
                </a:lnTo>
                <a:lnTo>
                  <a:pt x="608" y="216"/>
                </a:lnTo>
                <a:lnTo>
                  <a:pt x="586" y="222"/>
                </a:lnTo>
                <a:lnTo>
                  <a:pt x="576" y="208"/>
                </a:lnTo>
                <a:lnTo>
                  <a:pt x="571" y="206"/>
                </a:lnTo>
                <a:lnTo>
                  <a:pt x="555" y="192"/>
                </a:lnTo>
                <a:lnTo>
                  <a:pt x="549" y="192"/>
                </a:lnTo>
                <a:lnTo>
                  <a:pt x="512" y="316"/>
                </a:lnTo>
                <a:lnTo>
                  <a:pt x="487" y="368"/>
                </a:lnTo>
                <a:lnTo>
                  <a:pt x="487" y="388"/>
                </a:lnTo>
                <a:lnTo>
                  <a:pt x="491" y="403"/>
                </a:lnTo>
                <a:lnTo>
                  <a:pt x="466" y="433"/>
                </a:lnTo>
                <a:lnTo>
                  <a:pt x="455" y="430"/>
                </a:lnTo>
                <a:lnTo>
                  <a:pt x="423" y="456"/>
                </a:lnTo>
                <a:lnTo>
                  <a:pt x="417" y="450"/>
                </a:lnTo>
                <a:lnTo>
                  <a:pt x="412" y="450"/>
                </a:lnTo>
                <a:lnTo>
                  <a:pt x="402" y="475"/>
                </a:lnTo>
                <a:lnTo>
                  <a:pt x="363" y="485"/>
                </a:lnTo>
                <a:lnTo>
                  <a:pt x="353" y="492"/>
                </a:lnTo>
                <a:lnTo>
                  <a:pt x="348" y="485"/>
                </a:lnTo>
                <a:lnTo>
                  <a:pt x="337" y="475"/>
                </a:lnTo>
                <a:lnTo>
                  <a:pt x="322" y="481"/>
                </a:lnTo>
                <a:lnTo>
                  <a:pt x="322" y="492"/>
                </a:lnTo>
                <a:lnTo>
                  <a:pt x="299" y="507"/>
                </a:lnTo>
                <a:lnTo>
                  <a:pt x="285" y="507"/>
                </a:lnTo>
                <a:lnTo>
                  <a:pt x="253" y="495"/>
                </a:lnTo>
                <a:lnTo>
                  <a:pt x="230" y="471"/>
                </a:lnTo>
                <a:lnTo>
                  <a:pt x="233" y="456"/>
                </a:lnTo>
                <a:lnTo>
                  <a:pt x="230" y="455"/>
                </a:lnTo>
                <a:lnTo>
                  <a:pt x="225" y="465"/>
                </a:lnTo>
                <a:lnTo>
                  <a:pt x="145" y="533"/>
                </a:lnTo>
                <a:lnTo>
                  <a:pt x="126" y="547"/>
                </a:lnTo>
                <a:lnTo>
                  <a:pt x="126" y="564"/>
                </a:lnTo>
                <a:lnTo>
                  <a:pt x="109" y="575"/>
                </a:lnTo>
                <a:lnTo>
                  <a:pt x="105" y="580"/>
                </a:lnTo>
                <a:lnTo>
                  <a:pt x="105" y="595"/>
                </a:lnTo>
                <a:lnTo>
                  <a:pt x="77" y="616"/>
                </a:lnTo>
                <a:lnTo>
                  <a:pt x="66" y="627"/>
                </a:lnTo>
                <a:lnTo>
                  <a:pt x="14" y="651"/>
                </a:lnTo>
                <a:lnTo>
                  <a:pt x="0" y="664"/>
                </a:lnTo>
                <a:lnTo>
                  <a:pt x="264" y="631"/>
                </a:lnTo>
                <a:lnTo>
                  <a:pt x="264" y="627"/>
                </a:lnTo>
                <a:lnTo>
                  <a:pt x="307" y="619"/>
                </a:lnTo>
                <a:lnTo>
                  <a:pt x="299" y="627"/>
                </a:lnTo>
                <a:lnTo>
                  <a:pt x="342" y="622"/>
                </a:lnTo>
                <a:lnTo>
                  <a:pt x="359" y="619"/>
                </a:lnTo>
                <a:lnTo>
                  <a:pt x="371" y="622"/>
                </a:lnTo>
                <a:lnTo>
                  <a:pt x="782" y="557"/>
                </a:lnTo>
                <a:lnTo>
                  <a:pt x="1177" y="481"/>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08" name="Freeform 818"/>
          <p:cNvSpPr>
            <a:spLocks/>
          </p:cNvSpPr>
          <p:nvPr/>
        </p:nvSpPr>
        <p:spPr bwMode="auto">
          <a:xfrm>
            <a:off x="5444082" y="2500917"/>
            <a:ext cx="614798" cy="344511"/>
          </a:xfrm>
          <a:custGeom>
            <a:avLst/>
            <a:gdLst/>
            <a:ahLst/>
            <a:cxnLst>
              <a:cxn ang="0">
                <a:pos x="1177" y="475"/>
              </a:cxn>
              <a:cxn ang="0">
                <a:pos x="1174" y="413"/>
              </a:cxn>
              <a:cxn ang="0">
                <a:pos x="1144" y="408"/>
              </a:cxn>
              <a:cxn ang="0">
                <a:pos x="1113" y="419"/>
              </a:cxn>
              <a:cxn ang="0">
                <a:pos x="1080" y="413"/>
              </a:cxn>
              <a:cxn ang="0">
                <a:pos x="1070" y="398"/>
              </a:cxn>
              <a:cxn ang="0">
                <a:pos x="1100" y="403"/>
              </a:cxn>
              <a:cxn ang="0">
                <a:pos x="1113" y="378"/>
              </a:cxn>
              <a:cxn ang="0">
                <a:pos x="1079" y="371"/>
              </a:cxn>
              <a:cxn ang="0">
                <a:pos x="1074" y="356"/>
              </a:cxn>
              <a:cxn ang="0">
                <a:pos x="1091" y="354"/>
              </a:cxn>
              <a:cxn ang="0">
                <a:pos x="1089" y="351"/>
              </a:cxn>
              <a:cxn ang="0">
                <a:pos x="1080" y="332"/>
              </a:cxn>
              <a:cxn ang="0">
                <a:pos x="1110" y="330"/>
              </a:cxn>
              <a:cxn ang="0">
                <a:pos x="1100" y="306"/>
              </a:cxn>
              <a:cxn ang="0">
                <a:pos x="1074" y="289"/>
              </a:cxn>
              <a:cxn ang="0">
                <a:pos x="1080" y="278"/>
              </a:cxn>
              <a:cxn ang="0">
                <a:pos x="1089" y="247"/>
              </a:cxn>
              <a:cxn ang="0">
                <a:pos x="1079" y="226"/>
              </a:cxn>
              <a:cxn ang="0">
                <a:pos x="1017" y="202"/>
              </a:cxn>
              <a:cxn ang="0">
                <a:pos x="1005" y="206"/>
              </a:cxn>
              <a:cxn ang="0">
                <a:pos x="984" y="192"/>
              </a:cxn>
              <a:cxn ang="0">
                <a:pos x="965" y="185"/>
              </a:cxn>
              <a:cxn ang="0">
                <a:pos x="930" y="182"/>
              </a:cxn>
              <a:cxn ang="0">
                <a:pos x="905" y="154"/>
              </a:cxn>
              <a:cxn ang="0">
                <a:pos x="932" y="92"/>
              </a:cxn>
              <a:cxn ang="0">
                <a:pos x="922" y="67"/>
              </a:cxn>
              <a:cxn ang="0">
                <a:pos x="890" y="46"/>
              </a:cxn>
              <a:cxn ang="0">
                <a:pos x="846" y="30"/>
              </a:cxn>
              <a:cxn ang="0">
                <a:pos x="837" y="10"/>
              </a:cxn>
              <a:cxn ang="0">
                <a:pos x="816" y="5"/>
              </a:cxn>
              <a:cxn ang="0">
                <a:pos x="803" y="46"/>
              </a:cxn>
              <a:cxn ang="0">
                <a:pos x="720" y="0"/>
              </a:cxn>
              <a:cxn ang="0">
                <a:pos x="714" y="10"/>
              </a:cxn>
              <a:cxn ang="0">
                <a:pos x="714" y="50"/>
              </a:cxn>
              <a:cxn ang="0">
                <a:pos x="703" y="63"/>
              </a:cxn>
              <a:cxn ang="0">
                <a:pos x="682" y="105"/>
              </a:cxn>
              <a:cxn ang="0">
                <a:pos x="660" y="140"/>
              </a:cxn>
              <a:cxn ang="0">
                <a:pos x="633" y="146"/>
              </a:cxn>
              <a:cxn ang="0">
                <a:pos x="608" y="216"/>
              </a:cxn>
              <a:cxn ang="0">
                <a:pos x="576" y="208"/>
              </a:cxn>
              <a:cxn ang="0">
                <a:pos x="555" y="192"/>
              </a:cxn>
              <a:cxn ang="0">
                <a:pos x="512" y="316"/>
              </a:cxn>
              <a:cxn ang="0">
                <a:pos x="487" y="388"/>
              </a:cxn>
              <a:cxn ang="0">
                <a:pos x="466" y="433"/>
              </a:cxn>
              <a:cxn ang="0">
                <a:pos x="423" y="456"/>
              </a:cxn>
              <a:cxn ang="0">
                <a:pos x="412" y="450"/>
              </a:cxn>
              <a:cxn ang="0">
                <a:pos x="363" y="485"/>
              </a:cxn>
              <a:cxn ang="0">
                <a:pos x="348" y="485"/>
              </a:cxn>
              <a:cxn ang="0">
                <a:pos x="322" y="481"/>
              </a:cxn>
              <a:cxn ang="0">
                <a:pos x="299" y="507"/>
              </a:cxn>
              <a:cxn ang="0">
                <a:pos x="253" y="495"/>
              </a:cxn>
              <a:cxn ang="0">
                <a:pos x="233" y="456"/>
              </a:cxn>
              <a:cxn ang="0">
                <a:pos x="225" y="465"/>
              </a:cxn>
              <a:cxn ang="0">
                <a:pos x="126" y="547"/>
              </a:cxn>
              <a:cxn ang="0">
                <a:pos x="109" y="575"/>
              </a:cxn>
              <a:cxn ang="0">
                <a:pos x="105" y="595"/>
              </a:cxn>
              <a:cxn ang="0">
                <a:pos x="66" y="627"/>
              </a:cxn>
              <a:cxn ang="0">
                <a:pos x="0" y="664"/>
              </a:cxn>
              <a:cxn ang="0">
                <a:pos x="264" y="627"/>
              </a:cxn>
              <a:cxn ang="0">
                <a:pos x="299" y="627"/>
              </a:cxn>
              <a:cxn ang="0">
                <a:pos x="359" y="619"/>
              </a:cxn>
              <a:cxn ang="0">
                <a:pos x="782" y="557"/>
              </a:cxn>
            </a:cxnLst>
            <a:rect l="0" t="0" r="r" b="b"/>
            <a:pathLst>
              <a:path w="1195" h="664">
                <a:moveTo>
                  <a:pt x="1177" y="481"/>
                </a:moveTo>
                <a:lnTo>
                  <a:pt x="1177" y="475"/>
                </a:lnTo>
                <a:lnTo>
                  <a:pt x="1195" y="460"/>
                </a:lnTo>
                <a:lnTo>
                  <a:pt x="1174" y="413"/>
                </a:lnTo>
                <a:lnTo>
                  <a:pt x="1174" y="408"/>
                </a:lnTo>
                <a:lnTo>
                  <a:pt x="1144" y="408"/>
                </a:lnTo>
                <a:lnTo>
                  <a:pt x="1132" y="408"/>
                </a:lnTo>
                <a:lnTo>
                  <a:pt x="1113" y="419"/>
                </a:lnTo>
                <a:lnTo>
                  <a:pt x="1095" y="423"/>
                </a:lnTo>
                <a:lnTo>
                  <a:pt x="1080" y="413"/>
                </a:lnTo>
                <a:lnTo>
                  <a:pt x="1070" y="408"/>
                </a:lnTo>
                <a:lnTo>
                  <a:pt x="1070" y="398"/>
                </a:lnTo>
                <a:lnTo>
                  <a:pt x="1091" y="403"/>
                </a:lnTo>
                <a:lnTo>
                  <a:pt x="1100" y="403"/>
                </a:lnTo>
                <a:lnTo>
                  <a:pt x="1120" y="388"/>
                </a:lnTo>
                <a:lnTo>
                  <a:pt x="1113" y="378"/>
                </a:lnTo>
                <a:lnTo>
                  <a:pt x="1095" y="371"/>
                </a:lnTo>
                <a:lnTo>
                  <a:pt x="1079" y="371"/>
                </a:lnTo>
                <a:lnTo>
                  <a:pt x="1070" y="361"/>
                </a:lnTo>
                <a:lnTo>
                  <a:pt x="1074" y="356"/>
                </a:lnTo>
                <a:lnTo>
                  <a:pt x="1079" y="356"/>
                </a:lnTo>
                <a:lnTo>
                  <a:pt x="1091" y="354"/>
                </a:lnTo>
                <a:lnTo>
                  <a:pt x="1091" y="351"/>
                </a:lnTo>
                <a:lnTo>
                  <a:pt x="1089" y="351"/>
                </a:lnTo>
                <a:lnTo>
                  <a:pt x="1079" y="341"/>
                </a:lnTo>
                <a:lnTo>
                  <a:pt x="1080" y="332"/>
                </a:lnTo>
                <a:lnTo>
                  <a:pt x="1103" y="336"/>
                </a:lnTo>
                <a:lnTo>
                  <a:pt x="1110" y="330"/>
                </a:lnTo>
                <a:lnTo>
                  <a:pt x="1110" y="320"/>
                </a:lnTo>
                <a:lnTo>
                  <a:pt x="1100" y="306"/>
                </a:lnTo>
                <a:lnTo>
                  <a:pt x="1074" y="291"/>
                </a:lnTo>
                <a:lnTo>
                  <a:pt x="1074" y="289"/>
                </a:lnTo>
                <a:lnTo>
                  <a:pt x="1079" y="284"/>
                </a:lnTo>
                <a:lnTo>
                  <a:pt x="1080" y="278"/>
                </a:lnTo>
                <a:lnTo>
                  <a:pt x="1079" y="254"/>
                </a:lnTo>
                <a:lnTo>
                  <a:pt x="1089" y="247"/>
                </a:lnTo>
                <a:lnTo>
                  <a:pt x="1091" y="237"/>
                </a:lnTo>
                <a:lnTo>
                  <a:pt x="1079" y="226"/>
                </a:lnTo>
                <a:lnTo>
                  <a:pt x="1054" y="216"/>
                </a:lnTo>
                <a:lnTo>
                  <a:pt x="1017" y="202"/>
                </a:lnTo>
                <a:lnTo>
                  <a:pt x="1011" y="196"/>
                </a:lnTo>
                <a:lnTo>
                  <a:pt x="1005" y="206"/>
                </a:lnTo>
                <a:lnTo>
                  <a:pt x="994" y="202"/>
                </a:lnTo>
                <a:lnTo>
                  <a:pt x="984" y="192"/>
                </a:lnTo>
                <a:lnTo>
                  <a:pt x="972" y="192"/>
                </a:lnTo>
                <a:lnTo>
                  <a:pt x="965" y="185"/>
                </a:lnTo>
                <a:lnTo>
                  <a:pt x="951" y="167"/>
                </a:lnTo>
                <a:lnTo>
                  <a:pt x="930" y="182"/>
                </a:lnTo>
                <a:lnTo>
                  <a:pt x="905" y="182"/>
                </a:lnTo>
                <a:lnTo>
                  <a:pt x="905" y="154"/>
                </a:lnTo>
                <a:lnTo>
                  <a:pt x="916" y="125"/>
                </a:lnTo>
                <a:lnTo>
                  <a:pt x="932" y="92"/>
                </a:lnTo>
                <a:lnTo>
                  <a:pt x="936" y="83"/>
                </a:lnTo>
                <a:lnTo>
                  <a:pt x="922" y="67"/>
                </a:lnTo>
                <a:lnTo>
                  <a:pt x="905" y="60"/>
                </a:lnTo>
                <a:lnTo>
                  <a:pt x="890" y="46"/>
                </a:lnTo>
                <a:lnTo>
                  <a:pt x="862" y="46"/>
                </a:lnTo>
                <a:lnTo>
                  <a:pt x="846" y="30"/>
                </a:lnTo>
                <a:lnTo>
                  <a:pt x="852" y="15"/>
                </a:lnTo>
                <a:lnTo>
                  <a:pt x="837" y="10"/>
                </a:lnTo>
                <a:lnTo>
                  <a:pt x="826" y="5"/>
                </a:lnTo>
                <a:lnTo>
                  <a:pt x="816" y="5"/>
                </a:lnTo>
                <a:lnTo>
                  <a:pt x="806" y="43"/>
                </a:lnTo>
                <a:lnTo>
                  <a:pt x="803" y="46"/>
                </a:lnTo>
                <a:lnTo>
                  <a:pt x="794" y="43"/>
                </a:lnTo>
                <a:lnTo>
                  <a:pt x="720" y="0"/>
                </a:lnTo>
                <a:lnTo>
                  <a:pt x="714" y="5"/>
                </a:lnTo>
                <a:lnTo>
                  <a:pt x="714" y="10"/>
                </a:lnTo>
                <a:lnTo>
                  <a:pt x="709" y="46"/>
                </a:lnTo>
                <a:lnTo>
                  <a:pt x="714" y="50"/>
                </a:lnTo>
                <a:lnTo>
                  <a:pt x="714" y="60"/>
                </a:lnTo>
                <a:lnTo>
                  <a:pt x="703" y="63"/>
                </a:lnTo>
                <a:lnTo>
                  <a:pt x="697" y="92"/>
                </a:lnTo>
                <a:lnTo>
                  <a:pt x="682" y="105"/>
                </a:lnTo>
                <a:lnTo>
                  <a:pt x="675" y="108"/>
                </a:lnTo>
                <a:lnTo>
                  <a:pt x="660" y="140"/>
                </a:lnTo>
                <a:lnTo>
                  <a:pt x="639" y="130"/>
                </a:lnTo>
                <a:lnTo>
                  <a:pt x="633" y="146"/>
                </a:lnTo>
                <a:lnTo>
                  <a:pt x="619" y="196"/>
                </a:lnTo>
                <a:lnTo>
                  <a:pt x="608" y="216"/>
                </a:lnTo>
                <a:lnTo>
                  <a:pt x="586" y="222"/>
                </a:lnTo>
                <a:lnTo>
                  <a:pt x="576" y="208"/>
                </a:lnTo>
                <a:lnTo>
                  <a:pt x="571" y="206"/>
                </a:lnTo>
                <a:lnTo>
                  <a:pt x="555" y="192"/>
                </a:lnTo>
                <a:lnTo>
                  <a:pt x="549" y="192"/>
                </a:lnTo>
                <a:lnTo>
                  <a:pt x="512" y="316"/>
                </a:lnTo>
                <a:lnTo>
                  <a:pt x="487" y="368"/>
                </a:lnTo>
                <a:lnTo>
                  <a:pt x="487" y="388"/>
                </a:lnTo>
                <a:lnTo>
                  <a:pt x="491" y="403"/>
                </a:lnTo>
                <a:lnTo>
                  <a:pt x="466" y="433"/>
                </a:lnTo>
                <a:lnTo>
                  <a:pt x="455" y="430"/>
                </a:lnTo>
                <a:lnTo>
                  <a:pt x="423" y="456"/>
                </a:lnTo>
                <a:lnTo>
                  <a:pt x="417" y="450"/>
                </a:lnTo>
                <a:lnTo>
                  <a:pt x="412" y="450"/>
                </a:lnTo>
                <a:lnTo>
                  <a:pt x="402" y="475"/>
                </a:lnTo>
                <a:lnTo>
                  <a:pt x="363" y="485"/>
                </a:lnTo>
                <a:lnTo>
                  <a:pt x="353" y="492"/>
                </a:lnTo>
                <a:lnTo>
                  <a:pt x="348" y="485"/>
                </a:lnTo>
                <a:lnTo>
                  <a:pt x="337" y="475"/>
                </a:lnTo>
                <a:lnTo>
                  <a:pt x="322" y="481"/>
                </a:lnTo>
                <a:lnTo>
                  <a:pt x="322" y="492"/>
                </a:lnTo>
                <a:lnTo>
                  <a:pt x="299" y="507"/>
                </a:lnTo>
                <a:lnTo>
                  <a:pt x="285" y="507"/>
                </a:lnTo>
                <a:lnTo>
                  <a:pt x="253" y="495"/>
                </a:lnTo>
                <a:lnTo>
                  <a:pt x="230" y="471"/>
                </a:lnTo>
                <a:lnTo>
                  <a:pt x="233" y="456"/>
                </a:lnTo>
                <a:lnTo>
                  <a:pt x="230" y="455"/>
                </a:lnTo>
                <a:lnTo>
                  <a:pt x="225" y="465"/>
                </a:lnTo>
                <a:lnTo>
                  <a:pt x="145" y="533"/>
                </a:lnTo>
                <a:lnTo>
                  <a:pt x="126" y="547"/>
                </a:lnTo>
                <a:lnTo>
                  <a:pt x="126" y="564"/>
                </a:lnTo>
                <a:lnTo>
                  <a:pt x="109" y="575"/>
                </a:lnTo>
                <a:lnTo>
                  <a:pt x="105" y="580"/>
                </a:lnTo>
                <a:lnTo>
                  <a:pt x="105" y="595"/>
                </a:lnTo>
                <a:lnTo>
                  <a:pt x="77" y="616"/>
                </a:lnTo>
                <a:lnTo>
                  <a:pt x="66" y="627"/>
                </a:lnTo>
                <a:lnTo>
                  <a:pt x="14" y="651"/>
                </a:lnTo>
                <a:lnTo>
                  <a:pt x="0" y="664"/>
                </a:lnTo>
                <a:lnTo>
                  <a:pt x="264" y="631"/>
                </a:lnTo>
                <a:lnTo>
                  <a:pt x="264" y="627"/>
                </a:lnTo>
                <a:lnTo>
                  <a:pt x="307" y="619"/>
                </a:lnTo>
                <a:lnTo>
                  <a:pt x="299" y="627"/>
                </a:lnTo>
                <a:lnTo>
                  <a:pt x="342" y="622"/>
                </a:lnTo>
                <a:lnTo>
                  <a:pt x="359" y="619"/>
                </a:lnTo>
                <a:lnTo>
                  <a:pt x="371" y="622"/>
                </a:lnTo>
                <a:lnTo>
                  <a:pt x="782" y="557"/>
                </a:lnTo>
                <a:lnTo>
                  <a:pt x="1177" y="481"/>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109" name="Group 825"/>
          <p:cNvGrpSpPr>
            <a:grpSpLocks/>
          </p:cNvGrpSpPr>
          <p:nvPr/>
        </p:nvGrpSpPr>
        <p:grpSpPr bwMode="auto">
          <a:xfrm>
            <a:off x="5715210" y="2438656"/>
            <a:ext cx="370937" cy="167067"/>
            <a:chOff x="-357" y="-1026"/>
            <a:chExt cx="721" cy="322"/>
          </a:xfrm>
        </p:grpSpPr>
        <p:sp>
          <p:nvSpPr>
            <p:cNvPr id="110" name="Freeform 819"/>
            <p:cNvSpPr>
              <a:spLocks/>
            </p:cNvSpPr>
            <p:nvPr/>
          </p:nvSpPr>
          <p:spPr bwMode="auto">
            <a:xfrm>
              <a:off x="-79" y="-1026"/>
              <a:ext cx="286" cy="318"/>
            </a:xfrm>
            <a:custGeom>
              <a:avLst/>
              <a:gdLst/>
              <a:ahLst/>
              <a:cxnLst>
                <a:cxn ang="0">
                  <a:pos x="286" y="55"/>
                </a:cxn>
                <a:cxn ang="0">
                  <a:pos x="267" y="0"/>
                </a:cxn>
                <a:cxn ang="0">
                  <a:pos x="140" y="19"/>
                </a:cxn>
                <a:cxn ang="0">
                  <a:pos x="25" y="40"/>
                </a:cxn>
                <a:cxn ang="0">
                  <a:pos x="21" y="57"/>
                </a:cxn>
                <a:cxn ang="0">
                  <a:pos x="11" y="57"/>
                </a:cxn>
                <a:cxn ang="0">
                  <a:pos x="0" y="111"/>
                </a:cxn>
                <a:cxn ang="0">
                  <a:pos x="8" y="126"/>
                </a:cxn>
                <a:cxn ang="0">
                  <a:pos x="18" y="126"/>
                </a:cxn>
                <a:cxn ang="0">
                  <a:pos x="30" y="129"/>
                </a:cxn>
                <a:cxn ang="0">
                  <a:pos x="44" y="136"/>
                </a:cxn>
                <a:cxn ang="0">
                  <a:pos x="37" y="150"/>
                </a:cxn>
                <a:cxn ang="0">
                  <a:pos x="55" y="166"/>
                </a:cxn>
                <a:cxn ang="0">
                  <a:pos x="82" y="166"/>
                </a:cxn>
                <a:cxn ang="0">
                  <a:pos x="97" y="180"/>
                </a:cxn>
                <a:cxn ang="0">
                  <a:pos x="115" y="187"/>
                </a:cxn>
                <a:cxn ang="0">
                  <a:pos x="129" y="202"/>
                </a:cxn>
                <a:cxn ang="0">
                  <a:pos x="125" y="211"/>
                </a:cxn>
                <a:cxn ang="0">
                  <a:pos x="107" y="243"/>
                </a:cxn>
                <a:cxn ang="0">
                  <a:pos x="97" y="271"/>
                </a:cxn>
                <a:cxn ang="0">
                  <a:pos x="97" y="297"/>
                </a:cxn>
                <a:cxn ang="0">
                  <a:pos x="123" y="297"/>
                </a:cxn>
                <a:cxn ang="0">
                  <a:pos x="144" y="283"/>
                </a:cxn>
                <a:cxn ang="0">
                  <a:pos x="157" y="301"/>
                </a:cxn>
                <a:cxn ang="0">
                  <a:pos x="166" y="308"/>
                </a:cxn>
                <a:cxn ang="0">
                  <a:pos x="166" y="301"/>
                </a:cxn>
                <a:cxn ang="0">
                  <a:pos x="187" y="297"/>
                </a:cxn>
                <a:cxn ang="0">
                  <a:pos x="210" y="297"/>
                </a:cxn>
                <a:cxn ang="0">
                  <a:pos x="242" y="308"/>
                </a:cxn>
                <a:cxn ang="0">
                  <a:pos x="261" y="318"/>
                </a:cxn>
                <a:cxn ang="0">
                  <a:pos x="263" y="311"/>
                </a:cxn>
                <a:cxn ang="0">
                  <a:pos x="267" y="308"/>
                </a:cxn>
                <a:cxn ang="0">
                  <a:pos x="261" y="301"/>
                </a:cxn>
                <a:cxn ang="0">
                  <a:pos x="247" y="281"/>
                </a:cxn>
                <a:cxn ang="0">
                  <a:pos x="229" y="277"/>
                </a:cxn>
                <a:cxn ang="0">
                  <a:pos x="229" y="271"/>
                </a:cxn>
                <a:cxn ang="0">
                  <a:pos x="229" y="267"/>
                </a:cxn>
                <a:cxn ang="0">
                  <a:pos x="232" y="267"/>
                </a:cxn>
                <a:cxn ang="0">
                  <a:pos x="242" y="260"/>
                </a:cxn>
                <a:cxn ang="0">
                  <a:pos x="225" y="250"/>
                </a:cxn>
                <a:cxn ang="0">
                  <a:pos x="210" y="236"/>
                </a:cxn>
                <a:cxn ang="0">
                  <a:pos x="200" y="202"/>
                </a:cxn>
                <a:cxn ang="0">
                  <a:pos x="200" y="190"/>
                </a:cxn>
                <a:cxn ang="0">
                  <a:pos x="197" y="170"/>
                </a:cxn>
                <a:cxn ang="0">
                  <a:pos x="200" y="140"/>
                </a:cxn>
                <a:cxn ang="0">
                  <a:pos x="200" y="126"/>
                </a:cxn>
                <a:cxn ang="0">
                  <a:pos x="197" y="122"/>
                </a:cxn>
                <a:cxn ang="0">
                  <a:pos x="189" y="117"/>
                </a:cxn>
                <a:cxn ang="0">
                  <a:pos x="197" y="105"/>
                </a:cxn>
                <a:cxn ang="0">
                  <a:pos x="200" y="100"/>
                </a:cxn>
                <a:cxn ang="0">
                  <a:pos x="204" y="86"/>
                </a:cxn>
                <a:cxn ang="0">
                  <a:pos x="229" y="66"/>
                </a:cxn>
                <a:cxn ang="0">
                  <a:pos x="232" y="62"/>
                </a:cxn>
                <a:cxn ang="0">
                  <a:pos x="242" y="39"/>
                </a:cxn>
                <a:cxn ang="0">
                  <a:pos x="261" y="39"/>
                </a:cxn>
                <a:cxn ang="0">
                  <a:pos x="267" y="45"/>
                </a:cxn>
                <a:cxn ang="0">
                  <a:pos x="255" y="62"/>
                </a:cxn>
                <a:cxn ang="0">
                  <a:pos x="273" y="62"/>
                </a:cxn>
                <a:cxn ang="0">
                  <a:pos x="286" y="55"/>
                </a:cxn>
              </a:cxnLst>
              <a:rect l="0" t="0" r="r" b="b"/>
              <a:pathLst>
                <a:path w="286" h="318">
                  <a:moveTo>
                    <a:pt x="286" y="55"/>
                  </a:moveTo>
                  <a:lnTo>
                    <a:pt x="267" y="0"/>
                  </a:lnTo>
                  <a:lnTo>
                    <a:pt x="140" y="19"/>
                  </a:lnTo>
                  <a:lnTo>
                    <a:pt x="25" y="40"/>
                  </a:lnTo>
                  <a:lnTo>
                    <a:pt x="21" y="57"/>
                  </a:lnTo>
                  <a:lnTo>
                    <a:pt x="11" y="57"/>
                  </a:lnTo>
                  <a:lnTo>
                    <a:pt x="0" y="111"/>
                  </a:lnTo>
                  <a:lnTo>
                    <a:pt x="8" y="126"/>
                  </a:lnTo>
                  <a:lnTo>
                    <a:pt x="18" y="126"/>
                  </a:lnTo>
                  <a:lnTo>
                    <a:pt x="30" y="129"/>
                  </a:lnTo>
                  <a:lnTo>
                    <a:pt x="44" y="136"/>
                  </a:lnTo>
                  <a:lnTo>
                    <a:pt x="37" y="150"/>
                  </a:lnTo>
                  <a:lnTo>
                    <a:pt x="55" y="166"/>
                  </a:lnTo>
                  <a:lnTo>
                    <a:pt x="82" y="166"/>
                  </a:lnTo>
                  <a:lnTo>
                    <a:pt x="97" y="180"/>
                  </a:lnTo>
                  <a:lnTo>
                    <a:pt x="115" y="187"/>
                  </a:lnTo>
                  <a:lnTo>
                    <a:pt x="129" y="202"/>
                  </a:lnTo>
                  <a:lnTo>
                    <a:pt x="125" y="211"/>
                  </a:lnTo>
                  <a:lnTo>
                    <a:pt x="107" y="243"/>
                  </a:lnTo>
                  <a:lnTo>
                    <a:pt x="97" y="271"/>
                  </a:lnTo>
                  <a:lnTo>
                    <a:pt x="97" y="297"/>
                  </a:lnTo>
                  <a:lnTo>
                    <a:pt x="123" y="297"/>
                  </a:lnTo>
                  <a:lnTo>
                    <a:pt x="144" y="283"/>
                  </a:lnTo>
                  <a:lnTo>
                    <a:pt x="157" y="301"/>
                  </a:lnTo>
                  <a:lnTo>
                    <a:pt x="166" y="308"/>
                  </a:lnTo>
                  <a:lnTo>
                    <a:pt x="166" y="301"/>
                  </a:lnTo>
                  <a:lnTo>
                    <a:pt x="187" y="297"/>
                  </a:lnTo>
                  <a:lnTo>
                    <a:pt x="210" y="297"/>
                  </a:lnTo>
                  <a:lnTo>
                    <a:pt x="242" y="308"/>
                  </a:lnTo>
                  <a:lnTo>
                    <a:pt x="261" y="318"/>
                  </a:lnTo>
                  <a:lnTo>
                    <a:pt x="263" y="311"/>
                  </a:lnTo>
                  <a:lnTo>
                    <a:pt x="267" y="308"/>
                  </a:lnTo>
                  <a:lnTo>
                    <a:pt x="261" y="301"/>
                  </a:lnTo>
                  <a:lnTo>
                    <a:pt x="247" y="281"/>
                  </a:lnTo>
                  <a:lnTo>
                    <a:pt x="229" y="277"/>
                  </a:lnTo>
                  <a:lnTo>
                    <a:pt x="229" y="271"/>
                  </a:lnTo>
                  <a:lnTo>
                    <a:pt x="229" y="267"/>
                  </a:lnTo>
                  <a:lnTo>
                    <a:pt x="232" y="267"/>
                  </a:lnTo>
                  <a:lnTo>
                    <a:pt x="242" y="260"/>
                  </a:lnTo>
                  <a:lnTo>
                    <a:pt x="225" y="250"/>
                  </a:lnTo>
                  <a:lnTo>
                    <a:pt x="210" y="236"/>
                  </a:lnTo>
                  <a:lnTo>
                    <a:pt x="200" y="202"/>
                  </a:lnTo>
                  <a:lnTo>
                    <a:pt x="200" y="190"/>
                  </a:lnTo>
                  <a:lnTo>
                    <a:pt x="197" y="170"/>
                  </a:lnTo>
                  <a:lnTo>
                    <a:pt x="200" y="140"/>
                  </a:lnTo>
                  <a:lnTo>
                    <a:pt x="200" y="126"/>
                  </a:lnTo>
                  <a:lnTo>
                    <a:pt x="197" y="122"/>
                  </a:lnTo>
                  <a:lnTo>
                    <a:pt x="189" y="117"/>
                  </a:lnTo>
                  <a:lnTo>
                    <a:pt x="197" y="105"/>
                  </a:lnTo>
                  <a:lnTo>
                    <a:pt x="200" y="100"/>
                  </a:lnTo>
                  <a:lnTo>
                    <a:pt x="204" y="86"/>
                  </a:lnTo>
                  <a:lnTo>
                    <a:pt x="229" y="66"/>
                  </a:lnTo>
                  <a:lnTo>
                    <a:pt x="232" y="62"/>
                  </a:lnTo>
                  <a:lnTo>
                    <a:pt x="242" y="39"/>
                  </a:lnTo>
                  <a:lnTo>
                    <a:pt x="261" y="39"/>
                  </a:lnTo>
                  <a:lnTo>
                    <a:pt x="267" y="45"/>
                  </a:lnTo>
                  <a:lnTo>
                    <a:pt x="255" y="62"/>
                  </a:lnTo>
                  <a:lnTo>
                    <a:pt x="273" y="62"/>
                  </a:lnTo>
                  <a:lnTo>
                    <a:pt x="286" y="5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11" name="Freeform 820"/>
            <p:cNvSpPr>
              <a:spLocks/>
            </p:cNvSpPr>
            <p:nvPr/>
          </p:nvSpPr>
          <p:spPr bwMode="auto">
            <a:xfrm>
              <a:off x="-79" y="-1026"/>
              <a:ext cx="286" cy="318"/>
            </a:xfrm>
            <a:custGeom>
              <a:avLst/>
              <a:gdLst/>
              <a:ahLst/>
              <a:cxnLst>
                <a:cxn ang="0">
                  <a:pos x="286" y="55"/>
                </a:cxn>
                <a:cxn ang="0">
                  <a:pos x="267" y="0"/>
                </a:cxn>
                <a:cxn ang="0">
                  <a:pos x="140" y="19"/>
                </a:cxn>
                <a:cxn ang="0">
                  <a:pos x="25" y="40"/>
                </a:cxn>
                <a:cxn ang="0">
                  <a:pos x="21" y="57"/>
                </a:cxn>
                <a:cxn ang="0">
                  <a:pos x="11" y="57"/>
                </a:cxn>
                <a:cxn ang="0">
                  <a:pos x="0" y="111"/>
                </a:cxn>
                <a:cxn ang="0">
                  <a:pos x="8" y="126"/>
                </a:cxn>
                <a:cxn ang="0">
                  <a:pos x="18" y="126"/>
                </a:cxn>
                <a:cxn ang="0">
                  <a:pos x="30" y="129"/>
                </a:cxn>
                <a:cxn ang="0">
                  <a:pos x="44" y="136"/>
                </a:cxn>
                <a:cxn ang="0">
                  <a:pos x="37" y="150"/>
                </a:cxn>
                <a:cxn ang="0">
                  <a:pos x="55" y="166"/>
                </a:cxn>
                <a:cxn ang="0">
                  <a:pos x="82" y="166"/>
                </a:cxn>
                <a:cxn ang="0">
                  <a:pos x="97" y="180"/>
                </a:cxn>
                <a:cxn ang="0">
                  <a:pos x="115" y="187"/>
                </a:cxn>
                <a:cxn ang="0">
                  <a:pos x="129" y="202"/>
                </a:cxn>
                <a:cxn ang="0">
                  <a:pos x="125" y="211"/>
                </a:cxn>
                <a:cxn ang="0">
                  <a:pos x="107" y="243"/>
                </a:cxn>
                <a:cxn ang="0">
                  <a:pos x="97" y="271"/>
                </a:cxn>
                <a:cxn ang="0">
                  <a:pos x="97" y="297"/>
                </a:cxn>
                <a:cxn ang="0">
                  <a:pos x="123" y="297"/>
                </a:cxn>
                <a:cxn ang="0">
                  <a:pos x="144" y="283"/>
                </a:cxn>
                <a:cxn ang="0">
                  <a:pos x="157" y="301"/>
                </a:cxn>
                <a:cxn ang="0">
                  <a:pos x="166" y="308"/>
                </a:cxn>
                <a:cxn ang="0">
                  <a:pos x="166" y="301"/>
                </a:cxn>
                <a:cxn ang="0">
                  <a:pos x="187" y="297"/>
                </a:cxn>
                <a:cxn ang="0">
                  <a:pos x="210" y="297"/>
                </a:cxn>
                <a:cxn ang="0">
                  <a:pos x="242" y="308"/>
                </a:cxn>
                <a:cxn ang="0">
                  <a:pos x="261" y="318"/>
                </a:cxn>
                <a:cxn ang="0">
                  <a:pos x="263" y="311"/>
                </a:cxn>
                <a:cxn ang="0">
                  <a:pos x="267" y="308"/>
                </a:cxn>
                <a:cxn ang="0">
                  <a:pos x="261" y="301"/>
                </a:cxn>
                <a:cxn ang="0">
                  <a:pos x="247" y="281"/>
                </a:cxn>
                <a:cxn ang="0">
                  <a:pos x="229" y="277"/>
                </a:cxn>
                <a:cxn ang="0">
                  <a:pos x="229" y="271"/>
                </a:cxn>
                <a:cxn ang="0">
                  <a:pos x="229" y="267"/>
                </a:cxn>
                <a:cxn ang="0">
                  <a:pos x="232" y="267"/>
                </a:cxn>
                <a:cxn ang="0">
                  <a:pos x="242" y="260"/>
                </a:cxn>
                <a:cxn ang="0">
                  <a:pos x="225" y="250"/>
                </a:cxn>
                <a:cxn ang="0">
                  <a:pos x="210" y="236"/>
                </a:cxn>
                <a:cxn ang="0">
                  <a:pos x="200" y="202"/>
                </a:cxn>
                <a:cxn ang="0">
                  <a:pos x="200" y="190"/>
                </a:cxn>
                <a:cxn ang="0">
                  <a:pos x="197" y="170"/>
                </a:cxn>
                <a:cxn ang="0">
                  <a:pos x="200" y="140"/>
                </a:cxn>
                <a:cxn ang="0">
                  <a:pos x="200" y="126"/>
                </a:cxn>
                <a:cxn ang="0">
                  <a:pos x="197" y="122"/>
                </a:cxn>
                <a:cxn ang="0">
                  <a:pos x="189" y="117"/>
                </a:cxn>
                <a:cxn ang="0">
                  <a:pos x="197" y="105"/>
                </a:cxn>
                <a:cxn ang="0">
                  <a:pos x="200" y="100"/>
                </a:cxn>
                <a:cxn ang="0">
                  <a:pos x="204" y="86"/>
                </a:cxn>
                <a:cxn ang="0">
                  <a:pos x="229" y="66"/>
                </a:cxn>
                <a:cxn ang="0">
                  <a:pos x="232" y="62"/>
                </a:cxn>
                <a:cxn ang="0">
                  <a:pos x="242" y="39"/>
                </a:cxn>
                <a:cxn ang="0">
                  <a:pos x="261" y="39"/>
                </a:cxn>
                <a:cxn ang="0">
                  <a:pos x="267" y="45"/>
                </a:cxn>
                <a:cxn ang="0">
                  <a:pos x="255" y="62"/>
                </a:cxn>
                <a:cxn ang="0">
                  <a:pos x="273" y="62"/>
                </a:cxn>
                <a:cxn ang="0">
                  <a:pos x="286" y="55"/>
                </a:cxn>
              </a:cxnLst>
              <a:rect l="0" t="0" r="r" b="b"/>
              <a:pathLst>
                <a:path w="286" h="318">
                  <a:moveTo>
                    <a:pt x="286" y="55"/>
                  </a:moveTo>
                  <a:lnTo>
                    <a:pt x="267" y="0"/>
                  </a:lnTo>
                  <a:lnTo>
                    <a:pt x="140" y="19"/>
                  </a:lnTo>
                  <a:lnTo>
                    <a:pt x="25" y="40"/>
                  </a:lnTo>
                  <a:lnTo>
                    <a:pt x="21" y="57"/>
                  </a:lnTo>
                  <a:lnTo>
                    <a:pt x="11" y="57"/>
                  </a:lnTo>
                  <a:lnTo>
                    <a:pt x="0" y="111"/>
                  </a:lnTo>
                  <a:lnTo>
                    <a:pt x="8" y="126"/>
                  </a:lnTo>
                  <a:lnTo>
                    <a:pt x="18" y="126"/>
                  </a:lnTo>
                  <a:lnTo>
                    <a:pt x="30" y="129"/>
                  </a:lnTo>
                  <a:lnTo>
                    <a:pt x="44" y="136"/>
                  </a:lnTo>
                  <a:lnTo>
                    <a:pt x="37" y="150"/>
                  </a:lnTo>
                  <a:lnTo>
                    <a:pt x="55" y="166"/>
                  </a:lnTo>
                  <a:lnTo>
                    <a:pt x="82" y="166"/>
                  </a:lnTo>
                  <a:lnTo>
                    <a:pt x="97" y="180"/>
                  </a:lnTo>
                  <a:lnTo>
                    <a:pt x="115" y="187"/>
                  </a:lnTo>
                  <a:lnTo>
                    <a:pt x="129" y="202"/>
                  </a:lnTo>
                  <a:lnTo>
                    <a:pt x="125" y="211"/>
                  </a:lnTo>
                  <a:lnTo>
                    <a:pt x="107" y="243"/>
                  </a:lnTo>
                  <a:lnTo>
                    <a:pt x="97" y="271"/>
                  </a:lnTo>
                  <a:lnTo>
                    <a:pt x="97" y="297"/>
                  </a:lnTo>
                  <a:lnTo>
                    <a:pt x="123" y="297"/>
                  </a:lnTo>
                  <a:lnTo>
                    <a:pt x="144" y="283"/>
                  </a:lnTo>
                  <a:lnTo>
                    <a:pt x="157" y="301"/>
                  </a:lnTo>
                  <a:lnTo>
                    <a:pt x="166" y="308"/>
                  </a:lnTo>
                  <a:lnTo>
                    <a:pt x="166" y="301"/>
                  </a:lnTo>
                  <a:lnTo>
                    <a:pt x="187" y="297"/>
                  </a:lnTo>
                  <a:lnTo>
                    <a:pt x="210" y="297"/>
                  </a:lnTo>
                  <a:lnTo>
                    <a:pt x="242" y="308"/>
                  </a:lnTo>
                  <a:lnTo>
                    <a:pt x="261" y="318"/>
                  </a:lnTo>
                  <a:lnTo>
                    <a:pt x="263" y="311"/>
                  </a:lnTo>
                  <a:lnTo>
                    <a:pt x="267" y="308"/>
                  </a:lnTo>
                  <a:lnTo>
                    <a:pt x="261" y="301"/>
                  </a:lnTo>
                  <a:lnTo>
                    <a:pt x="247" y="281"/>
                  </a:lnTo>
                  <a:lnTo>
                    <a:pt x="229" y="277"/>
                  </a:lnTo>
                  <a:lnTo>
                    <a:pt x="229" y="271"/>
                  </a:lnTo>
                  <a:lnTo>
                    <a:pt x="229" y="267"/>
                  </a:lnTo>
                  <a:lnTo>
                    <a:pt x="232" y="267"/>
                  </a:lnTo>
                  <a:lnTo>
                    <a:pt x="242" y="260"/>
                  </a:lnTo>
                  <a:lnTo>
                    <a:pt x="225" y="250"/>
                  </a:lnTo>
                  <a:lnTo>
                    <a:pt x="210" y="236"/>
                  </a:lnTo>
                  <a:lnTo>
                    <a:pt x="200" y="202"/>
                  </a:lnTo>
                  <a:lnTo>
                    <a:pt x="200" y="190"/>
                  </a:lnTo>
                  <a:lnTo>
                    <a:pt x="197" y="170"/>
                  </a:lnTo>
                  <a:lnTo>
                    <a:pt x="200" y="140"/>
                  </a:lnTo>
                  <a:lnTo>
                    <a:pt x="200" y="126"/>
                  </a:lnTo>
                  <a:lnTo>
                    <a:pt x="197" y="122"/>
                  </a:lnTo>
                  <a:lnTo>
                    <a:pt x="189" y="117"/>
                  </a:lnTo>
                  <a:lnTo>
                    <a:pt x="197" y="105"/>
                  </a:lnTo>
                  <a:lnTo>
                    <a:pt x="200" y="100"/>
                  </a:lnTo>
                  <a:lnTo>
                    <a:pt x="204" y="86"/>
                  </a:lnTo>
                  <a:lnTo>
                    <a:pt x="229" y="66"/>
                  </a:lnTo>
                  <a:lnTo>
                    <a:pt x="232" y="62"/>
                  </a:lnTo>
                  <a:lnTo>
                    <a:pt x="242" y="39"/>
                  </a:lnTo>
                  <a:lnTo>
                    <a:pt x="261" y="39"/>
                  </a:lnTo>
                  <a:lnTo>
                    <a:pt x="267" y="45"/>
                  </a:lnTo>
                  <a:lnTo>
                    <a:pt x="255" y="62"/>
                  </a:lnTo>
                  <a:lnTo>
                    <a:pt x="273" y="62"/>
                  </a:lnTo>
                  <a:lnTo>
                    <a:pt x="286" y="5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12" name="Freeform 821"/>
            <p:cNvSpPr>
              <a:spLocks/>
            </p:cNvSpPr>
            <p:nvPr/>
          </p:nvSpPr>
          <p:spPr bwMode="auto">
            <a:xfrm>
              <a:off x="146" y="-970"/>
              <a:ext cx="218" cy="266"/>
            </a:xfrm>
            <a:custGeom>
              <a:avLst/>
              <a:gdLst/>
              <a:ahLst/>
              <a:cxnLst>
                <a:cxn ang="0">
                  <a:pos x="20" y="25"/>
                </a:cxn>
                <a:cxn ang="0">
                  <a:pos x="6" y="39"/>
                </a:cxn>
                <a:cxn ang="0">
                  <a:pos x="0" y="53"/>
                </a:cxn>
                <a:cxn ang="0">
                  <a:pos x="6" y="70"/>
                </a:cxn>
                <a:cxn ang="0">
                  <a:pos x="20" y="73"/>
                </a:cxn>
                <a:cxn ang="0">
                  <a:pos x="28" y="110"/>
                </a:cxn>
                <a:cxn ang="0">
                  <a:pos x="28" y="114"/>
                </a:cxn>
                <a:cxn ang="0">
                  <a:pos x="6" y="127"/>
                </a:cxn>
                <a:cxn ang="0">
                  <a:pos x="14" y="134"/>
                </a:cxn>
                <a:cxn ang="0">
                  <a:pos x="28" y="141"/>
                </a:cxn>
                <a:cxn ang="0">
                  <a:pos x="35" y="146"/>
                </a:cxn>
                <a:cxn ang="0">
                  <a:pos x="28" y="165"/>
                </a:cxn>
                <a:cxn ang="0">
                  <a:pos x="35" y="170"/>
                </a:cxn>
                <a:cxn ang="0">
                  <a:pos x="28" y="180"/>
                </a:cxn>
                <a:cxn ang="0">
                  <a:pos x="42" y="204"/>
                </a:cxn>
                <a:cxn ang="0">
                  <a:pos x="63" y="214"/>
                </a:cxn>
                <a:cxn ang="0">
                  <a:pos x="70" y="214"/>
                </a:cxn>
                <a:cxn ang="0">
                  <a:pos x="80" y="211"/>
                </a:cxn>
                <a:cxn ang="0">
                  <a:pos x="91" y="211"/>
                </a:cxn>
                <a:cxn ang="0">
                  <a:pos x="99" y="211"/>
                </a:cxn>
                <a:cxn ang="0">
                  <a:pos x="99" y="225"/>
                </a:cxn>
                <a:cxn ang="0">
                  <a:pos x="110" y="245"/>
                </a:cxn>
                <a:cxn ang="0">
                  <a:pos x="110" y="251"/>
                </a:cxn>
                <a:cxn ang="0">
                  <a:pos x="113" y="266"/>
                </a:cxn>
                <a:cxn ang="0">
                  <a:pos x="135" y="266"/>
                </a:cxn>
                <a:cxn ang="0">
                  <a:pos x="142" y="266"/>
                </a:cxn>
                <a:cxn ang="0">
                  <a:pos x="149" y="251"/>
                </a:cxn>
                <a:cxn ang="0">
                  <a:pos x="198" y="235"/>
                </a:cxn>
                <a:cxn ang="0">
                  <a:pos x="198" y="227"/>
                </a:cxn>
                <a:cxn ang="0">
                  <a:pos x="207" y="214"/>
                </a:cxn>
                <a:cxn ang="0">
                  <a:pos x="218" y="155"/>
                </a:cxn>
                <a:cxn ang="0">
                  <a:pos x="218" y="146"/>
                </a:cxn>
                <a:cxn ang="0">
                  <a:pos x="113" y="166"/>
                </a:cxn>
                <a:cxn ang="0">
                  <a:pos x="60" y="0"/>
                </a:cxn>
                <a:cxn ang="0">
                  <a:pos x="47" y="6"/>
                </a:cxn>
                <a:cxn ang="0">
                  <a:pos x="29" y="6"/>
                </a:cxn>
                <a:cxn ang="0">
                  <a:pos x="28" y="10"/>
                </a:cxn>
                <a:cxn ang="0">
                  <a:pos x="20" y="25"/>
                </a:cxn>
              </a:cxnLst>
              <a:rect l="0" t="0" r="r" b="b"/>
              <a:pathLst>
                <a:path w="218" h="266">
                  <a:moveTo>
                    <a:pt x="20" y="25"/>
                  </a:moveTo>
                  <a:lnTo>
                    <a:pt x="6" y="39"/>
                  </a:lnTo>
                  <a:lnTo>
                    <a:pt x="0" y="53"/>
                  </a:lnTo>
                  <a:lnTo>
                    <a:pt x="6" y="70"/>
                  </a:lnTo>
                  <a:lnTo>
                    <a:pt x="20" y="73"/>
                  </a:lnTo>
                  <a:lnTo>
                    <a:pt x="28" y="110"/>
                  </a:lnTo>
                  <a:lnTo>
                    <a:pt x="28" y="114"/>
                  </a:lnTo>
                  <a:lnTo>
                    <a:pt x="6" y="127"/>
                  </a:lnTo>
                  <a:lnTo>
                    <a:pt x="14" y="134"/>
                  </a:lnTo>
                  <a:lnTo>
                    <a:pt x="28" y="141"/>
                  </a:lnTo>
                  <a:lnTo>
                    <a:pt x="35" y="146"/>
                  </a:lnTo>
                  <a:lnTo>
                    <a:pt x="28" y="165"/>
                  </a:lnTo>
                  <a:lnTo>
                    <a:pt x="35" y="170"/>
                  </a:lnTo>
                  <a:lnTo>
                    <a:pt x="28" y="180"/>
                  </a:lnTo>
                  <a:lnTo>
                    <a:pt x="42" y="204"/>
                  </a:lnTo>
                  <a:lnTo>
                    <a:pt x="63" y="214"/>
                  </a:lnTo>
                  <a:lnTo>
                    <a:pt x="70" y="214"/>
                  </a:lnTo>
                  <a:lnTo>
                    <a:pt x="80" y="211"/>
                  </a:lnTo>
                  <a:lnTo>
                    <a:pt x="91" y="211"/>
                  </a:lnTo>
                  <a:lnTo>
                    <a:pt x="99" y="211"/>
                  </a:lnTo>
                  <a:lnTo>
                    <a:pt x="99" y="225"/>
                  </a:lnTo>
                  <a:lnTo>
                    <a:pt x="110" y="245"/>
                  </a:lnTo>
                  <a:lnTo>
                    <a:pt x="110" y="251"/>
                  </a:lnTo>
                  <a:lnTo>
                    <a:pt x="113" y="266"/>
                  </a:lnTo>
                  <a:lnTo>
                    <a:pt x="135" y="266"/>
                  </a:lnTo>
                  <a:lnTo>
                    <a:pt x="142" y="266"/>
                  </a:lnTo>
                  <a:lnTo>
                    <a:pt x="149" y="251"/>
                  </a:lnTo>
                  <a:lnTo>
                    <a:pt x="198" y="235"/>
                  </a:lnTo>
                  <a:lnTo>
                    <a:pt x="198" y="227"/>
                  </a:lnTo>
                  <a:lnTo>
                    <a:pt x="207" y="214"/>
                  </a:lnTo>
                  <a:lnTo>
                    <a:pt x="218" y="155"/>
                  </a:lnTo>
                  <a:lnTo>
                    <a:pt x="218" y="146"/>
                  </a:lnTo>
                  <a:lnTo>
                    <a:pt x="113" y="166"/>
                  </a:lnTo>
                  <a:lnTo>
                    <a:pt x="60" y="0"/>
                  </a:lnTo>
                  <a:lnTo>
                    <a:pt x="47" y="6"/>
                  </a:lnTo>
                  <a:lnTo>
                    <a:pt x="29" y="6"/>
                  </a:lnTo>
                  <a:lnTo>
                    <a:pt x="28" y="10"/>
                  </a:lnTo>
                  <a:lnTo>
                    <a:pt x="20" y="2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13" name="Freeform 822"/>
            <p:cNvSpPr>
              <a:spLocks/>
            </p:cNvSpPr>
            <p:nvPr/>
          </p:nvSpPr>
          <p:spPr bwMode="auto">
            <a:xfrm>
              <a:off x="146" y="-970"/>
              <a:ext cx="218" cy="266"/>
            </a:xfrm>
            <a:custGeom>
              <a:avLst/>
              <a:gdLst/>
              <a:ahLst/>
              <a:cxnLst>
                <a:cxn ang="0">
                  <a:pos x="20" y="25"/>
                </a:cxn>
                <a:cxn ang="0">
                  <a:pos x="6" y="39"/>
                </a:cxn>
                <a:cxn ang="0">
                  <a:pos x="0" y="53"/>
                </a:cxn>
                <a:cxn ang="0">
                  <a:pos x="6" y="70"/>
                </a:cxn>
                <a:cxn ang="0">
                  <a:pos x="20" y="73"/>
                </a:cxn>
                <a:cxn ang="0">
                  <a:pos x="28" y="110"/>
                </a:cxn>
                <a:cxn ang="0">
                  <a:pos x="28" y="114"/>
                </a:cxn>
                <a:cxn ang="0">
                  <a:pos x="6" y="127"/>
                </a:cxn>
                <a:cxn ang="0">
                  <a:pos x="14" y="134"/>
                </a:cxn>
                <a:cxn ang="0">
                  <a:pos x="28" y="141"/>
                </a:cxn>
                <a:cxn ang="0">
                  <a:pos x="35" y="146"/>
                </a:cxn>
                <a:cxn ang="0">
                  <a:pos x="28" y="165"/>
                </a:cxn>
                <a:cxn ang="0">
                  <a:pos x="35" y="170"/>
                </a:cxn>
                <a:cxn ang="0">
                  <a:pos x="28" y="180"/>
                </a:cxn>
                <a:cxn ang="0">
                  <a:pos x="42" y="204"/>
                </a:cxn>
                <a:cxn ang="0">
                  <a:pos x="63" y="214"/>
                </a:cxn>
                <a:cxn ang="0">
                  <a:pos x="70" y="214"/>
                </a:cxn>
                <a:cxn ang="0">
                  <a:pos x="80" y="211"/>
                </a:cxn>
                <a:cxn ang="0">
                  <a:pos x="91" y="211"/>
                </a:cxn>
                <a:cxn ang="0">
                  <a:pos x="99" y="211"/>
                </a:cxn>
                <a:cxn ang="0">
                  <a:pos x="99" y="225"/>
                </a:cxn>
                <a:cxn ang="0">
                  <a:pos x="110" y="245"/>
                </a:cxn>
                <a:cxn ang="0">
                  <a:pos x="110" y="251"/>
                </a:cxn>
                <a:cxn ang="0">
                  <a:pos x="113" y="266"/>
                </a:cxn>
                <a:cxn ang="0">
                  <a:pos x="135" y="266"/>
                </a:cxn>
                <a:cxn ang="0">
                  <a:pos x="142" y="266"/>
                </a:cxn>
                <a:cxn ang="0">
                  <a:pos x="149" y="251"/>
                </a:cxn>
                <a:cxn ang="0">
                  <a:pos x="198" y="235"/>
                </a:cxn>
                <a:cxn ang="0">
                  <a:pos x="198" y="227"/>
                </a:cxn>
                <a:cxn ang="0">
                  <a:pos x="207" y="214"/>
                </a:cxn>
                <a:cxn ang="0">
                  <a:pos x="218" y="155"/>
                </a:cxn>
                <a:cxn ang="0">
                  <a:pos x="218" y="146"/>
                </a:cxn>
                <a:cxn ang="0">
                  <a:pos x="113" y="166"/>
                </a:cxn>
                <a:cxn ang="0">
                  <a:pos x="60" y="0"/>
                </a:cxn>
                <a:cxn ang="0">
                  <a:pos x="47" y="6"/>
                </a:cxn>
                <a:cxn ang="0">
                  <a:pos x="29" y="6"/>
                </a:cxn>
                <a:cxn ang="0">
                  <a:pos x="28" y="10"/>
                </a:cxn>
                <a:cxn ang="0">
                  <a:pos x="20" y="25"/>
                </a:cxn>
              </a:cxnLst>
              <a:rect l="0" t="0" r="r" b="b"/>
              <a:pathLst>
                <a:path w="218" h="266">
                  <a:moveTo>
                    <a:pt x="20" y="25"/>
                  </a:moveTo>
                  <a:lnTo>
                    <a:pt x="6" y="39"/>
                  </a:lnTo>
                  <a:lnTo>
                    <a:pt x="0" y="53"/>
                  </a:lnTo>
                  <a:lnTo>
                    <a:pt x="6" y="70"/>
                  </a:lnTo>
                  <a:lnTo>
                    <a:pt x="20" y="73"/>
                  </a:lnTo>
                  <a:lnTo>
                    <a:pt x="28" y="110"/>
                  </a:lnTo>
                  <a:lnTo>
                    <a:pt x="28" y="114"/>
                  </a:lnTo>
                  <a:lnTo>
                    <a:pt x="6" y="127"/>
                  </a:lnTo>
                  <a:lnTo>
                    <a:pt x="14" y="134"/>
                  </a:lnTo>
                  <a:lnTo>
                    <a:pt x="28" y="141"/>
                  </a:lnTo>
                  <a:lnTo>
                    <a:pt x="35" y="146"/>
                  </a:lnTo>
                  <a:lnTo>
                    <a:pt x="28" y="165"/>
                  </a:lnTo>
                  <a:lnTo>
                    <a:pt x="35" y="170"/>
                  </a:lnTo>
                  <a:lnTo>
                    <a:pt x="28" y="180"/>
                  </a:lnTo>
                  <a:lnTo>
                    <a:pt x="42" y="204"/>
                  </a:lnTo>
                  <a:lnTo>
                    <a:pt x="63" y="214"/>
                  </a:lnTo>
                  <a:lnTo>
                    <a:pt x="70" y="214"/>
                  </a:lnTo>
                  <a:lnTo>
                    <a:pt x="80" y="211"/>
                  </a:lnTo>
                  <a:lnTo>
                    <a:pt x="91" y="211"/>
                  </a:lnTo>
                  <a:lnTo>
                    <a:pt x="99" y="211"/>
                  </a:lnTo>
                  <a:lnTo>
                    <a:pt x="99" y="225"/>
                  </a:lnTo>
                  <a:lnTo>
                    <a:pt x="110" y="245"/>
                  </a:lnTo>
                  <a:lnTo>
                    <a:pt x="110" y="251"/>
                  </a:lnTo>
                  <a:lnTo>
                    <a:pt x="113" y="266"/>
                  </a:lnTo>
                  <a:lnTo>
                    <a:pt x="135" y="266"/>
                  </a:lnTo>
                  <a:lnTo>
                    <a:pt x="142" y="266"/>
                  </a:lnTo>
                  <a:lnTo>
                    <a:pt x="149" y="251"/>
                  </a:lnTo>
                  <a:lnTo>
                    <a:pt x="198" y="235"/>
                  </a:lnTo>
                  <a:lnTo>
                    <a:pt x="198" y="227"/>
                  </a:lnTo>
                  <a:lnTo>
                    <a:pt x="207" y="214"/>
                  </a:lnTo>
                  <a:lnTo>
                    <a:pt x="218" y="155"/>
                  </a:lnTo>
                  <a:lnTo>
                    <a:pt x="218" y="146"/>
                  </a:lnTo>
                  <a:lnTo>
                    <a:pt x="113" y="166"/>
                  </a:lnTo>
                  <a:lnTo>
                    <a:pt x="60" y="0"/>
                  </a:lnTo>
                  <a:lnTo>
                    <a:pt x="47" y="6"/>
                  </a:lnTo>
                  <a:lnTo>
                    <a:pt x="29" y="6"/>
                  </a:lnTo>
                  <a:lnTo>
                    <a:pt x="28" y="10"/>
                  </a:lnTo>
                  <a:lnTo>
                    <a:pt x="20" y="2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14" name="Freeform 823"/>
            <p:cNvSpPr>
              <a:spLocks/>
            </p:cNvSpPr>
            <p:nvPr/>
          </p:nvSpPr>
          <p:spPr bwMode="auto">
            <a:xfrm>
              <a:off x="-357" y="-986"/>
              <a:ext cx="305" cy="150"/>
            </a:xfrm>
            <a:custGeom>
              <a:avLst/>
              <a:gdLst/>
              <a:ahLst/>
              <a:cxnLst>
                <a:cxn ang="0">
                  <a:pos x="299" y="17"/>
                </a:cxn>
                <a:cxn ang="0">
                  <a:pos x="305" y="0"/>
                </a:cxn>
                <a:cxn ang="0">
                  <a:pos x="0" y="55"/>
                </a:cxn>
                <a:cxn ang="0">
                  <a:pos x="24" y="150"/>
                </a:cxn>
                <a:cxn ang="0">
                  <a:pos x="30" y="138"/>
                </a:cxn>
                <a:cxn ang="0">
                  <a:pos x="41" y="129"/>
                </a:cxn>
                <a:cxn ang="0">
                  <a:pos x="73" y="99"/>
                </a:cxn>
                <a:cxn ang="0">
                  <a:pos x="85" y="99"/>
                </a:cxn>
                <a:cxn ang="0">
                  <a:pos x="99" y="79"/>
                </a:cxn>
                <a:cxn ang="0">
                  <a:pos x="105" y="75"/>
                </a:cxn>
                <a:cxn ang="0">
                  <a:pos x="120" y="55"/>
                </a:cxn>
                <a:cxn ang="0">
                  <a:pos x="124" y="61"/>
                </a:cxn>
                <a:cxn ang="0">
                  <a:pos x="146" y="69"/>
                </a:cxn>
                <a:cxn ang="0">
                  <a:pos x="162" y="61"/>
                </a:cxn>
                <a:cxn ang="0">
                  <a:pos x="167" y="48"/>
                </a:cxn>
                <a:cxn ang="0">
                  <a:pos x="217" y="36"/>
                </a:cxn>
                <a:cxn ang="0">
                  <a:pos x="227" y="38"/>
                </a:cxn>
                <a:cxn ang="0">
                  <a:pos x="237" y="38"/>
                </a:cxn>
                <a:cxn ang="0">
                  <a:pos x="252" y="36"/>
                </a:cxn>
                <a:cxn ang="0">
                  <a:pos x="259" y="48"/>
                </a:cxn>
                <a:cxn ang="0">
                  <a:pos x="269" y="55"/>
                </a:cxn>
                <a:cxn ang="0">
                  <a:pos x="278" y="69"/>
                </a:cxn>
                <a:cxn ang="0">
                  <a:pos x="290" y="17"/>
                </a:cxn>
                <a:cxn ang="0">
                  <a:pos x="299" y="17"/>
                </a:cxn>
              </a:cxnLst>
              <a:rect l="0" t="0" r="r" b="b"/>
              <a:pathLst>
                <a:path w="305" h="150">
                  <a:moveTo>
                    <a:pt x="299" y="17"/>
                  </a:moveTo>
                  <a:lnTo>
                    <a:pt x="305" y="0"/>
                  </a:lnTo>
                  <a:lnTo>
                    <a:pt x="0" y="55"/>
                  </a:lnTo>
                  <a:lnTo>
                    <a:pt x="24" y="150"/>
                  </a:lnTo>
                  <a:lnTo>
                    <a:pt x="30" y="138"/>
                  </a:lnTo>
                  <a:lnTo>
                    <a:pt x="41" y="129"/>
                  </a:lnTo>
                  <a:lnTo>
                    <a:pt x="73" y="99"/>
                  </a:lnTo>
                  <a:lnTo>
                    <a:pt x="85" y="99"/>
                  </a:lnTo>
                  <a:lnTo>
                    <a:pt x="99" y="79"/>
                  </a:lnTo>
                  <a:lnTo>
                    <a:pt x="105" y="75"/>
                  </a:lnTo>
                  <a:lnTo>
                    <a:pt x="120" y="55"/>
                  </a:lnTo>
                  <a:lnTo>
                    <a:pt x="124" y="61"/>
                  </a:lnTo>
                  <a:lnTo>
                    <a:pt x="146" y="69"/>
                  </a:lnTo>
                  <a:lnTo>
                    <a:pt x="162" y="61"/>
                  </a:lnTo>
                  <a:lnTo>
                    <a:pt x="167" y="48"/>
                  </a:lnTo>
                  <a:lnTo>
                    <a:pt x="217" y="36"/>
                  </a:lnTo>
                  <a:lnTo>
                    <a:pt x="227" y="38"/>
                  </a:lnTo>
                  <a:lnTo>
                    <a:pt x="237" y="38"/>
                  </a:lnTo>
                  <a:lnTo>
                    <a:pt x="252" y="36"/>
                  </a:lnTo>
                  <a:lnTo>
                    <a:pt x="259" y="48"/>
                  </a:lnTo>
                  <a:lnTo>
                    <a:pt x="269" y="55"/>
                  </a:lnTo>
                  <a:lnTo>
                    <a:pt x="278" y="69"/>
                  </a:lnTo>
                  <a:lnTo>
                    <a:pt x="290" y="17"/>
                  </a:lnTo>
                  <a:lnTo>
                    <a:pt x="299" y="1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15" name="Freeform 824"/>
            <p:cNvSpPr>
              <a:spLocks/>
            </p:cNvSpPr>
            <p:nvPr/>
          </p:nvSpPr>
          <p:spPr bwMode="auto">
            <a:xfrm>
              <a:off x="-357" y="-986"/>
              <a:ext cx="305" cy="150"/>
            </a:xfrm>
            <a:custGeom>
              <a:avLst/>
              <a:gdLst/>
              <a:ahLst/>
              <a:cxnLst>
                <a:cxn ang="0">
                  <a:pos x="299" y="17"/>
                </a:cxn>
                <a:cxn ang="0">
                  <a:pos x="305" y="0"/>
                </a:cxn>
                <a:cxn ang="0">
                  <a:pos x="0" y="55"/>
                </a:cxn>
                <a:cxn ang="0">
                  <a:pos x="24" y="150"/>
                </a:cxn>
                <a:cxn ang="0">
                  <a:pos x="30" y="138"/>
                </a:cxn>
                <a:cxn ang="0">
                  <a:pos x="41" y="129"/>
                </a:cxn>
                <a:cxn ang="0">
                  <a:pos x="73" y="99"/>
                </a:cxn>
                <a:cxn ang="0">
                  <a:pos x="85" y="99"/>
                </a:cxn>
                <a:cxn ang="0">
                  <a:pos x="99" y="79"/>
                </a:cxn>
                <a:cxn ang="0">
                  <a:pos x="105" y="75"/>
                </a:cxn>
                <a:cxn ang="0">
                  <a:pos x="120" y="55"/>
                </a:cxn>
                <a:cxn ang="0">
                  <a:pos x="124" y="61"/>
                </a:cxn>
                <a:cxn ang="0">
                  <a:pos x="146" y="69"/>
                </a:cxn>
                <a:cxn ang="0">
                  <a:pos x="162" y="61"/>
                </a:cxn>
                <a:cxn ang="0">
                  <a:pos x="167" y="48"/>
                </a:cxn>
                <a:cxn ang="0">
                  <a:pos x="217" y="36"/>
                </a:cxn>
                <a:cxn ang="0">
                  <a:pos x="227" y="38"/>
                </a:cxn>
                <a:cxn ang="0">
                  <a:pos x="237" y="38"/>
                </a:cxn>
                <a:cxn ang="0">
                  <a:pos x="252" y="36"/>
                </a:cxn>
                <a:cxn ang="0">
                  <a:pos x="259" y="48"/>
                </a:cxn>
                <a:cxn ang="0">
                  <a:pos x="269" y="55"/>
                </a:cxn>
                <a:cxn ang="0">
                  <a:pos x="278" y="69"/>
                </a:cxn>
                <a:cxn ang="0">
                  <a:pos x="290" y="17"/>
                </a:cxn>
                <a:cxn ang="0">
                  <a:pos x="299" y="17"/>
                </a:cxn>
              </a:cxnLst>
              <a:rect l="0" t="0" r="r" b="b"/>
              <a:pathLst>
                <a:path w="305" h="150">
                  <a:moveTo>
                    <a:pt x="299" y="17"/>
                  </a:moveTo>
                  <a:lnTo>
                    <a:pt x="305" y="0"/>
                  </a:lnTo>
                  <a:lnTo>
                    <a:pt x="0" y="55"/>
                  </a:lnTo>
                  <a:lnTo>
                    <a:pt x="24" y="150"/>
                  </a:lnTo>
                  <a:lnTo>
                    <a:pt x="30" y="138"/>
                  </a:lnTo>
                  <a:lnTo>
                    <a:pt x="41" y="129"/>
                  </a:lnTo>
                  <a:lnTo>
                    <a:pt x="73" y="99"/>
                  </a:lnTo>
                  <a:lnTo>
                    <a:pt x="85" y="99"/>
                  </a:lnTo>
                  <a:lnTo>
                    <a:pt x="99" y="79"/>
                  </a:lnTo>
                  <a:lnTo>
                    <a:pt x="105" y="75"/>
                  </a:lnTo>
                  <a:lnTo>
                    <a:pt x="120" y="55"/>
                  </a:lnTo>
                  <a:lnTo>
                    <a:pt x="124" y="61"/>
                  </a:lnTo>
                  <a:lnTo>
                    <a:pt x="146" y="69"/>
                  </a:lnTo>
                  <a:lnTo>
                    <a:pt x="162" y="61"/>
                  </a:lnTo>
                  <a:lnTo>
                    <a:pt x="167" y="48"/>
                  </a:lnTo>
                  <a:lnTo>
                    <a:pt x="217" y="36"/>
                  </a:lnTo>
                  <a:lnTo>
                    <a:pt x="227" y="38"/>
                  </a:lnTo>
                  <a:lnTo>
                    <a:pt x="237" y="38"/>
                  </a:lnTo>
                  <a:lnTo>
                    <a:pt x="252" y="36"/>
                  </a:lnTo>
                  <a:lnTo>
                    <a:pt x="259" y="48"/>
                  </a:lnTo>
                  <a:lnTo>
                    <a:pt x="269" y="55"/>
                  </a:lnTo>
                  <a:lnTo>
                    <a:pt x="278" y="69"/>
                  </a:lnTo>
                  <a:lnTo>
                    <a:pt x="290" y="17"/>
                  </a:lnTo>
                  <a:lnTo>
                    <a:pt x="299" y="1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116" name="Freeform 826"/>
          <p:cNvSpPr>
            <a:spLocks/>
          </p:cNvSpPr>
          <p:nvPr/>
        </p:nvSpPr>
        <p:spPr bwMode="auto">
          <a:xfrm>
            <a:off x="5710581" y="2435543"/>
            <a:ext cx="382255" cy="175887"/>
          </a:xfrm>
          <a:custGeom>
            <a:avLst/>
            <a:gdLst/>
            <a:ahLst/>
            <a:cxnLst>
              <a:cxn ang="0">
                <a:pos x="635" y="235"/>
              </a:cxn>
              <a:cxn ang="0">
                <a:pos x="743" y="222"/>
              </a:cxn>
              <a:cxn ang="0">
                <a:pos x="723" y="299"/>
              </a:cxn>
              <a:cxn ang="0">
                <a:pos x="672" y="324"/>
              </a:cxn>
              <a:cxn ang="0">
                <a:pos x="657" y="339"/>
              </a:cxn>
              <a:cxn ang="0">
                <a:pos x="634" y="324"/>
              </a:cxn>
              <a:cxn ang="0">
                <a:pos x="622" y="296"/>
              </a:cxn>
              <a:cxn ang="0">
                <a:pos x="613" y="282"/>
              </a:cxn>
              <a:cxn ang="0">
                <a:pos x="592" y="286"/>
              </a:cxn>
              <a:cxn ang="0">
                <a:pos x="562" y="274"/>
              </a:cxn>
              <a:cxn ang="0">
                <a:pos x="556" y="238"/>
              </a:cxn>
              <a:cxn ang="0">
                <a:pos x="556" y="214"/>
              </a:cxn>
              <a:cxn ang="0">
                <a:pos x="534" y="201"/>
              </a:cxn>
              <a:cxn ang="0">
                <a:pos x="548" y="179"/>
              </a:cxn>
              <a:cxn ang="0">
                <a:pos x="542" y="137"/>
              </a:cxn>
              <a:cxn ang="0">
                <a:pos x="519" y="115"/>
              </a:cxn>
              <a:cxn ang="0">
                <a:pos x="542" y="87"/>
              </a:cxn>
              <a:cxn ang="0">
                <a:pos x="562" y="48"/>
              </a:cxn>
              <a:cxn ang="0">
                <a:pos x="537" y="42"/>
              </a:cxn>
              <a:cxn ang="0">
                <a:pos x="524" y="69"/>
              </a:cxn>
              <a:cxn ang="0">
                <a:pos x="493" y="105"/>
              </a:cxn>
              <a:cxn ang="0">
                <a:pos x="482" y="123"/>
              </a:cxn>
              <a:cxn ang="0">
                <a:pos x="493" y="133"/>
              </a:cxn>
              <a:cxn ang="0">
                <a:pos x="491" y="179"/>
              </a:cxn>
              <a:cxn ang="0">
                <a:pos x="493" y="214"/>
              </a:cxn>
              <a:cxn ang="0">
                <a:pos x="519" y="264"/>
              </a:cxn>
              <a:cxn ang="0">
                <a:pos x="525" y="282"/>
              </a:cxn>
              <a:cxn ang="0">
                <a:pos x="524" y="286"/>
              </a:cxn>
              <a:cxn ang="0">
                <a:pos x="542" y="296"/>
              </a:cxn>
              <a:cxn ang="0">
                <a:pos x="562" y="324"/>
              </a:cxn>
              <a:cxn ang="0">
                <a:pos x="556" y="335"/>
              </a:cxn>
              <a:cxn ang="0">
                <a:pos x="503" y="313"/>
              </a:cxn>
              <a:cxn ang="0">
                <a:pos x="457" y="318"/>
              </a:cxn>
              <a:cxn ang="0">
                <a:pos x="448" y="318"/>
              </a:cxn>
              <a:cxn ang="0">
                <a:pos x="414" y="313"/>
              </a:cxn>
              <a:cxn ang="0">
                <a:pos x="387" y="286"/>
              </a:cxn>
              <a:cxn ang="0">
                <a:pos x="415" y="222"/>
              </a:cxn>
              <a:cxn ang="0">
                <a:pos x="405" y="196"/>
              </a:cxn>
              <a:cxn ang="0">
                <a:pos x="372" y="175"/>
              </a:cxn>
              <a:cxn ang="0">
                <a:pos x="326" y="159"/>
              </a:cxn>
              <a:cxn ang="0">
                <a:pos x="317" y="137"/>
              </a:cxn>
              <a:cxn ang="0">
                <a:pos x="295" y="133"/>
              </a:cxn>
              <a:cxn ang="0">
                <a:pos x="267" y="95"/>
              </a:cxn>
              <a:cxn ang="0">
                <a:pos x="245" y="84"/>
              </a:cxn>
              <a:cxn ang="0">
                <a:pos x="222" y="79"/>
              </a:cxn>
              <a:cxn ang="0">
                <a:pos x="167" y="107"/>
              </a:cxn>
              <a:cxn ang="0">
                <a:pos x="129" y="107"/>
              </a:cxn>
              <a:cxn ang="0">
                <a:pos x="108" y="123"/>
              </a:cxn>
              <a:cxn ang="0">
                <a:pos x="87" y="147"/>
              </a:cxn>
              <a:cxn ang="0">
                <a:pos x="43" y="179"/>
              </a:cxn>
              <a:cxn ang="0">
                <a:pos x="25" y="201"/>
              </a:cxn>
              <a:cxn ang="0">
                <a:pos x="432" y="20"/>
              </a:cxn>
            </a:cxnLst>
            <a:rect l="0" t="0" r="r" b="b"/>
            <a:pathLst>
              <a:path w="743" h="339">
                <a:moveTo>
                  <a:pt x="562" y="0"/>
                </a:moveTo>
                <a:lnTo>
                  <a:pt x="635" y="235"/>
                </a:lnTo>
                <a:lnTo>
                  <a:pt x="743" y="214"/>
                </a:lnTo>
                <a:lnTo>
                  <a:pt x="743" y="222"/>
                </a:lnTo>
                <a:lnTo>
                  <a:pt x="732" y="286"/>
                </a:lnTo>
                <a:lnTo>
                  <a:pt x="723" y="299"/>
                </a:lnTo>
                <a:lnTo>
                  <a:pt x="723" y="306"/>
                </a:lnTo>
                <a:lnTo>
                  <a:pt x="672" y="324"/>
                </a:lnTo>
                <a:lnTo>
                  <a:pt x="666" y="339"/>
                </a:lnTo>
                <a:lnTo>
                  <a:pt x="657" y="339"/>
                </a:lnTo>
                <a:lnTo>
                  <a:pt x="635" y="339"/>
                </a:lnTo>
                <a:lnTo>
                  <a:pt x="634" y="324"/>
                </a:lnTo>
                <a:lnTo>
                  <a:pt x="634" y="318"/>
                </a:lnTo>
                <a:lnTo>
                  <a:pt x="622" y="296"/>
                </a:lnTo>
                <a:lnTo>
                  <a:pt x="622" y="282"/>
                </a:lnTo>
                <a:lnTo>
                  <a:pt x="613" y="282"/>
                </a:lnTo>
                <a:lnTo>
                  <a:pt x="602" y="282"/>
                </a:lnTo>
                <a:lnTo>
                  <a:pt x="592" y="286"/>
                </a:lnTo>
                <a:lnTo>
                  <a:pt x="585" y="286"/>
                </a:lnTo>
                <a:lnTo>
                  <a:pt x="562" y="274"/>
                </a:lnTo>
                <a:lnTo>
                  <a:pt x="548" y="250"/>
                </a:lnTo>
                <a:lnTo>
                  <a:pt x="556" y="238"/>
                </a:lnTo>
                <a:lnTo>
                  <a:pt x="548" y="232"/>
                </a:lnTo>
                <a:lnTo>
                  <a:pt x="556" y="214"/>
                </a:lnTo>
                <a:lnTo>
                  <a:pt x="548" y="206"/>
                </a:lnTo>
                <a:lnTo>
                  <a:pt x="534" y="201"/>
                </a:lnTo>
                <a:lnTo>
                  <a:pt x="525" y="192"/>
                </a:lnTo>
                <a:lnTo>
                  <a:pt x="548" y="179"/>
                </a:lnTo>
                <a:lnTo>
                  <a:pt x="548" y="175"/>
                </a:lnTo>
                <a:lnTo>
                  <a:pt x="542" y="137"/>
                </a:lnTo>
                <a:lnTo>
                  <a:pt x="525" y="133"/>
                </a:lnTo>
                <a:lnTo>
                  <a:pt x="519" y="115"/>
                </a:lnTo>
                <a:lnTo>
                  <a:pt x="525" y="101"/>
                </a:lnTo>
                <a:lnTo>
                  <a:pt x="542" y="87"/>
                </a:lnTo>
                <a:lnTo>
                  <a:pt x="548" y="69"/>
                </a:lnTo>
                <a:lnTo>
                  <a:pt x="562" y="48"/>
                </a:lnTo>
                <a:lnTo>
                  <a:pt x="556" y="42"/>
                </a:lnTo>
                <a:lnTo>
                  <a:pt x="537" y="42"/>
                </a:lnTo>
                <a:lnTo>
                  <a:pt x="525" y="65"/>
                </a:lnTo>
                <a:lnTo>
                  <a:pt x="524" y="69"/>
                </a:lnTo>
                <a:lnTo>
                  <a:pt x="497" y="91"/>
                </a:lnTo>
                <a:lnTo>
                  <a:pt x="493" y="105"/>
                </a:lnTo>
                <a:lnTo>
                  <a:pt x="491" y="111"/>
                </a:lnTo>
                <a:lnTo>
                  <a:pt x="482" y="123"/>
                </a:lnTo>
                <a:lnTo>
                  <a:pt x="491" y="128"/>
                </a:lnTo>
                <a:lnTo>
                  <a:pt x="493" y="133"/>
                </a:lnTo>
                <a:lnTo>
                  <a:pt x="493" y="147"/>
                </a:lnTo>
                <a:lnTo>
                  <a:pt x="491" y="179"/>
                </a:lnTo>
                <a:lnTo>
                  <a:pt x="493" y="201"/>
                </a:lnTo>
                <a:lnTo>
                  <a:pt x="493" y="214"/>
                </a:lnTo>
                <a:lnTo>
                  <a:pt x="503" y="250"/>
                </a:lnTo>
                <a:lnTo>
                  <a:pt x="519" y="264"/>
                </a:lnTo>
                <a:lnTo>
                  <a:pt x="537" y="274"/>
                </a:lnTo>
                <a:lnTo>
                  <a:pt x="525" y="282"/>
                </a:lnTo>
                <a:lnTo>
                  <a:pt x="524" y="282"/>
                </a:lnTo>
                <a:lnTo>
                  <a:pt x="524" y="286"/>
                </a:lnTo>
                <a:lnTo>
                  <a:pt x="524" y="292"/>
                </a:lnTo>
                <a:lnTo>
                  <a:pt x="542" y="296"/>
                </a:lnTo>
                <a:lnTo>
                  <a:pt x="556" y="318"/>
                </a:lnTo>
                <a:lnTo>
                  <a:pt x="562" y="324"/>
                </a:lnTo>
                <a:lnTo>
                  <a:pt x="558" y="328"/>
                </a:lnTo>
                <a:lnTo>
                  <a:pt x="556" y="335"/>
                </a:lnTo>
                <a:lnTo>
                  <a:pt x="537" y="324"/>
                </a:lnTo>
                <a:lnTo>
                  <a:pt x="503" y="313"/>
                </a:lnTo>
                <a:lnTo>
                  <a:pt x="479" y="313"/>
                </a:lnTo>
                <a:lnTo>
                  <a:pt x="457" y="318"/>
                </a:lnTo>
                <a:lnTo>
                  <a:pt x="457" y="324"/>
                </a:lnTo>
                <a:lnTo>
                  <a:pt x="448" y="318"/>
                </a:lnTo>
                <a:lnTo>
                  <a:pt x="436" y="299"/>
                </a:lnTo>
                <a:lnTo>
                  <a:pt x="414" y="313"/>
                </a:lnTo>
                <a:lnTo>
                  <a:pt x="387" y="313"/>
                </a:lnTo>
                <a:lnTo>
                  <a:pt x="387" y="286"/>
                </a:lnTo>
                <a:lnTo>
                  <a:pt x="398" y="256"/>
                </a:lnTo>
                <a:lnTo>
                  <a:pt x="415" y="222"/>
                </a:lnTo>
                <a:lnTo>
                  <a:pt x="420" y="214"/>
                </a:lnTo>
                <a:lnTo>
                  <a:pt x="405" y="196"/>
                </a:lnTo>
                <a:lnTo>
                  <a:pt x="387" y="191"/>
                </a:lnTo>
                <a:lnTo>
                  <a:pt x="372" y="175"/>
                </a:lnTo>
                <a:lnTo>
                  <a:pt x="344" y="175"/>
                </a:lnTo>
                <a:lnTo>
                  <a:pt x="326" y="159"/>
                </a:lnTo>
                <a:lnTo>
                  <a:pt x="332" y="143"/>
                </a:lnTo>
                <a:lnTo>
                  <a:pt x="317" y="137"/>
                </a:lnTo>
                <a:lnTo>
                  <a:pt x="306" y="133"/>
                </a:lnTo>
                <a:lnTo>
                  <a:pt x="295" y="133"/>
                </a:lnTo>
                <a:lnTo>
                  <a:pt x="277" y="101"/>
                </a:lnTo>
                <a:lnTo>
                  <a:pt x="267" y="95"/>
                </a:lnTo>
                <a:lnTo>
                  <a:pt x="259" y="79"/>
                </a:lnTo>
                <a:lnTo>
                  <a:pt x="245" y="84"/>
                </a:lnTo>
                <a:lnTo>
                  <a:pt x="234" y="84"/>
                </a:lnTo>
                <a:lnTo>
                  <a:pt x="222" y="79"/>
                </a:lnTo>
                <a:lnTo>
                  <a:pt x="172" y="95"/>
                </a:lnTo>
                <a:lnTo>
                  <a:pt x="167" y="107"/>
                </a:lnTo>
                <a:lnTo>
                  <a:pt x="150" y="115"/>
                </a:lnTo>
                <a:lnTo>
                  <a:pt x="129" y="107"/>
                </a:lnTo>
                <a:lnTo>
                  <a:pt x="124" y="101"/>
                </a:lnTo>
                <a:lnTo>
                  <a:pt x="108" y="123"/>
                </a:lnTo>
                <a:lnTo>
                  <a:pt x="102" y="127"/>
                </a:lnTo>
                <a:lnTo>
                  <a:pt x="87" y="147"/>
                </a:lnTo>
                <a:lnTo>
                  <a:pt x="75" y="147"/>
                </a:lnTo>
                <a:lnTo>
                  <a:pt x="43" y="179"/>
                </a:lnTo>
                <a:lnTo>
                  <a:pt x="32" y="191"/>
                </a:lnTo>
                <a:lnTo>
                  <a:pt x="25" y="201"/>
                </a:lnTo>
                <a:lnTo>
                  <a:pt x="0" y="101"/>
                </a:lnTo>
                <a:lnTo>
                  <a:pt x="432" y="20"/>
                </a:lnTo>
                <a:lnTo>
                  <a:pt x="562"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17" name="Freeform 827"/>
          <p:cNvSpPr>
            <a:spLocks/>
          </p:cNvSpPr>
          <p:nvPr/>
        </p:nvSpPr>
        <p:spPr bwMode="auto">
          <a:xfrm>
            <a:off x="5710581" y="2435543"/>
            <a:ext cx="382255" cy="175887"/>
          </a:xfrm>
          <a:custGeom>
            <a:avLst/>
            <a:gdLst/>
            <a:ahLst/>
            <a:cxnLst>
              <a:cxn ang="0">
                <a:pos x="635" y="235"/>
              </a:cxn>
              <a:cxn ang="0">
                <a:pos x="743" y="222"/>
              </a:cxn>
              <a:cxn ang="0">
                <a:pos x="723" y="299"/>
              </a:cxn>
              <a:cxn ang="0">
                <a:pos x="672" y="324"/>
              </a:cxn>
              <a:cxn ang="0">
                <a:pos x="657" y="339"/>
              </a:cxn>
              <a:cxn ang="0">
                <a:pos x="634" y="324"/>
              </a:cxn>
              <a:cxn ang="0">
                <a:pos x="622" y="296"/>
              </a:cxn>
              <a:cxn ang="0">
                <a:pos x="613" y="282"/>
              </a:cxn>
              <a:cxn ang="0">
                <a:pos x="592" y="286"/>
              </a:cxn>
              <a:cxn ang="0">
                <a:pos x="562" y="274"/>
              </a:cxn>
              <a:cxn ang="0">
                <a:pos x="556" y="238"/>
              </a:cxn>
              <a:cxn ang="0">
                <a:pos x="556" y="214"/>
              </a:cxn>
              <a:cxn ang="0">
                <a:pos x="534" y="201"/>
              </a:cxn>
              <a:cxn ang="0">
                <a:pos x="548" y="179"/>
              </a:cxn>
              <a:cxn ang="0">
                <a:pos x="542" y="137"/>
              </a:cxn>
              <a:cxn ang="0">
                <a:pos x="519" y="115"/>
              </a:cxn>
              <a:cxn ang="0">
                <a:pos x="542" y="87"/>
              </a:cxn>
              <a:cxn ang="0">
                <a:pos x="562" y="48"/>
              </a:cxn>
              <a:cxn ang="0">
                <a:pos x="537" y="42"/>
              </a:cxn>
              <a:cxn ang="0">
                <a:pos x="524" y="69"/>
              </a:cxn>
              <a:cxn ang="0">
                <a:pos x="493" y="105"/>
              </a:cxn>
              <a:cxn ang="0">
                <a:pos x="482" y="123"/>
              </a:cxn>
              <a:cxn ang="0">
                <a:pos x="493" y="133"/>
              </a:cxn>
              <a:cxn ang="0">
                <a:pos x="491" y="179"/>
              </a:cxn>
              <a:cxn ang="0">
                <a:pos x="493" y="214"/>
              </a:cxn>
              <a:cxn ang="0">
                <a:pos x="519" y="264"/>
              </a:cxn>
              <a:cxn ang="0">
                <a:pos x="525" y="282"/>
              </a:cxn>
              <a:cxn ang="0">
                <a:pos x="524" y="286"/>
              </a:cxn>
              <a:cxn ang="0">
                <a:pos x="542" y="296"/>
              </a:cxn>
              <a:cxn ang="0">
                <a:pos x="562" y="324"/>
              </a:cxn>
              <a:cxn ang="0">
                <a:pos x="556" y="335"/>
              </a:cxn>
              <a:cxn ang="0">
                <a:pos x="503" y="313"/>
              </a:cxn>
              <a:cxn ang="0">
                <a:pos x="457" y="318"/>
              </a:cxn>
              <a:cxn ang="0">
                <a:pos x="448" y="318"/>
              </a:cxn>
              <a:cxn ang="0">
                <a:pos x="414" y="313"/>
              </a:cxn>
              <a:cxn ang="0">
                <a:pos x="387" y="286"/>
              </a:cxn>
              <a:cxn ang="0">
                <a:pos x="415" y="222"/>
              </a:cxn>
              <a:cxn ang="0">
                <a:pos x="405" y="196"/>
              </a:cxn>
              <a:cxn ang="0">
                <a:pos x="372" y="175"/>
              </a:cxn>
              <a:cxn ang="0">
                <a:pos x="326" y="159"/>
              </a:cxn>
              <a:cxn ang="0">
                <a:pos x="317" y="137"/>
              </a:cxn>
              <a:cxn ang="0">
                <a:pos x="295" y="133"/>
              </a:cxn>
              <a:cxn ang="0">
                <a:pos x="267" y="95"/>
              </a:cxn>
              <a:cxn ang="0">
                <a:pos x="245" y="84"/>
              </a:cxn>
              <a:cxn ang="0">
                <a:pos x="222" y="79"/>
              </a:cxn>
              <a:cxn ang="0">
                <a:pos x="167" y="107"/>
              </a:cxn>
              <a:cxn ang="0">
                <a:pos x="129" y="107"/>
              </a:cxn>
              <a:cxn ang="0">
                <a:pos x="108" y="123"/>
              </a:cxn>
              <a:cxn ang="0">
                <a:pos x="87" y="147"/>
              </a:cxn>
              <a:cxn ang="0">
                <a:pos x="43" y="179"/>
              </a:cxn>
              <a:cxn ang="0">
                <a:pos x="25" y="201"/>
              </a:cxn>
              <a:cxn ang="0">
                <a:pos x="432" y="20"/>
              </a:cxn>
            </a:cxnLst>
            <a:rect l="0" t="0" r="r" b="b"/>
            <a:pathLst>
              <a:path w="743" h="339">
                <a:moveTo>
                  <a:pt x="562" y="0"/>
                </a:moveTo>
                <a:lnTo>
                  <a:pt x="635" y="235"/>
                </a:lnTo>
                <a:lnTo>
                  <a:pt x="743" y="214"/>
                </a:lnTo>
                <a:lnTo>
                  <a:pt x="743" y="222"/>
                </a:lnTo>
                <a:lnTo>
                  <a:pt x="732" y="286"/>
                </a:lnTo>
                <a:lnTo>
                  <a:pt x="723" y="299"/>
                </a:lnTo>
                <a:lnTo>
                  <a:pt x="723" y="306"/>
                </a:lnTo>
                <a:lnTo>
                  <a:pt x="672" y="324"/>
                </a:lnTo>
                <a:lnTo>
                  <a:pt x="666" y="339"/>
                </a:lnTo>
                <a:lnTo>
                  <a:pt x="657" y="339"/>
                </a:lnTo>
                <a:lnTo>
                  <a:pt x="635" y="339"/>
                </a:lnTo>
                <a:lnTo>
                  <a:pt x="634" y="324"/>
                </a:lnTo>
                <a:lnTo>
                  <a:pt x="634" y="318"/>
                </a:lnTo>
                <a:lnTo>
                  <a:pt x="622" y="296"/>
                </a:lnTo>
                <a:lnTo>
                  <a:pt x="622" y="282"/>
                </a:lnTo>
                <a:lnTo>
                  <a:pt x="613" y="282"/>
                </a:lnTo>
                <a:lnTo>
                  <a:pt x="602" y="282"/>
                </a:lnTo>
                <a:lnTo>
                  <a:pt x="592" y="286"/>
                </a:lnTo>
                <a:lnTo>
                  <a:pt x="585" y="286"/>
                </a:lnTo>
                <a:lnTo>
                  <a:pt x="562" y="274"/>
                </a:lnTo>
                <a:lnTo>
                  <a:pt x="548" y="250"/>
                </a:lnTo>
                <a:lnTo>
                  <a:pt x="556" y="238"/>
                </a:lnTo>
                <a:lnTo>
                  <a:pt x="548" y="232"/>
                </a:lnTo>
                <a:lnTo>
                  <a:pt x="556" y="214"/>
                </a:lnTo>
                <a:lnTo>
                  <a:pt x="548" y="206"/>
                </a:lnTo>
                <a:lnTo>
                  <a:pt x="534" y="201"/>
                </a:lnTo>
                <a:lnTo>
                  <a:pt x="525" y="192"/>
                </a:lnTo>
                <a:lnTo>
                  <a:pt x="548" y="179"/>
                </a:lnTo>
                <a:lnTo>
                  <a:pt x="548" y="175"/>
                </a:lnTo>
                <a:lnTo>
                  <a:pt x="542" y="137"/>
                </a:lnTo>
                <a:lnTo>
                  <a:pt x="525" y="133"/>
                </a:lnTo>
                <a:lnTo>
                  <a:pt x="519" y="115"/>
                </a:lnTo>
                <a:lnTo>
                  <a:pt x="525" y="101"/>
                </a:lnTo>
                <a:lnTo>
                  <a:pt x="542" y="87"/>
                </a:lnTo>
                <a:lnTo>
                  <a:pt x="548" y="69"/>
                </a:lnTo>
                <a:lnTo>
                  <a:pt x="562" y="48"/>
                </a:lnTo>
                <a:lnTo>
                  <a:pt x="556" y="42"/>
                </a:lnTo>
                <a:lnTo>
                  <a:pt x="537" y="42"/>
                </a:lnTo>
                <a:lnTo>
                  <a:pt x="525" y="65"/>
                </a:lnTo>
                <a:lnTo>
                  <a:pt x="524" y="69"/>
                </a:lnTo>
                <a:lnTo>
                  <a:pt x="497" y="91"/>
                </a:lnTo>
                <a:lnTo>
                  <a:pt x="493" y="105"/>
                </a:lnTo>
                <a:lnTo>
                  <a:pt x="491" y="111"/>
                </a:lnTo>
                <a:lnTo>
                  <a:pt x="482" y="123"/>
                </a:lnTo>
                <a:lnTo>
                  <a:pt x="491" y="128"/>
                </a:lnTo>
                <a:lnTo>
                  <a:pt x="493" y="133"/>
                </a:lnTo>
                <a:lnTo>
                  <a:pt x="493" y="147"/>
                </a:lnTo>
                <a:lnTo>
                  <a:pt x="491" y="179"/>
                </a:lnTo>
                <a:lnTo>
                  <a:pt x="493" y="201"/>
                </a:lnTo>
                <a:lnTo>
                  <a:pt x="493" y="214"/>
                </a:lnTo>
                <a:lnTo>
                  <a:pt x="503" y="250"/>
                </a:lnTo>
                <a:lnTo>
                  <a:pt x="519" y="264"/>
                </a:lnTo>
                <a:lnTo>
                  <a:pt x="537" y="274"/>
                </a:lnTo>
                <a:lnTo>
                  <a:pt x="525" y="282"/>
                </a:lnTo>
                <a:lnTo>
                  <a:pt x="524" y="282"/>
                </a:lnTo>
                <a:lnTo>
                  <a:pt x="524" y="286"/>
                </a:lnTo>
                <a:lnTo>
                  <a:pt x="524" y="292"/>
                </a:lnTo>
                <a:lnTo>
                  <a:pt x="542" y="296"/>
                </a:lnTo>
                <a:lnTo>
                  <a:pt x="556" y="318"/>
                </a:lnTo>
                <a:lnTo>
                  <a:pt x="562" y="324"/>
                </a:lnTo>
                <a:lnTo>
                  <a:pt x="558" y="328"/>
                </a:lnTo>
                <a:lnTo>
                  <a:pt x="556" y="335"/>
                </a:lnTo>
                <a:lnTo>
                  <a:pt x="537" y="324"/>
                </a:lnTo>
                <a:lnTo>
                  <a:pt x="503" y="313"/>
                </a:lnTo>
                <a:lnTo>
                  <a:pt x="479" y="313"/>
                </a:lnTo>
                <a:lnTo>
                  <a:pt x="457" y="318"/>
                </a:lnTo>
                <a:lnTo>
                  <a:pt x="457" y="324"/>
                </a:lnTo>
                <a:lnTo>
                  <a:pt x="448" y="318"/>
                </a:lnTo>
                <a:lnTo>
                  <a:pt x="436" y="299"/>
                </a:lnTo>
                <a:lnTo>
                  <a:pt x="414" y="313"/>
                </a:lnTo>
                <a:lnTo>
                  <a:pt x="387" y="313"/>
                </a:lnTo>
                <a:lnTo>
                  <a:pt x="387" y="286"/>
                </a:lnTo>
                <a:lnTo>
                  <a:pt x="398" y="256"/>
                </a:lnTo>
                <a:lnTo>
                  <a:pt x="415" y="222"/>
                </a:lnTo>
                <a:lnTo>
                  <a:pt x="420" y="214"/>
                </a:lnTo>
                <a:lnTo>
                  <a:pt x="405" y="196"/>
                </a:lnTo>
                <a:lnTo>
                  <a:pt x="387" y="191"/>
                </a:lnTo>
                <a:lnTo>
                  <a:pt x="372" y="175"/>
                </a:lnTo>
                <a:lnTo>
                  <a:pt x="344" y="175"/>
                </a:lnTo>
                <a:lnTo>
                  <a:pt x="326" y="159"/>
                </a:lnTo>
                <a:lnTo>
                  <a:pt x="332" y="143"/>
                </a:lnTo>
                <a:lnTo>
                  <a:pt x="317" y="137"/>
                </a:lnTo>
                <a:lnTo>
                  <a:pt x="306" y="133"/>
                </a:lnTo>
                <a:lnTo>
                  <a:pt x="295" y="133"/>
                </a:lnTo>
                <a:lnTo>
                  <a:pt x="277" y="101"/>
                </a:lnTo>
                <a:lnTo>
                  <a:pt x="267" y="95"/>
                </a:lnTo>
                <a:lnTo>
                  <a:pt x="259" y="79"/>
                </a:lnTo>
                <a:lnTo>
                  <a:pt x="245" y="84"/>
                </a:lnTo>
                <a:lnTo>
                  <a:pt x="234" y="84"/>
                </a:lnTo>
                <a:lnTo>
                  <a:pt x="222" y="79"/>
                </a:lnTo>
                <a:lnTo>
                  <a:pt x="172" y="95"/>
                </a:lnTo>
                <a:lnTo>
                  <a:pt x="167" y="107"/>
                </a:lnTo>
                <a:lnTo>
                  <a:pt x="150" y="115"/>
                </a:lnTo>
                <a:lnTo>
                  <a:pt x="129" y="107"/>
                </a:lnTo>
                <a:lnTo>
                  <a:pt x="124" y="101"/>
                </a:lnTo>
                <a:lnTo>
                  <a:pt x="108" y="123"/>
                </a:lnTo>
                <a:lnTo>
                  <a:pt x="102" y="127"/>
                </a:lnTo>
                <a:lnTo>
                  <a:pt x="87" y="147"/>
                </a:lnTo>
                <a:lnTo>
                  <a:pt x="75" y="147"/>
                </a:lnTo>
                <a:lnTo>
                  <a:pt x="43" y="179"/>
                </a:lnTo>
                <a:lnTo>
                  <a:pt x="32" y="191"/>
                </a:lnTo>
                <a:lnTo>
                  <a:pt x="25" y="201"/>
                </a:lnTo>
                <a:lnTo>
                  <a:pt x="0" y="101"/>
                </a:lnTo>
                <a:lnTo>
                  <a:pt x="432" y="20"/>
                </a:lnTo>
                <a:lnTo>
                  <a:pt x="562" y="0"/>
                </a:lnTo>
                <a:close/>
              </a:path>
            </a:pathLst>
          </a:custGeom>
          <a:gradFill>
            <a:gsLst>
              <a:gs pos="46000">
                <a:srgbClr val="CCCCFF"/>
              </a:gs>
              <a:gs pos="59000">
                <a:srgbClr val="92D050"/>
              </a:gs>
            </a:gsLst>
            <a:lin ang="14400000" scaled="0"/>
          </a:grad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118" name="Group 842"/>
          <p:cNvGrpSpPr>
            <a:grpSpLocks/>
          </p:cNvGrpSpPr>
          <p:nvPr/>
        </p:nvGrpSpPr>
        <p:grpSpPr bwMode="auto">
          <a:xfrm>
            <a:off x="5604084" y="2205179"/>
            <a:ext cx="462513" cy="292627"/>
            <a:chOff x="-573" y="-1476"/>
            <a:chExt cx="899" cy="564"/>
          </a:xfrm>
        </p:grpSpPr>
        <p:sp>
          <p:nvSpPr>
            <p:cNvPr id="119" name="Freeform 828"/>
            <p:cNvSpPr>
              <a:spLocks/>
            </p:cNvSpPr>
            <p:nvPr/>
          </p:nvSpPr>
          <p:spPr bwMode="auto">
            <a:xfrm>
              <a:off x="-573" y="-1402"/>
              <a:ext cx="166" cy="228"/>
            </a:xfrm>
            <a:custGeom>
              <a:avLst/>
              <a:gdLst/>
              <a:ahLst/>
              <a:cxnLst>
                <a:cxn ang="0">
                  <a:pos x="100" y="201"/>
                </a:cxn>
                <a:cxn ang="0">
                  <a:pos x="146" y="198"/>
                </a:cxn>
                <a:cxn ang="0">
                  <a:pos x="146" y="173"/>
                </a:cxn>
                <a:cxn ang="0">
                  <a:pos x="166" y="163"/>
                </a:cxn>
                <a:cxn ang="0">
                  <a:pos x="152" y="113"/>
                </a:cxn>
                <a:cxn ang="0">
                  <a:pos x="137" y="113"/>
                </a:cxn>
                <a:cxn ang="0">
                  <a:pos x="125" y="42"/>
                </a:cxn>
                <a:cxn ang="0">
                  <a:pos x="102" y="46"/>
                </a:cxn>
                <a:cxn ang="0">
                  <a:pos x="93" y="0"/>
                </a:cxn>
                <a:cxn ang="0">
                  <a:pos x="62" y="30"/>
                </a:cxn>
                <a:cxn ang="0">
                  <a:pos x="50" y="30"/>
                </a:cxn>
                <a:cxn ang="0">
                  <a:pos x="49" y="26"/>
                </a:cxn>
                <a:cxn ang="0">
                  <a:pos x="44" y="26"/>
                </a:cxn>
                <a:cxn ang="0">
                  <a:pos x="34" y="42"/>
                </a:cxn>
                <a:cxn ang="0">
                  <a:pos x="9" y="67"/>
                </a:cxn>
                <a:cxn ang="0">
                  <a:pos x="0" y="77"/>
                </a:cxn>
                <a:cxn ang="0">
                  <a:pos x="24" y="228"/>
                </a:cxn>
                <a:cxn ang="0">
                  <a:pos x="90" y="228"/>
                </a:cxn>
                <a:cxn ang="0">
                  <a:pos x="100" y="201"/>
                </a:cxn>
              </a:cxnLst>
              <a:rect l="0" t="0" r="r" b="b"/>
              <a:pathLst>
                <a:path w="166" h="228">
                  <a:moveTo>
                    <a:pt x="100" y="201"/>
                  </a:moveTo>
                  <a:lnTo>
                    <a:pt x="146" y="198"/>
                  </a:lnTo>
                  <a:lnTo>
                    <a:pt x="146" y="173"/>
                  </a:lnTo>
                  <a:lnTo>
                    <a:pt x="166" y="163"/>
                  </a:lnTo>
                  <a:lnTo>
                    <a:pt x="152" y="113"/>
                  </a:lnTo>
                  <a:lnTo>
                    <a:pt x="137" y="113"/>
                  </a:lnTo>
                  <a:lnTo>
                    <a:pt x="125" y="42"/>
                  </a:lnTo>
                  <a:lnTo>
                    <a:pt x="102" y="46"/>
                  </a:lnTo>
                  <a:lnTo>
                    <a:pt x="93" y="0"/>
                  </a:lnTo>
                  <a:lnTo>
                    <a:pt x="62" y="30"/>
                  </a:lnTo>
                  <a:lnTo>
                    <a:pt x="50" y="30"/>
                  </a:lnTo>
                  <a:lnTo>
                    <a:pt x="49" y="26"/>
                  </a:lnTo>
                  <a:lnTo>
                    <a:pt x="44" y="26"/>
                  </a:lnTo>
                  <a:lnTo>
                    <a:pt x="34" y="42"/>
                  </a:lnTo>
                  <a:lnTo>
                    <a:pt x="9" y="67"/>
                  </a:lnTo>
                  <a:lnTo>
                    <a:pt x="0" y="77"/>
                  </a:lnTo>
                  <a:lnTo>
                    <a:pt x="24" y="228"/>
                  </a:lnTo>
                  <a:lnTo>
                    <a:pt x="90" y="228"/>
                  </a:lnTo>
                  <a:lnTo>
                    <a:pt x="100" y="20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0" name="Freeform 829"/>
            <p:cNvSpPr>
              <a:spLocks/>
            </p:cNvSpPr>
            <p:nvPr/>
          </p:nvSpPr>
          <p:spPr bwMode="auto">
            <a:xfrm>
              <a:off x="-573" y="-1402"/>
              <a:ext cx="166" cy="228"/>
            </a:xfrm>
            <a:custGeom>
              <a:avLst/>
              <a:gdLst/>
              <a:ahLst/>
              <a:cxnLst>
                <a:cxn ang="0">
                  <a:pos x="100" y="201"/>
                </a:cxn>
                <a:cxn ang="0">
                  <a:pos x="146" y="198"/>
                </a:cxn>
                <a:cxn ang="0">
                  <a:pos x="146" y="173"/>
                </a:cxn>
                <a:cxn ang="0">
                  <a:pos x="166" y="163"/>
                </a:cxn>
                <a:cxn ang="0">
                  <a:pos x="152" y="113"/>
                </a:cxn>
                <a:cxn ang="0">
                  <a:pos x="137" y="113"/>
                </a:cxn>
                <a:cxn ang="0">
                  <a:pos x="125" y="42"/>
                </a:cxn>
                <a:cxn ang="0">
                  <a:pos x="102" y="46"/>
                </a:cxn>
                <a:cxn ang="0">
                  <a:pos x="93" y="0"/>
                </a:cxn>
                <a:cxn ang="0">
                  <a:pos x="62" y="30"/>
                </a:cxn>
                <a:cxn ang="0">
                  <a:pos x="50" y="30"/>
                </a:cxn>
                <a:cxn ang="0">
                  <a:pos x="49" y="26"/>
                </a:cxn>
                <a:cxn ang="0">
                  <a:pos x="44" y="26"/>
                </a:cxn>
                <a:cxn ang="0">
                  <a:pos x="34" y="42"/>
                </a:cxn>
                <a:cxn ang="0">
                  <a:pos x="9" y="67"/>
                </a:cxn>
                <a:cxn ang="0">
                  <a:pos x="0" y="77"/>
                </a:cxn>
                <a:cxn ang="0">
                  <a:pos x="24" y="228"/>
                </a:cxn>
                <a:cxn ang="0">
                  <a:pos x="90" y="228"/>
                </a:cxn>
                <a:cxn ang="0">
                  <a:pos x="100" y="201"/>
                </a:cxn>
              </a:cxnLst>
              <a:rect l="0" t="0" r="r" b="b"/>
              <a:pathLst>
                <a:path w="166" h="228">
                  <a:moveTo>
                    <a:pt x="100" y="201"/>
                  </a:moveTo>
                  <a:lnTo>
                    <a:pt x="146" y="198"/>
                  </a:lnTo>
                  <a:lnTo>
                    <a:pt x="146" y="173"/>
                  </a:lnTo>
                  <a:lnTo>
                    <a:pt x="166" y="163"/>
                  </a:lnTo>
                  <a:lnTo>
                    <a:pt x="152" y="113"/>
                  </a:lnTo>
                  <a:lnTo>
                    <a:pt x="137" y="113"/>
                  </a:lnTo>
                  <a:lnTo>
                    <a:pt x="125" y="42"/>
                  </a:lnTo>
                  <a:lnTo>
                    <a:pt x="102" y="46"/>
                  </a:lnTo>
                  <a:lnTo>
                    <a:pt x="93" y="0"/>
                  </a:lnTo>
                  <a:lnTo>
                    <a:pt x="62" y="30"/>
                  </a:lnTo>
                  <a:lnTo>
                    <a:pt x="50" y="30"/>
                  </a:lnTo>
                  <a:lnTo>
                    <a:pt x="49" y="26"/>
                  </a:lnTo>
                  <a:lnTo>
                    <a:pt x="44" y="26"/>
                  </a:lnTo>
                  <a:lnTo>
                    <a:pt x="34" y="42"/>
                  </a:lnTo>
                  <a:lnTo>
                    <a:pt x="9" y="67"/>
                  </a:lnTo>
                  <a:lnTo>
                    <a:pt x="0" y="77"/>
                  </a:lnTo>
                  <a:lnTo>
                    <a:pt x="24" y="228"/>
                  </a:lnTo>
                  <a:lnTo>
                    <a:pt x="90" y="228"/>
                  </a:lnTo>
                  <a:lnTo>
                    <a:pt x="100" y="20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1" name="Freeform 830"/>
            <p:cNvSpPr>
              <a:spLocks/>
            </p:cNvSpPr>
            <p:nvPr/>
          </p:nvSpPr>
          <p:spPr bwMode="auto">
            <a:xfrm>
              <a:off x="-549" y="-1204"/>
              <a:ext cx="298" cy="292"/>
            </a:xfrm>
            <a:custGeom>
              <a:avLst/>
              <a:gdLst/>
              <a:ahLst/>
              <a:cxnLst>
                <a:cxn ang="0">
                  <a:pos x="291" y="182"/>
                </a:cxn>
                <a:cxn ang="0">
                  <a:pos x="297" y="150"/>
                </a:cxn>
                <a:cxn ang="0">
                  <a:pos x="264" y="150"/>
                </a:cxn>
                <a:cxn ang="0">
                  <a:pos x="239" y="143"/>
                </a:cxn>
                <a:cxn ang="0">
                  <a:pos x="264" y="59"/>
                </a:cxn>
                <a:cxn ang="0">
                  <a:pos x="253" y="29"/>
                </a:cxn>
                <a:cxn ang="0">
                  <a:pos x="200" y="36"/>
                </a:cxn>
                <a:cxn ang="0">
                  <a:pos x="192" y="16"/>
                </a:cxn>
                <a:cxn ang="0">
                  <a:pos x="142" y="39"/>
                </a:cxn>
                <a:cxn ang="0">
                  <a:pos x="114" y="0"/>
                </a:cxn>
                <a:cxn ang="0">
                  <a:pos x="75" y="2"/>
                </a:cxn>
                <a:cxn ang="0">
                  <a:pos x="65" y="29"/>
                </a:cxn>
                <a:cxn ang="0">
                  <a:pos x="0" y="29"/>
                </a:cxn>
                <a:cxn ang="0">
                  <a:pos x="16" y="127"/>
                </a:cxn>
                <a:cxn ang="0">
                  <a:pos x="45" y="292"/>
                </a:cxn>
                <a:cxn ang="0">
                  <a:pos x="194" y="265"/>
                </a:cxn>
                <a:cxn ang="0">
                  <a:pos x="291" y="248"/>
                </a:cxn>
                <a:cxn ang="0">
                  <a:pos x="298" y="219"/>
                </a:cxn>
                <a:cxn ang="0">
                  <a:pos x="291" y="182"/>
                </a:cxn>
              </a:cxnLst>
              <a:rect l="0" t="0" r="r" b="b"/>
              <a:pathLst>
                <a:path w="298" h="292">
                  <a:moveTo>
                    <a:pt x="291" y="182"/>
                  </a:moveTo>
                  <a:lnTo>
                    <a:pt x="297" y="150"/>
                  </a:lnTo>
                  <a:lnTo>
                    <a:pt x="264" y="150"/>
                  </a:lnTo>
                  <a:lnTo>
                    <a:pt x="239" y="143"/>
                  </a:lnTo>
                  <a:lnTo>
                    <a:pt x="264" y="59"/>
                  </a:lnTo>
                  <a:lnTo>
                    <a:pt x="253" y="29"/>
                  </a:lnTo>
                  <a:lnTo>
                    <a:pt x="200" y="36"/>
                  </a:lnTo>
                  <a:lnTo>
                    <a:pt x="192" y="16"/>
                  </a:lnTo>
                  <a:lnTo>
                    <a:pt x="142" y="39"/>
                  </a:lnTo>
                  <a:lnTo>
                    <a:pt x="114" y="0"/>
                  </a:lnTo>
                  <a:lnTo>
                    <a:pt x="75" y="2"/>
                  </a:lnTo>
                  <a:lnTo>
                    <a:pt x="65" y="29"/>
                  </a:lnTo>
                  <a:lnTo>
                    <a:pt x="0" y="29"/>
                  </a:lnTo>
                  <a:lnTo>
                    <a:pt x="16" y="127"/>
                  </a:lnTo>
                  <a:lnTo>
                    <a:pt x="45" y="292"/>
                  </a:lnTo>
                  <a:lnTo>
                    <a:pt x="194" y="265"/>
                  </a:lnTo>
                  <a:lnTo>
                    <a:pt x="291" y="248"/>
                  </a:lnTo>
                  <a:lnTo>
                    <a:pt x="298" y="219"/>
                  </a:lnTo>
                  <a:lnTo>
                    <a:pt x="291" y="18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2" name="Freeform 831"/>
            <p:cNvSpPr>
              <a:spLocks/>
            </p:cNvSpPr>
            <p:nvPr/>
          </p:nvSpPr>
          <p:spPr bwMode="auto">
            <a:xfrm>
              <a:off x="-549" y="-1204"/>
              <a:ext cx="298" cy="292"/>
            </a:xfrm>
            <a:custGeom>
              <a:avLst/>
              <a:gdLst/>
              <a:ahLst/>
              <a:cxnLst>
                <a:cxn ang="0">
                  <a:pos x="291" y="182"/>
                </a:cxn>
                <a:cxn ang="0">
                  <a:pos x="297" y="150"/>
                </a:cxn>
                <a:cxn ang="0">
                  <a:pos x="264" y="150"/>
                </a:cxn>
                <a:cxn ang="0">
                  <a:pos x="239" y="143"/>
                </a:cxn>
                <a:cxn ang="0">
                  <a:pos x="264" y="59"/>
                </a:cxn>
                <a:cxn ang="0">
                  <a:pos x="253" y="29"/>
                </a:cxn>
                <a:cxn ang="0">
                  <a:pos x="200" y="36"/>
                </a:cxn>
                <a:cxn ang="0">
                  <a:pos x="192" y="16"/>
                </a:cxn>
                <a:cxn ang="0">
                  <a:pos x="142" y="39"/>
                </a:cxn>
                <a:cxn ang="0">
                  <a:pos x="114" y="0"/>
                </a:cxn>
                <a:cxn ang="0">
                  <a:pos x="75" y="2"/>
                </a:cxn>
                <a:cxn ang="0">
                  <a:pos x="65" y="29"/>
                </a:cxn>
                <a:cxn ang="0">
                  <a:pos x="0" y="29"/>
                </a:cxn>
                <a:cxn ang="0">
                  <a:pos x="16" y="127"/>
                </a:cxn>
                <a:cxn ang="0">
                  <a:pos x="45" y="292"/>
                </a:cxn>
                <a:cxn ang="0">
                  <a:pos x="194" y="265"/>
                </a:cxn>
                <a:cxn ang="0">
                  <a:pos x="291" y="248"/>
                </a:cxn>
                <a:cxn ang="0">
                  <a:pos x="298" y="219"/>
                </a:cxn>
                <a:cxn ang="0">
                  <a:pos x="291" y="182"/>
                </a:cxn>
              </a:cxnLst>
              <a:rect l="0" t="0" r="r" b="b"/>
              <a:pathLst>
                <a:path w="298" h="292">
                  <a:moveTo>
                    <a:pt x="291" y="182"/>
                  </a:moveTo>
                  <a:lnTo>
                    <a:pt x="297" y="150"/>
                  </a:lnTo>
                  <a:lnTo>
                    <a:pt x="264" y="150"/>
                  </a:lnTo>
                  <a:lnTo>
                    <a:pt x="239" y="143"/>
                  </a:lnTo>
                  <a:lnTo>
                    <a:pt x="264" y="59"/>
                  </a:lnTo>
                  <a:lnTo>
                    <a:pt x="253" y="29"/>
                  </a:lnTo>
                  <a:lnTo>
                    <a:pt x="200" y="36"/>
                  </a:lnTo>
                  <a:lnTo>
                    <a:pt x="192" y="16"/>
                  </a:lnTo>
                  <a:lnTo>
                    <a:pt x="142" y="39"/>
                  </a:lnTo>
                  <a:lnTo>
                    <a:pt x="114" y="0"/>
                  </a:lnTo>
                  <a:lnTo>
                    <a:pt x="75" y="2"/>
                  </a:lnTo>
                  <a:lnTo>
                    <a:pt x="65" y="29"/>
                  </a:lnTo>
                  <a:lnTo>
                    <a:pt x="0" y="29"/>
                  </a:lnTo>
                  <a:lnTo>
                    <a:pt x="16" y="127"/>
                  </a:lnTo>
                  <a:lnTo>
                    <a:pt x="45" y="292"/>
                  </a:lnTo>
                  <a:lnTo>
                    <a:pt x="194" y="265"/>
                  </a:lnTo>
                  <a:lnTo>
                    <a:pt x="291" y="248"/>
                  </a:lnTo>
                  <a:lnTo>
                    <a:pt x="298" y="219"/>
                  </a:lnTo>
                  <a:lnTo>
                    <a:pt x="291" y="18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3" name="Freeform 832"/>
            <p:cNvSpPr>
              <a:spLocks/>
            </p:cNvSpPr>
            <p:nvPr/>
          </p:nvSpPr>
          <p:spPr bwMode="auto">
            <a:xfrm>
              <a:off x="-310" y="-1318"/>
              <a:ext cx="450" cy="362"/>
            </a:xfrm>
            <a:custGeom>
              <a:avLst/>
              <a:gdLst/>
              <a:ahLst/>
              <a:cxnLst>
                <a:cxn ang="0">
                  <a:pos x="243" y="170"/>
                </a:cxn>
                <a:cxn ang="0">
                  <a:pos x="253" y="151"/>
                </a:cxn>
                <a:cxn ang="0">
                  <a:pos x="284" y="151"/>
                </a:cxn>
                <a:cxn ang="0">
                  <a:pos x="320" y="127"/>
                </a:cxn>
                <a:cxn ang="0">
                  <a:pos x="364" y="150"/>
                </a:cxn>
                <a:cxn ang="0">
                  <a:pos x="421" y="123"/>
                </a:cxn>
                <a:cxn ang="0">
                  <a:pos x="421" y="113"/>
                </a:cxn>
                <a:cxn ang="0">
                  <a:pos x="450" y="86"/>
                </a:cxn>
                <a:cxn ang="0">
                  <a:pos x="409" y="62"/>
                </a:cxn>
                <a:cxn ang="0">
                  <a:pos x="397" y="62"/>
                </a:cxn>
                <a:cxn ang="0">
                  <a:pos x="378" y="62"/>
                </a:cxn>
                <a:cxn ang="0">
                  <a:pos x="365" y="27"/>
                </a:cxn>
                <a:cxn ang="0">
                  <a:pos x="356" y="27"/>
                </a:cxn>
                <a:cxn ang="0">
                  <a:pos x="349" y="0"/>
                </a:cxn>
                <a:cxn ang="0">
                  <a:pos x="331" y="0"/>
                </a:cxn>
                <a:cxn ang="0">
                  <a:pos x="308" y="36"/>
                </a:cxn>
                <a:cxn ang="0">
                  <a:pos x="284" y="29"/>
                </a:cxn>
                <a:cxn ang="0">
                  <a:pos x="264" y="49"/>
                </a:cxn>
                <a:cxn ang="0">
                  <a:pos x="264" y="59"/>
                </a:cxn>
                <a:cxn ang="0">
                  <a:pos x="243" y="64"/>
                </a:cxn>
                <a:cxn ang="0">
                  <a:pos x="220" y="106"/>
                </a:cxn>
                <a:cxn ang="0">
                  <a:pos x="181" y="141"/>
                </a:cxn>
                <a:cxn ang="0">
                  <a:pos x="159" y="141"/>
                </a:cxn>
                <a:cxn ang="0">
                  <a:pos x="145" y="155"/>
                </a:cxn>
                <a:cxn ang="0">
                  <a:pos x="115" y="150"/>
                </a:cxn>
                <a:cxn ang="0">
                  <a:pos x="23" y="171"/>
                </a:cxn>
                <a:cxn ang="0">
                  <a:pos x="24" y="174"/>
                </a:cxn>
                <a:cxn ang="0">
                  <a:pos x="0" y="257"/>
                </a:cxn>
                <a:cxn ang="0">
                  <a:pos x="24" y="264"/>
                </a:cxn>
                <a:cxn ang="0">
                  <a:pos x="56" y="264"/>
                </a:cxn>
                <a:cxn ang="0">
                  <a:pos x="52" y="296"/>
                </a:cxn>
                <a:cxn ang="0">
                  <a:pos x="58" y="332"/>
                </a:cxn>
                <a:cxn ang="0">
                  <a:pos x="50" y="362"/>
                </a:cxn>
                <a:cxn ang="0">
                  <a:pos x="153" y="342"/>
                </a:cxn>
                <a:cxn ang="0">
                  <a:pos x="181" y="261"/>
                </a:cxn>
                <a:cxn ang="0">
                  <a:pos x="181" y="258"/>
                </a:cxn>
                <a:cxn ang="0">
                  <a:pos x="186" y="248"/>
                </a:cxn>
                <a:cxn ang="0">
                  <a:pos x="192" y="232"/>
                </a:cxn>
                <a:cxn ang="0">
                  <a:pos x="195" y="225"/>
                </a:cxn>
                <a:cxn ang="0">
                  <a:pos x="199" y="217"/>
                </a:cxn>
                <a:cxn ang="0">
                  <a:pos x="203" y="208"/>
                </a:cxn>
                <a:cxn ang="0">
                  <a:pos x="208" y="200"/>
                </a:cxn>
                <a:cxn ang="0">
                  <a:pos x="214" y="192"/>
                </a:cxn>
                <a:cxn ang="0">
                  <a:pos x="220" y="185"/>
                </a:cxn>
                <a:cxn ang="0">
                  <a:pos x="224" y="180"/>
                </a:cxn>
                <a:cxn ang="0">
                  <a:pos x="228" y="177"/>
                </a:cxn>
                <a:cxn ang="0">
                  <a:pos x="231" y="175"/>
                </a:cxn>
                <a:cxn ang="0">
                  <a:pos x="234" y="173"/>
                </a:cxn>
                <a:cxn ang="0">
                  <a:pos x="237" y="171"/>
                </a:cxn>
                <a:cxn ang="0">
                  <a:pos x="240" y="170"/>
                </a:cxn>
                <a:cxn ang="0">
                  <a:pos x="243" y="170"/>
                </a:cxn>
              </a:cxnLst>
              <a:rect l="0" t="0" r="r" b="b"/>
              <a:pathLst>
                <a:path w="450" h="362">
                  <a:moveTo>
                    <a:pt x="243" y="170"/>
                  </a:moveTo>
                  <a:lnTo>
                    <a:pt x="253" y="151"/>
                  </a:lnTo>
                  <a:lnTo>
                    <a:pt x="284" y="151"/>
                  </a:lnTo>
                  <a:lnTo>
                    <a:pt x="320" y="127"/>
                  </a:lnTo>
                  <a:lnTo>
                    <a:pt x="364" y="150"/>
                  </a:lnTo>
                  <a:lnTo>
                    <a:pt x="421" y="123"/>
                  </a:lnTo>
                  <a:lnTo>
                    <a:pt x="421" y="113"/>
                  </a:lnTo>
                  <a:lnTo>
                    <a:pt x="450" y="86"/>
                  </a:lnTo>
                  <a:lnTo>
                    <a:pt x="409" y="62"/>
                  </a:lnTo>
                  <a:lnTo>
                    <a:pt x="397" y="62"/>
                  </a:lnTo>
                  <a:lnTo>
                    <a:pt x="378" y="62"/>
                  </a:lnTo>
                  <a:lnTo>
                    <a:pt x="365" y="27"/>
                  </a:lnTo>
                  <a:lnTo>
                    <a:pt x="356" y="27"/>
                  </a:lnTo>
                  <a:lnTo>
                    <a:pt x="349" y="0"/>
                  </a:lnTo>
                  <a:lnTo>
                    <a:pt x="331" y="0"/>
                  </a:lnTo>
                  <a:lnTo>
                    <a:pt x="308" y="36"/>
                  </a:lnTo>
                  <a:lnTo>
                    <a:pt x="284" y="29"/>
                  </a:lnTo>
                  <a:lnTo>
                    <a:pt x="264" y="49"/>
                  </a:lnTo>
                  <a:lnTo>
                    <a:pt x="264" y="59"/>
                  </a:lnTo>
                  <a:lnTo>
                    <a:pt x="243" y="64"/>
                  </a:lnTo>
                  <a:lnTo>
                    <a:pt x="220" y="106"/>
                  </a:lnTo>
                  <a:lnTo>
                    <a:pt x="181" y="141"/>
                  </a:lnTo>
                  <a:lnTo>
                    <a:pt x="159" y="141"/>
                  </a:lnTo>
                  <a:lnTo>
                    <a:pt x="145" y="155"/>
                  </a:lnTo>
                  <a:lnTo>
                    <a:pt x="115" y="150"/>
                  </a:lnTo>
                  <a:lnTo>
                    <a:pt x="23" y="171"/>
                  </a:lnTo>
                  <a:lnTo>
                    <a:pt x="24" y="174"/>
                  </a:lnTo>
                  <a:lnTo>
                    <a:pt x="0" y="257"/>
                  </a:lnTo>
                  <a:lnTo>
                    <a:pt x="24" y="264"/>
                  </a:lnTo>
                  <a:lnTo>
                    <a:pt x="56" y="264"/>
                  </a:lnTo>
                  <a:lnTo>
                    <a:pt x="52" y="296"/>
                  </a:lnTo>
                  <a:lnTo>
                    <a:pt x="58" y="332"/>
                  </a:lnTo>
                  <a:lnTo>
                    <a:pt x="50" y="362"/>
                  </a:lnTo>
                  <a:lnTo>
                    <a:pt x="153" y="342"/>
                  </a:lnTo>
                  <a:lnTo>
                    <a:pt x="181" y="261"/>
                  </a:lnTo>
                  <a:lnTo>
                    <a:pt x="181" y="258"/>
                  </a:lnTo>
                  <a:lnTo>
                    <a:pt x="186" y="248"/>
                  </a:lnTo>
                  <a:lnTo>
                    <a:pt x="192" y="232"/>
                  </a:lnTo>
                  <a:lnTo>
                    <a:pt x="195" y="225"/>
                  </a:lnTo>
                  <a:lnTo>
                    <a:pt x="199" y="217"/>
                  </a:lnTo>
                  <a:lnTo>
                    <a:pt x="203" y="208"/>
                  </a:lnTo>
                  <a:lnTo>
                    <a:pt x="208" y="200"/>
                  </a:lnTo>
                  <a:lnTo>
                    <a:pt x="214" y="192"/>
                  </a:lnTo>
                  <a:lnTo>
                    <a:pt x="220" y="185"/>
                  </a:lnTo>
                  <a:lnTo>
                    <a:pt x="224" y="180"/>
                  </a:lnTo>
                  <a:lnTo>
                    <a:pt x="228" y="177"/>
                  </a:lnTo>
                  <a:lnTo>
                    <a:pt x="231" y="175"/>
                  </a:lnTo>
                  <a:lnTo>
                    <a:pt x="234" y="173"/>
                  </a:lnTo>
                  <a:lnTo>
                    <a:pt x="237" y="171"/>
                  </a:lnTo>
                  <a:lnTo>
                    <a:pt x="240" y="170"/>
                  </a:lnTo>
                  <a:lnTo>
                    <a:pt x="243" y="17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4" name="Freeform 833"/>
            <p:cNvSpPr>
              <a:spLocks/>
            </p:cNvSpPr>
            <p:nvPr/>
          </p:nvSpPr>
          <p:spPr bwMode="auto">
            <a:xfrm>
              <a:off x="-310" y="-1318"/>
              <a:ext cx="450" cy="362"/>
            </a:xfrm>
            <a:custGeom>
              <a:avLst/>
              <a:gdLst/>
              <a:ahLst/>
              <a:cxnLst>
                <a:cxn ang="0">
                  <a:pos x="243" y="170"/>
                </a:cxn>
                <a:cxn ang="0">
                  <a:pos x="253" y="151"/>
                </a:cxn>
                <a:cxn ang="0">
                  <a:pos x="284" y="151"/>
                </a:cxn>
                <a:cxn ang="0">
                  <a:pos x="320" y="127"/>
                </a:cxn>
                <a:cxn ang="0">
                  <a:pos x="364" y="150"/>
                </a:cxn>
                <a:cxn ang="0">
                  <a:pos x="421" y="123"/>
                </a:cxn>
                <a:cxn ang="0">
                  <a:pos x="421" y="113"/>
                </a:cxn>
                <a:cxn ang="0">
                  <a:pos x="450" y="86"/>
                </a:cxn>
                <a:cxn ang="0">
                  <a:pos x="409" y="62"/>
                </a:cxn>
                <a:cxn ang="0">
                  <a:pos x="397" y="62"/>
                </a:cxn>
                <a:cxn ang="0">
                  <a:pos x="378" y="62"/>
                </a:cxn>
                <a:cxn ang="0">
                  <a:pos x="365" y="27"/>
                </a:cxn>
                <a:cxn ang="0">
                  <a:pos x="356" y="27"/>
                </a:cxn>
                <a:cxn ang="0">
                  <a:pos x="349" y="0"/>
                </a:cxn>
                <a:cxn ang="0">
                  <a:pos x="331" y="0"/>
                </a:cxn>
                <a:cxn ang="0">
                  <a:pos x="308" y="36"/>
                </a:cxn>
                <a:cxn ang="0">
                  <a:pos x="284" y="29"/>
                </a:cxn>
                <a:cxn ang="0">
                  <a:pos x="264" y="49"/>
                </a:cxn>
                <a:cxn ang="0">
                  <a:pos x="264" y="59"/>
                </a:cxn>
                <a:cxn ang="0">
                  <a:pos x="243" y="64"/>
                </a:cxn>
                <a:cxn ang="0">
                  <a:pos x="220" y="106"/>
                </a:cxn>
                <a:cxn ang="0">
                  <a:pos x="181" y="141"/>
                </a:cxn>
                <a:cxn ang="0">
                  <a:pos x="159" y="141"/>
                </a:cxn>
                <a:cxn ang="0">
                  <a:pos x="145" y="155"/>
                </a:cxn>
                <a:cxn ang="0">
                  <a:pos x="115" y="150"/>
                </a:cxn>
                <a:cxn ang="0">
                  <a:pos x="23" y="171"/>
                </a:cxn>
                <a:cxn ang="0">
                  <a:pos x="24" y="174"/>
                </a:cxn>
                <a:cxn ang="0">
                  <a:pos x="0" y="257"/>
                </a:cxn>
                <a:cxn ang="0">
                  <a:pos x="24" y="264"/>
                </a:cxn>
                <a:cxn ang="0">
                  <a:pos x="56" y="264"/>
                </a:cxn>
                <a:cxn ang="0">
                  <a:pos x="52" y="296"/>
                </a:cxn>
                <a:cxn ang="0">
                  <a:pos x="58" y="332"/>
                </a:cxn>
                <a:cxn ang="0">
                  <a:pos x="50" y="362"/>
                </a:cxn>
                <a:cxn ang="0">
                  <a:pos x="153" y="342"/>
                </a:cxn>
                <a:cxn ang="0">
                  <a:pos x="181" y="261"/>
                </a:cxn>
                <a:cxn ang="0">
                  <a:pos x="181" y="258"/>
                </a:cxn>
                <a:cxn ang="0">
                  <a:pos x="186" y="248"/>
                </a:cxn>
                <a:cxn ang="0">
                  <a:pos x="192" y="232"/>
                </a:cxn>
                <a:cxn ang="0">
                  <a:pos x="195" y="225"/>
                </a:cxn>
                <a:cxn ang="0">
                  <a:pos x="199" y="217"/>
                </a:cxn>
                <a:cxn ang="0">
                  <a:pos x="203" y="208"/>
                </a:cxn>
                <a:cxn ang="0">
                  <a:pos x="208" y="200"/>
                </a:cxn>
                <a:cxn ang="0">
                  <a:pos x="214" y="192"/>
                </a:cxn>
                <a:cxn ang="0">
                  <a:pos x="220" y="185"/>
                </a:cxn>
                <a:cxn ang="0">
                  <a:pos x="224" y="180"/>
                </a:cxn>
                <a:cxn ang="0">
                  <a:pos x="228" y="177"/>
                </a:cxn>
                <a:cxn ang="0">
                  <a:pos x="231" y="175"/>
                </a:cxn>
                <a:cxn ang="0">
                  <a:pos x="234" y="173"/>
                </a:cxn>
                <a:cxn ang="0">
                  <a:pos x="237" y="171"/>
                </a:cxn>
                <a:cxn ang="0">
                  <a:pos x="240" y="170"/>
                </a:cxn>
                <a:cxn ang="0">
                  <a:pos x="243" y="170"/>
                </a:cxn>
              </a:cxnLst>
              <a:rect l="0" t="0" r="r" b="b"/>
              <a:pathLst>
                <a:path w="450" h="362">
                  <a:moveTo>
                    <a:pt x="243" y="170"/>
                  </a:moveTo>
                  <a:lnTo>
                    <a:pt x="253" y="151"/>
                  </a:lnTo>
                  <a:lnTo>
                    <a:pt x="284" y="151"/>
                  </a:lnTo>
                  <a:lnTo>
                    <a:pt x="320" y="127"/>
                  </a:lnTo>
                  <a:lnTo>
                    <a:pt x="364" y="150"/>
                  </a:lnTo>
                  <a:lnTo>
                    <a:pt x="421" y="123"/>
                  </a:lnTo>
                  <a:lnTo>
                    <a:pt x="421" y="113"/>
                  </a:lnTo>
                  <a:lnTo>
                    <a:pt x="450" y="86"/>
                  </a:lnTo>
                  <a:lnTo>
                    <a:pt x="409" y="62"/>
                  </a:lnTo>
                  <a:lnTo>
                    <a:pt x="397" y="62"/>
                  </a:lnTo>
                  <a:lnTo>
                    <a:pt x="378" y="62"/>
                  </a:lnTo>
                  <a:lnTo>
                    <a:pt x="365" y="27"/>
                  </a:lnTo>
                  <a:lnTo>
                    <a:pt x="356" y="27"/>
                  </a:lnTo>
                  <a:lnTo>
                    <a:pt x="349" y="0"/>
                  </a:lnTo>
                  <a:lnTo>
                    <a:pt x="331" y="0"/>
                  </a:lnTo>
                  <a:lnTo>
                    <a:pt x="308" y="36"/>
                  </a:lnTo>
                  <a:lnTo>
                    <a:pt x="284" y="29"/>
                  </a:lnTo>
                  <a:lnTo>
                    <a:pt x="264" y="49"/>
                  </a:lnTo>
                  <a:lnTo>
                    <a:pt x="264" y="59"/>
                  </a:lnTo>
                  <a:lnTo>
                    <a:pt x="243" y="64"/>
                  </a:lnTo>
                  <a:lnTo>
                    <a:pt x="220" y="106"/>
                  </a:lnTo>
                  <a:lnTo>
                    <a:pt x="181" y="141"/>
                  </a:lnTo>
                  <a:lnTo>
                    <a:pt x="159" y="141"/>
                  </a:lnTo>
                  <a:lnTo>
                    <a:pt x="145" y="155"/>
                  </a:lnTo>
                  <a:lnTo>
                    <a:pt x="115" y="150"/>
                  </a:lnTo>
                  <a:lnTo>
                    <a:pt x="23" y="171"/>
                  </a:lnTo>
                  <a:lnTo>
                    <a:pt x="24" y="174"/>
                  </a:lnTo>
                  <a:lnTo>
                    <a:pt x="0" y="257"/>
                  </a:lnTo>
                  <a:lnTo>
                    <a:pt x="24" y="264"/>
                  </a:lnTo>
                  <a:lnTo>
                    <a:pt x="56" y="264"/>
                  </a:lnTo>
                  <a:lnTo>
                    <a:pt x="52" y="296"/>
                  </a:lnTo>
                  <a:lnTo>
                    <a:pt x="58" y="332"/>
                  </a:lnTo>
                  <a:lnTo>
                    <a:pt x="50" y="362"/>
                  </a:lnTo>
                  <a:lnTo>
                    <a:pt x="153" y="342"/>
                  </a:lnTo>
                  <a:lnTo>
                    <a:pt x="181" y="261"/>
                  </a:lnTo>
                  <a:lnTo>
                    <a:pt x="181" y="258"/>
                  </a:lnTo>
                  <a:lnTo>
                    <a:pt x="186" y="248"/>
                  </a:lnTo>
                  <a:lnTo>
                    <a:pt x="192" y="232"/>
                  </a:lnTo>
                  <a:lnTo>
                    <a:pt x="195" y="225"/>
                  </a:lnTo>
                  <a:lnTo>
                    <a:pt x="199" y="217"/>
                  </a:lnTo>
                  <a:lnTo>
                    <a:pt x="203" y="208"/>
                  </a:lnTo>
                  <a:lnTo>
                    <a:pt x="208" y="200"/>
                  </a:lnTo>
                  <a:lnTo>
                    <a:pt x="214" y="192"/>
                  </a:lnTo>
                  <a:lnTo>
                    <a:pt x="220" y="185"/>
                  </a:lnTo>
                  <a:lnTo>
                    <a:pt x="224" y="180"/>
                  </a:lnTo>
                  <a:lnTo>
                    <a:pt x="228" y="177"/>
                  </a:lnTo>
                  <a:lnTo>
                    <a:pt x="231" y="175"/>
                  </a:lnTo>
                  <a:lnTo>
                    <a:pt x="234" y="173"/>
                  </a:lnTo>
                  <a:lnTo>
                    <a:pt x="237" y="171"/>
                  </a:lnTo>
                  <a:lnTo>
                    <a:pt x="240" y="170"/>
                  </a:lnTo>
                  <a:lnTo>
                    <a:pt x="243" y="17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5" name="Freeform 834"/>
            <p:cNvSpPr>
              <a:spLocks/>
            </p:cNvSpPr>
            <p:nvPr/>
          </p:nvSpPr>
          <p:spPr bwMode="auto">
            <a:xfrm>
              <a:off x="-154" y="-1190"/>
              <a:ext cx="303" cy="215"/>
            </a:xfrm>
            <a:custGeom>
              <a:avLst/>
              <a:gdLst/>
              <a:ahLst/>
              <a:cxnLst>
                <a:cxn ang="0">
                  <a:pos x="286" y="163"/>
                </a:cxn>
                <a:cxn ang="0">
                  <a:pos x="303" y="73"/>
                </a:cxn>
                <a:cxn ang="0">
                  <a:pos x="209" y="23"/>
                </a:cxn>
                <a:cxn ang="0">
                  <a:pos x="165" y="0"/>
                </a:cxn>
                <a:cxn ang="0">
                  <a:pos x="131" y="23"/>
                </a:cxn>
                <a:cxn ang="0">
                  <a:pos x="99" y="23"/>
                </a:cxn>
                <a:cxn ang="0">
                  <a:pos x="90" y="43"/>
                </a:cxn>
                <a:cxn ang="0">
                  <a:pos x="86" y="43"/>
                </a:cxn>
                <a:cxn ang="0">
                  <a:pos x="83" y="45"/>
                </a:cxn>
                <a:cxn ang="0">
                  <a:pos x="80" y="46"/>
                </a:cxn>
                <a:cxn ang="0">
                  <a:pos x="77" y="47"/>
                </a:cxn>
                <a:cxn ang="0">
                  <a:pos x="74" y="50"/>
                </a:cxn>
                <a:cxn ang="0">
                  <a:pos x="71" y="53"/>
                </a:cxn>
                <a:cxn ang="0">
                  <a:pos x="65" y="59"/>
                </a:cxn>
                <a:cxn ang="0">
                  <a:pos x="59" y="66"/>
                </a:cxn>
                <a:cxn ang="0">
                  <a:pos x="55" y="73"/>
                </a:cxn>
                <a:cxn ang="0">
                  <a:pos x="49" y="82"/>
                </a:cxn>
                <a:cxn ang="0">
                  <a:pos x="44" y="90"/>
                </a:cxn>
                <a:cxn ang="0">
                  <a:pos x="42" y="99"/>
                </a:cxn>
                <a:cxn ang="0">
                  <a:pos x="37" y="106"/>
                </a:cxn>
                <a:cxn ang="0">
                  <a:pos x="31" y="120"/>
                </a:cxn>
                <a:cxn ang="0">
                  <a:pos x="28" y="130"/>
                </a:cxn>
                <a:cxn ang="0">
                  <a:pos x="27" y="134"/>
                </a:cxn>
                <a:cxn ang="0">
                  <a:pos x="0" y="215"/>
                </a:cxn>
                <a:cxn ang="0">
                  <a:pos x="211" y="174"/>
                </a:cxn>
                <a:cxn ang="0">
                  <a:pos x="286" y="163"/>
                </a:cxn>
              </a:cxnLst>
              <a:rect l="0" t="0" r="r" b="b"/>
              <a:pathLst>
                <a:path w="303" h="215">
                  <a:moveTo>
                    <a:pt x="286" y="163"/>
                  </a:moveTo>
                  <a:lnTo>
                    <a:pt x="303" y="73"/>
                  </a:lnTo>
                  <a:lnTo>
                    <a:pt x="209" y="23"/>
                  </a:lnTo>
                  <a:lnTo>
                    <a:pt x="165" y="0"/>
                  </a:lnTo>
                  <a:lnTo>
                    <a:pt x="131" y="23"/>
                  </a:lnTo>
                  <a:lnTo>
                    <a:pt x="99" y="23"/>
                  </a:lnTo>
                  <a:lnTo>
                    <a:pt x="90" y="43"/>
                  </a:lnTo>
                  <a:lnTo>
                    <a:pt x="86" y="43"/>
                  </a:lnTo>
                  <a:lnTo>
                    <a:pt x="83" y="45"/>
                  </a:lnTo>
                  <a:lnTo>
                    <a:pt x="80" y="46"/>
                  </a:lnTo>
                  <a:lnTo>
                    <a:pt x="77" y="47"/>
                  </a:lnTo>
                  <a:lnTo>
                    <a:pt x="74" y="50"/>
                  </a:lnTo>
                  <a:lnTo>
                    <a:pt x="71" y="53"/>
                  </a:lnTo>
                  <a:lnTo>
                    <a:pt x="65" y="59"/>
                  </a:lnTo>
                  <a:lnTo>
                    <a:pt x="59" y="66"/>
                  </a:lnTo>
                  <a:lnTo>
                    <a:pt x="55" y="73"/>
                  </a:lnTo>
                  <a:lnTo>
                    <a:pt x="49" y="82"/>
                  </a:lnTo>
                  <a:lnTo>
                    <a:pt x="44" y="90"/>
                  </a:lnTo>
                  <a:lnTo>
                    <a:pt x="42" y="99"/>
                  </a:lnTo>
                  <a:lnTo>
                    <a:pt x="37" y="106"/>
                  </a:lnTo>
                  <a:lnTo>
                    <a:pt x="31" y="120"/>
                  </a:lnTo>
                  <a:lnTo>
                    <a:pt x="28" y="130"/>
                  </a:lnTo>
                  <a:lnTo>
                    <a:pt x="27" y="134"/>
                  </a:lnTo>
                  <a:lnTo>
                    <a:pt x="0" y="215"/>
                  </a:lnTo>
                  <a:lnTo>
                    <a:pt x="211" y="174"/>
                  </a:lnTo>
                  <a:lnTo>
                    <a:pt x="286" y="16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6" name="Freeform 835"/>
            <p:cNvSpPr>
              <a:spLocks/>
            </p:cNvSpPr>
            <p:nvPr/>
          </p:nvSpPr>
          <p:spPr bwMode="auto">
            <a:xfrm>
              <a:off x="-154" y="-1190"/>
              <a:ext cx="303" cy="215"/>
            </a:xfrm>
            <a:custGeom>
              <a:avLst/>
              <a:gdLst/>
              <a:ahLst/>
              <a:cxnLst>
                <a:cxn ang="0">
                  <a:pos x="286" y="163"/>
                </a:cxn>
                <a:cxn ang="0">
                  <a:pos x="303" y="73"/>
                </a:cxn>
                <a:cxn ang="0">
                  <a:pos x="209" y="23"/>
                </a:cxn>
                <a:cxn ang="0">
                  <a:pos x="165" y="0"/>
                </a:cxn>
                <a:cxn ang="0">
                  <a:pos x="131" y="23"/>
                </a:cxn>
                <a:cxn ang="0">
                  <a:pos x="99" y="23"/>
                </a:cxn>
                <a:cxn ang="0">
                  <a:pos x="90" y="43"/>
                </a:cxn>
                <a:cxn ang="0">
                  <a:pos x="86" y="43"/>
                </a:cxn>
                <a:cxn ang="0">
                  <a:pos x="83" y="45"/>
                </a:cxn>
                <a:cxn ang="0">
                  <a:pos x="80" y="46"/>
                </a:cxn>
                <a:cxn ang="0">
                  <a:pos x="77" y="47"/>
                </a:cxn>
                <a:cxn ang="0">
                  <a:pos x="74" y="50"/>
                </a:cxn>
                <a:cxn ang="0">
                  <a:pos x="71" y="53"/>
                </a:cxn>
                <a:cxn ang="0">
                  <a:pos x="65" y="59"/>
                </a:cxn>
                <a:cxn ang="0">
                  <a:pos x="59" y="66"/>
                </a:cxn>
                <a:cxn ang="0">
                  <a:pos x="55" y="73"/>
                </a:cxn>
                <a:cxn ang="0">
                  <a:pos x="49" y="82"/>
                </a:cxn>
                <a:cxn ang="0">
                  <a:pos x="44" y="90"/>
                </a:cxn>
                <a:cxn ang="0">
                  <a:pos x="42" y="99"/>
                </a:cxn>
                <a:cxn ang="0">
                  <a:pos x="37" y="106"/>
                </a:cxn>
                <a:cxn ang="0">
                  <a:pos x="31" y="120"/>
                </a:cxn>
                <a:cxn ang="0">
                  <a:pos x="28" y="130"/>
                </a:cxn>
                <a:cxn ang="0">
                  <a:pos x="27" y="134"/>
                </a:cxn>
                <a:cxn ang="0">
                  <a:pos x="0" y="215"/>
                </a:cxn>
                <a:cxn ang="0">
                  <a:pos x="211" y="174"/>
                </a:cxn>
                <a:cxn ang="0">
                  <a:pos x="286" y="163"/>
                </a:cxn>
              </a:cxnLst>
              <a:rect l="0" t="0" r="r" b="b"/>
              <a:pathLst>
                <a:path w="303" h="215">
                  <a:moveTo>
                    <a:pt x="286" y="163"/>
                  </a:moveTo>
                  <a:lnTo>
                    <a:pt x="303" y="73"/>
                  </a:lnTo>
                  <a:lnTo>
                    <a:pt x="209" y="23"/>
                  </a:lnTo>
                  <a:lnTo>
                    <a:pt x="165" y="0"/>
                  </a:lnTo>
                  <a:lnTo>
                    <a:pt x="131" y="23"/>
                  </a:lnTo>
                  <a:lnTo>
                    <a:pt x="99" y="23"/>
                  </a:lnTo>
                  <a:lnTo>
                    <a:pt x="90" y="43"/>
                  </a:lnTo>
                  <a:lnTo>
                    <a:pt x="86" y="43"/>
                  </a:lnTo>
                  <a:lnTo>
                    <a:pt x="83" y="45"/>
                  </a:lnTo>
                  <a:lnTo>
                    <a:pt x="80" y="46"/>
                  </a:lnTo>
                  <a:lnTo>
                    <a:pt x="77" y="47"/>
                  </a:lnTo>
                  <a:lnTo>
                    <a:pt x="74" y="50"/>
                  </a:lnTo>
                  <a:lnTo>
                    <a:pt x="71" y="53"/>
                  </a:lnTo>
                  <a:lnTo>
                    <a:pt x="65" y="59"/>
                  </a:lnTo>
                  <a:lnTo>
                    <a:pt x="59" y="66"/>
                  </a:lnTo>
                  <a:lnTo>
                    <a:pt x="55" y="73"/>
                  </a:lnTo>
                  <a:lnTo>
                    <a:pt x="49" y="82"/>
                  </a:lnTo>
                  <a:lnTo>
                    <a:pt x="44" y="90"/>
                  </a:lnTo>
                  <a:lnTo>
                    <a:pt x="42" y="99"/>
                  </a:lnTo>
                  <a:lnTo>
                    <a:pt x="37" y="106"/>
                  </a:lnTo>
                  <a:lnTo>
                    <a:pt x="31" y="120"/>
                  </a:lnTo>
                  <a:lnTo>
                    <a:pt x="28" y="130"/>
                  </a:lnTo>
                  <a:lnTo>
                    <a:pt x="27" y="134"/>
                  </a:lnTo>
                  <a:lnTo>
                    <a:pt x="0" y="215"/>
                  </a:lnTo>
                  <a:lnTo>
                    <a:pt x="211" y="174"/>
                  </a:lnTo>
                  <a:lnTo>
                    <a:pt x="286" y="16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7" name="Freeform 836"/>
            <p:cNvSpPr>
              <a:spLocks/>
            </p:cNvSpPr>
            <p:nvPr/>
          </p:nvSpPr>
          <p:spPr bwMode="auto">
            <a:xfrm>
              <a:off x="52" y="-1296"/>
              <a:ext cx="274" cy="269"/>
            </a:xfrm>
            <a:custGeom>
              <a:avLst/>
              <a:gdLst/>
              <a:ahLst/>
              <a:cxnLst>
                <a:cxn ang="0">
                  <a:pos x="58" y="102"/>
                </a:cxn>
                <a:cxn ang="0">
                  <a:pos x="0" y="129"/>
                </a:cxn>
                <a:cxn ang="0">
                  <a:pos x="94" y="178"/>
                </a:cxn>
                <a:cxn ang="0">
                  <a:pos x="77" y="269"/>
                </a:cxn>
                <a:cxn ang="0">
                  <a:pos x="130" y="259"/>
                </a:cxn>
                <a:cxn ang="0">
                  <a:pos x="133" y="254"/>
                </a:cxn>
                <a:cxn ang="0">
                  <a:pos x="135" y="254"/>
                </a:cxn>
                <a:cxn ang="0">
                  <a:pos x="135" y="242"/>
                </a:cxn>
                <a:cxn ang="0">
                  <a:pos x="150" y="226"/>
                </a:cxn>
                <a:cxn ang="0">
                  <a:pos x="168" y="226"/>
                </a:cxn>
                <a:cxn ang="0">
                  <a:pos x="178" y="230"/>
                </a:cxn>
                <a:cxn ang="0">
                  <a:pos x="218" y="205"/>
                </a:cxn>
                <a:cxn ang="0">
                  <a:pos x="228" y="180"/>
                </a:cxn>
                <a:cxn ang="0">
                  <a:pos x="250" y="159"/>
                </a:cxn>
                <a:cxn ang="0">
                  <a:pos x="274" y="149"/>
                </a:cxn>
                <a:cxn ang="0">
                  <a:pos x="274" y="141"/>
                </a:cxn>
                <a:cxn ang="0">
                  <a:pos x="252" y="128"/>
                </a:cxn>
                <a:cxn ang="0">
                  <a:pos x="241" y="118"/>
                </a:cxn>
                <a:cxn ang="0">
                  <a:pos x="231" y="114"/>
                </a:cxn>
                <a:cxn ang="0">
                  <a:pos x="228" y="108"/>
                </a:cxn>
                <a:cxn ang="0">
                  <a:pos x="209" y="104"/>
                </a:cxn>
                <a:cxn ang="0">
                  <a:pos x="207" y="82"/>
                </a:cxn>
                <a:cxn ang="0">
                  <a:pos x="185" y="79"/>
                </a:cxn>
                <a:cxn ang="0">
                  <a:pos x="185" y="77"/>
                </a:cxn>
                <a:cxn ang="0">
                  <a:pos x="178" y="44"/>
                </a:cxn>
                <a:cxn ang="0">
                  <a:pos x="188" y="37"/>
                </a:cxn>
                <a:cxn ang="0">
                  <a:pos x="188" y="18"/>
                </a:cxn>
                <a:cxn ang="0">
                  <a:pos x="175" y="7"/>
                </a:cxn>
                <a:cxn ang="0">
                  <a:pos x="175" y="0"/>
                </a:cxn>
                <a:cxn ang="0">
                  <a:pos x="144" y="28"/>
                </a:cxn>
                <a:cxn ang="0">
                  <a:pos x="87" y="64"/>
                </a:cxn>
                <a:cxn ang="0">
                  <a:pos x="58" y="92"/>
                </a:cxn>
                <a:cxn ang="0">
                  <a:pos x="58" y="102"/>
                </a:cxn>
              </a:cxnLst>
              <a:rect l="0" t="0" r="r" b="b"/>
              <a:pathLst>
                <a:path w="274" h="269">
                  <a:moveTo>
                    <a:pt x="58" y="102"/>
                  </a:moveTo>
                  <a:lnTo>
                    <a:pt x="0" y="129"/>
                  </a:lnTo>
                  <a:lnTo>
                    <a:pt x="94" y="178"/>
                  </a:lnTo>
                  <a:lnTo>
                    <a:pt x="77" y="269"/>
                  </a:lnTo>
                  <a:lnTo>
                    <a:pt x="130" y="259"/>
                  </a:lnTo>
                  <a:lnTo>
                    <a:pt x="133" y="254"/>
                  </a:lnTo>
                  <a:lnTo>
                    <a:pt x="135" y="254"/>
                  </a:lnTo>
                  <a:lnTo>
                    <a:pt x="135" y="242"/>
                  </a:lnTo>
                  <a:lnTo>
                    <a:pt x="150" y="226"/>
                  </a:lnTo>
                  <a:lnTo>
                    <a:pt x="168" y="226"/>
                  </a:lnTo>
                  <a:lnTo>
                    <a:pt x="178" y="230"/>
                  </a:lnTo>
                  <a:lnTo>
                    <a:pt x="218" y="205"/>
                  </a:lnTo>
                  <a:lnTo>
                    <a:pt x="228" y="180"/>
                  </a:lnTo>
                  <a:lnTo>
                    <a:pt x="250" y="159"/>
                  </a:lnTo>
                  <a:lnTo>
                    <a:pt x="274" y="149"/>
                  </a:lnTo>
                  <a:lnTo>
                    <a:pt x="274" y="141"/>
                  </a:lnTo>
                  <a:lnTo>
                    <a:pt x="252" y="128"/>
                  </a:lnTo>
                  <a:lnTo>
                    <a:pt x="241" y="118"/>
                  </a:lnTo>
                  <a:lnTo>
                    <a:pt x="231" y="114"/>
                  </a:lnTo>
                  <a:lnTo>
                    <a:pt x="228" y="108"/>
                  </a:lnTo>
                  <a:lnTo>
                    <a:pt x="209" y="104"/>
                  </a:lnTo>
                  <a:lnTo>
                    <a:pt x="207" y="82"/>
                  </a:lnTo>
                  <a:lnTo>
                    <a:pt x="185" y="79"/>
                  </a:lnTo>
                  <a:lnTo>
                    <a:pt x="185" y="77"/>
                  </a:lnTo>
                  <a:lnTo>
                    <a:pt x="178" y="44"/>
                  </a:lnTo>
                  <a:lnTo>
                    <a:pt x="188" y="37"/>
                  </a:lnTo>
                  <a:lnTo>
                    <a:pt x="188" y="18"/>
                  </a:lnTo>
                  <a:lnTo>
                    <a:pt x="175" y="7"/>
                  </a:lnTo>
                  <a:lnTo>
                    <a:pt x="175" y="0"/>
                  </a:lnTo>
                  <a:lnTo>
                    <a:pt x="144" y="28"/>
                  </a:lnTo>
                  <a:lnTo>
                    <a:pt x="87" y="64"/>
                  </a:lnTo>
                  <a:lnTo>
                    <a:pt x="58" y="92"/>
                  </a:lnTo>
                  <a:lnTo>
                    <a:pt x="58" y="10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8" name="Freeform 837"/>
            <p:cNvSpPr>
              <a:spLocks/>
            </p:cNvSpPr>
            <p:nvPr/>
          </p:nvSpPr>
          <p:spPr bwMode="auto">
            <a:xfrm>
              <a:off x="52" y="-1296"/>
              <a:ext cx="274" cy="269"/>
            </a:xfrm>
            <a:custGeom>
              <a:avLst/>
              <a:gdLst/>
              <a:ahLst/>
              <a:cxnLst>
                <a:cxn ang="0">
                  <a:pos x="58" y="102"/>
                </a:cxn>
                <a:cxn ang="0">
                  <a:pos x="0" y="129"/>
                </a:cxn>
                <a:cxn ang="0">
                  <a:pos x="94" y="178"/>
                </a:cxn>
                <a:cxn ang="0">
                  <a:pos x="77" y="269"/>
                </a:cxn>
                <a:cxn ang="0">
                  <a:pos x="130" y="259"/>
                </a:cxn>
                <a:cxn ang="0">
                  <a:pos x="133" y="254"/>
                </a:cxn>
                <a:cxn ang="0">
                  <a:pos x="135" y="254"/>
                </a:cxn>
                <a:cxn ang="0">
                  <a:pos x="135" y="242"/>
                </a:cxn>
                <a:cxn ang="0">
                  <a:pos x="150" y="226"/>
                </a:cxn>
                <a:cxn ang="0">
                  <a:pos x="168" y="226"/>
                </a:cxn>
                <a:cxn ang="0">
                  <a:pos x="178" y="230"/>
                </a:cxn>
                <a:cxn ang="0">
                  <a:pos x="218" y="205"/>
                </a:cxn>
                <a:cxn ang="0">
                  <a:pos x="228" y="180"/>
                </a:cxn>
                <a:cxn ang="0">
                  <a:pos x="250" y="159"/>
                </a:cxn>
                <a:cxn ang="0">
                  <a:pos x="274" y="149"/>
                </a:cxn>
                <a:cxn ang="0">
                  <a:pos x="274" y="141"/>
                </a:cxn>
                <a:cxn ang="0">
                  <a:pos x="252" y="128"/>
                </a:cxn>
                <a:cxn ang="0">
                  <a:pos x="241" y="118"/>
                </a:cxn>
                <a:cxn ang="0">
                  <a:pos x="231" y="114"/>
                </a:cxn>
                <a:cxn ang="0">
                  <a:pos x="228" y="108"/>
                </a:cxn>
                <a:cxn ang="0">
                  <a:pos x="209" y="104"/>
                </a:cxn>
                <a:cxn ang="0">
                  <a:pos x="207" y="82"/>
                </a:cxn>
                <a:cxn ang="0">
                  <a:pos x="185" y="79"/>
                </a:cxn>
                <a:cxn ang="0">
                  <a:pos x="185" y="77"/>
                </a:cxn>
                <a:cxn ang="0">
                  <a:pos x="178" y="44"/>
                </a:cxn>
                <a:cxn ang="0">
                  <a:pos x="188" y="37"/>
                </a:cxn>
                <a:cxn ang="0">
                  <a:pos x="188" y="18"/>
                </a:cxn>
                <a:cxn ang="0">
                  <a:pos x="175" y="7"/>
                </a:cxn>
                <a:cxn ang="0">
                  <a:pos x="175" y="0"/>
                </a:cxn>
                <a:cxn ang="0">
                  <a:pos x="144" y="28"/>
                </a:cxn>
                <a:cxn ang="0">
                  <a:pos x="87" y="64"/>
                </a:cxn>
                <a:cxn ang="0">
                  <a:pos x="58" y="92"/>
                </a:cxn>
                <a:cxn ang="0">
                  <a:pos x="58" y="102"/>
                </a:cxn>
              </a:cxnLst>
              <a:rect l="0" t="0" r="r" b="b"/>
              <a:pathLst>
                <a:path w="274" h="269">
                  <a:moveTo>
                    <a:pt x="58" y="102"/>
                  </a:moveTo>
                  <a:lnTo>
                    <a:pt x="0" y="129"/>
                  </a:lnTo>
                  <a:lnTo>
                    <a:pt x="94" y="178"/>
                  </a:lnTo>
                  <a:lnTo>
                    <a:pt x="77" y="269"/>
                  </a:lnTo>
                  <a:lnTo>
                    <a:pt x="130" y="259"/>
                  </a:lnTo>
                  <a:lnTo>
                    <a:pt x="133" y="254"/>
                  </a:lnTo>
                  <a:lnTo>
                    <a:pt x="135" y="254"/>
                  </a:lnTo>
                  <a:lnTo>
                    <a:pt x="135" y="242"/>
                  </a:lnTo>
                  <a:lnTo>
                    <a:pt x="150" y="226"/>
                  </a:lnTo>
                  <a:lnTo>
                    <a:pt x="168" y="226"/>
                  </a:lnTo>
                  <a:lnTo>
                    <a:pt x="178" y="230"/>
                  </a:lnTo>
                  <a:lnTo>
                    <a:pt x="218" y="205"/>
                  </a:lnTo>
                  <a:lnTo>
                    <a:pt x="228" y="180"/>
                  </a:lnTo>
                  <a:lnTo>
                    <a:pt x="250" y="159"/>
                  </a:lnTo>
                  <a:lnTo>
                    <a:pt x="274" y="149"/>
                  </a:lnTo>
                  <a:lnTo>
                    <a:pt x="274" y="141"/>
                  </a:lnTo>
                  <a:lnTo>
                    <a:pt x="252" y="128"/>
                  </a:lnTo>
                  <a:lnTo>
                    <a:pt x="241" y="118"/>
                  </a:lnTo>
                  <a:lnTo>
                    <a:pt x="231" y="114"/>
                  </a:lnTo>
                  <a:lnTo>
                    <a:pt x="228" y="108"/>
                  </a:lnTo>
                  <a:lnTo>
                    <a:pt x="209" y="104"/>
                  </a:lnTo>
                  <a:lnTo>
                    <a:pt x="207" y="82"/>
                  </a:lnTo>
                  <a:lnTo>
                    <a:pt x="185" y="79"/>
                  </a:lnTo>
                  <a:lnTo>
                    <a:pt x="185" y="77"/>
                  </a:lnTo>
                  <a:lnTo>
                    <a:pt x="178" y="44"/>
                  </a:lnTo>
                  <a:lnTo>
                    <a:pt x="188" y="37"/>
                  </a:lnTo>
                  <a:lnTo>
                    <a:pt x="188" y="18"/>
                  </a:lnTo>
                  <a:lnTo>
                    <a:pt x="175" y="7"/>
                  </a:lnTo>
                  <a:lnTo>
                    <a:pt x="175" y="0"/>
                  </a:lnTo>
                  <a:lnTo>
                    <a:pt x="144" y="28"/>
                  </a:lnTo>
                  <a:lnTo>
                    <a:pt x="87" y="64"/>
                  </a:lnTo>
                  <a:lnTo>
                    <a:pt x="58" y="92"/>
                  </a:lnTo>
                  <a:lnTo>
                    <a:pt x="58" y="10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29" name="Freeform 838"/>
            <p:cNvSpPr>
              <a:spLocks/>
            </p:cNvSpPr>
            <p:nvPr/>
          </p:nvSpPr>
          <p:spPr bwMode="auto">
            <a:xfrm>
              <a:off x="-449" y="-1430"/>
              <a:ext cx="467" cy="283"/>
            </a:xfrm>
            <a:custGeom>
              <a:avLst/>
              <a:gdLst/>
              <a:ahLst/>
              <a:cxnLst>
                <a:cxn ang="0">
                  <a:pos x="422" y="104"/>
                </a:cxn>
                <a:cxn ang="0">
                  <a:pos x="406" y="78"/>
                </a:cxn>
                <a:cxn ang="0">
                  <a:pos x="397" y="78"/>
                </a:cxn>
                <a:cxn ang="0">
                  <a:pos x="373" y="0"/>
                </a:cxn>
                <a:cxn ang="0">
                  <a:pos x="0" y="71"/>
                </a:cxn>
                <a:cxn ang="0">
                  <a:pos x="12" y="141"/>
                </a:cxn>
                <a:cxn ang="0">
                  <a:pos x="26" y="141"/>
                </a:cxn>
                <a:cxn ang="0">
                  <a:pos x="39" y="191"/>
                </a:cxn>
                <a:cxn ang="0">
                  <a:pos x="20" y="199"/>
                </a:cxn>
                <a:cxn ang="0">
                  <a:pos x="20" y="226"/>
                </a:cxn>
                <a:cxn ang="0">
                  <a:pos x="13" y="226"/>
                </a:cxn>
                <a:cxn ang="0">
                  <a:pos x="41" y="265"/>
                </a:cxn>
                <a:cxn ang="0">
                  <a:pos x="89" y="242"/>
                </a:cxn>
                <a:cxn ang="0">
                  <a:pos x="97" y="262"/>
                </a:cxn>
                <a:cxn ang="0">
                  <a:pos x="151" y="255"/>
                </a:cxn>
                <a:cxn ang="0">
                  <a:pos x="162" y="283"/>
                </a:cxn>
                <a:cxn ang="0">
                  <a:pos x="253" y="262"/>
                </a:cxn>
                <a:cxn ang="0">
                  <a:pos x="284" y="267"/>
                </a:cxn>
                <a:cxn ang="0">
                  <a:pos x="298" y="253"/>
                </a:cxn>
                <a:cxn ang="0">
                  <a:pos x="320" y="253"/>
                </a:cxn>
                <a:cxn ang="0">
                  <a:pos x="357" y="219"/>
                </a:cxn>
                <a:cxn ang="0">
                  <a:pos x="384" y="176"/>
                </a:cxn>
                <a:cxn ang="0">
                  <a:pos x="404" y="172"/>
                </a:cxn>
                <a:cxn ang="0">
                  <a:pos x="404" y="161"/>
                </a:cxn>
                <a:cxn ang="0">
                  <a:pos x="423" y="142"/>
                </a:cxn>
                <a:cxn ang="0">
                  <a:pos x="448" y="148"/>
                </a:cxn>
                <a:cxn ang="0">
                  <a:pos x="467" y="119"/>
                </a:cxn>
                <a:cxn ang="0">
                  <a:pos x="450" y="119"/>
                </a:cxn>
                <a:cxn ang="0">
                  <a:pos x="422" y="104"/>
                </a:cxn>
              </a:cxnLst>
              <a:rect l="0" t="0" r="r" b="b"/>
              <a:pathLst>
                <a:path w="467" h="283">
                  <a:moveTo>
                    <a:pt x="422" y="104"/>
                  </a:moveTo>
                  <a:lnTo>
                    <a:pt x="406" y="78"/>
                  </a:lnTo>
                  <a:lnTo>
                    <a:pt x="397" y="78"/>
                  </a:lnTo>
                  <a:lnTo>
                    <a:pt x="373" y="0"/>
                  </a:lnTo>
                  <a:lnTo>
                    <a:pt x="0" y="71"/>
                  </a:lnTo>
                  <a:lnTo>
                    <a:pt x="12" y="141"/>
                  </a:lnTo>
                  <a:lnTo>
                    <a:pt x="26" y="141"/>
                  </a:lnTo>
                  <a:lnTo>
                    <a:pt x="39" y="191"/>
                  </a:lnTo>
                  <a:lnTo>
                    <a:pt x="20" y="199"/>
                  </a:lnTo>
                  <a:lnTo>
                    <a:pt x="20" y="226"/>
                  </a:lnTo>
                  <a:lnTo>
                    <a:pt x="13" y="226"/>
                  </a:lnTo>
                  <a:lnTo>
                    <a:pt x="41" y="265"/>
                  </a:lnTo>
                  <a:lnTo>
                    <a:pt x="89" y="242"/>
                  </a:lnTo>
                  <a:lnTo>
                    <a:pt x="97" y="262"/>
                  </a:lnTo>
                  <a:lnTo>
                    <a:pt x="151" y="255"/>
                  </a:lnTo>
                  <a:lnTo>
                    <a:pt x="162" y="283"/>
                  </a:lnTo>
                  <a:lnTo>
                    <a:pt x="253" y="262"/>
                  </a:lnTo>
                  <a:lnTo>
                    <a:pt x="284" y="267"/>
                  </a:lnTo>
                  <a:lnTo>
                    <a:pt x="298" y="253"/>
                  </a:lnTo>
                  <a:lnTo>
                    <a:pt x="320" y="253"/>
                  </a:lnTo>
                  <a:lnTo>
                    <a:pt x="357" y="219"/>
                  </a:lnTo>
                  <a:lnTo>
                    <a:pt x="384" y="176"/>
                  </a:lnTo>
                  <a:lnTo>
                    <a:pt x="404" y="172"/>
                  </a:lnTo>
                  <a:lnTo>
                    <a:pt x="404" y="161"/>
                  </a:lnTo>
                  <a:lnTo>
                    <a:pt x="423" y="142"/>
                  </a:lnTo>
                  <a:lnTo>
                    <a:pt x="448" y="148"/>
                  </a:lnTo>
                  <a:lnTo>
                    <a:pt x="467" y="119"/>
                  </a:lnTo>
                  <a:lnTo>
                    <a:pt x="450" y="119"/>
                  </a:lnTo>
                  <a:lnTo>
                    <a:pt x="422" y="10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30" name="Freeform 839"/>
            <p:cNvSpPr>
              <a:spLocks/>
            </p:cNvSpPr>
            <p:nvPr/>
          </p:nvSpPr>
          <p:spPr bwMode="auto">
            <a:xfrm>
              <a:off x="-449" y="-1430"/>
              <a:ext cx="467" cy="283"/>
            </a:xfrm>
            <a:custGeom>
              <a:avLst/>
              <a:gdLst/>
              <a:ahLst/>
              <a:cxnLst>
                <a:cxn ang="0">
                  <a:pos x="422" y="104"/>
                </a:cxn>
                <a:cxn ang="0">
                  <a:pos x="406" y="78"/>
                </a:cxn>
                <a:cxn ang="0">
                  <a:pos x="397" y="78"/>
                </a:cxn>
                <a:cxn ang="0">
                  <a:pos x="373" y="0"/>
                </a:cxn>
                <a:cxn ang="0">
                  <a:pos x="0" y="71"/>
                </a:cxn>
                <a:cxn ang="0">
                  <a:pos x="12" y="141"/>
                </a:cxn>
                <a:cxn ang="0">
                  <a:pos x="26" y="141"/>
                </a:cxn>
                <a:cxn ang="0">
                  <a:pos x="39" y="191"/>
                </a:cxn>
                <a:cxn ang="0">
                  <a:pos x="20" y="199"/>
                </a:cxn>
                <a:cxn ang="0">
                  <a:pos x="20" y="226"/>
                </a:cxn>
                <a:cxn ang="0">
                  <a:pos x="13" y="226"/>
                </a:cxn>
                <a:cxn ang="0">
                  <a:pos x="41" y="265"/>
                </a:cxn>
                <a:cxn ang="0">
                  <a:pos x="89" y="242"/>
                </a:cxn>
                <a:cxn ang="0">
                  <a:pos x="97" y="262"/>
                </a:cxn>
                <a:cxn ang="0">
                  <a:pos x="151" y="255"/>
                </a:cxn>
                <a:cxn ang="0">
                  <a:pos x="162" y="283"/>
                </a:cxn>
                <a:cxn ang="0">
                  <a:pos x="253" y="262"/>
                </a:cxn>
                <a:cxn ang="0">
                  <a:pos x="284" y="267"/>
                </a:cxn>
                <a:cxn ang="0">
                  <a:pos x="298" y="253"/>
                </a:cxn>
                <a:cxn ang="0">
                  <a:pos x="320" y="253"/>
                </a:cxn>
                <a:cxn ang="0">
                  <a:pos x="357" y="219"/>
                </a:cxn>
                <a:cxn ang="0">
                  <a:pos x="384" y="176"/>
                </a:cxn>
                <a:cxn ang="0">
                  <a:pos x="404" y="172"/>
                </a:cxn>
                <a:cxn ang="0">
                  <a:pos x="404" y="161"/>
                </a:cxn>
                <a:cxn ang="0">
                  <a:pos x="423" y="142"/>
                </a:cxn>
                <a:cxn ang="0">
                  <a:pos x="448" y="148"/>
                </a:cxn>
                <a:cxn ang="0">
                  <a:pos x="467" y="119"/>
                </a:cxn>
                <a:cxn ang="0">
                  <a:pos x="450" y="119"/>
                </a:cxn>
                <a:cxn ang="0">
                  <a:pos x="422" y="104"/>
                </a:cxn>
              </a:cxnLst>
              <a:rect l="0" t="0" r="r" b="b"/>
              <a:pathLst>
                <a:path w="467" h="283">
                  <a:moveTo>
                    <a:pt x="422" y="104"/>
                  </a:moveTo>
                  <a:lnTo>
                    <a:pt x="406" y="78"/>
                  </a:lnTo>
                  <a:lnTo>
                    <a:pt x="397" y="78"/>
                  </a:lnTo>
                  <a:lnTo>
                    <a:pt x="373" y="0"/>
                  </a:lnTo>
                  <a:lnTo>
                    <a:pt x="0" y="71"/>
                  </a:lnTo>
                  <a:lnTo>
                    <a:pt x="12" y="141"/>
                  </a:lnTo>
                  <a:lnTo>
                    <a:pt x="26" y="141"/>
                  </a:lnTo>
                  <a:lnTo>
                    <a:pt x="39" y="191"/>
                  </a:lnTo>
                  <a:lnTo>
                    <a:pt x="20" y="199"/>
                  </a:lnTo>
                  <a:lnTo>
                    <a:pt x="20" y="226"/>
                  </a:lnTo>
                  <a:lnTo>
                    <a:pt x="13" y="226"/>
                  </a:lnTo>
                  <a:lnTo>
                    <a:pt x="41" y="265"/>
                  </a:lnTo>
                  <a:lnTo>
                    <a:pt x="89" y="242"/>
                  </a:lnTo>
                  <a:lnTo>
                    <a:pt x="97" y="262"/>
                  </a:lnTo>
                  <a:lnTo>
                    <a:pt x="151" y="255"/>
                  </a:lnTo>
                  <a:lnTo>
                    <a:pt x="162" y="283"/>
                  </a:lnTo>
                  <a:lnTo>
                    <a:pt x="253" y="262"/>
                  </a:lnTo>
                  <a:lnTo>
                    <a:pt x="284" y="267"/>
                  </a:lnTo>
                  <a:lnTo>
                    <a:pt x="298" y="253"/>
                  </a:lnTo>
                  <a:lnTo>
                    <a:pt x="320" y="253"/>
                  </a:lnTo>
                  <a:lnTo>
                    <a:pt x="357" y="219"/>
                  </a:lnTo>
                  <a:lnTo>
                    <a:pt x="384" y="176"/>
                  </a:lnTo>
                  <a:lnTo>
                    <a:pt x="404" y="172"/>
                  </a:lnTo>
                  <a:lnTo>
                    <a:pt x="404" y="161"/>
                  </a:lnTo>
                  <a:lnTo>
                    <a:pt x="423" y="142"/>
                  </a:lnTo>
                  <a:lnTo>
                    <a:pt x="448" y="148"/>
                  </a:lnTo>
                  <a:lnTo>
                    <a:pt x="467" y="119"/>
                  </a:lnTo>
                  <a:lnTo>
                    <a:pt x="450" y="119"/>
                  </a:lnTo>
                  <a:lnTo>
                    <a:pt x="422" y="10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31" name="Freeform 840"/>
            <p:cNvSpPr>
              <a:spLocks/>
            </p:cNvSpPr>
            <p:nvPr/>
          </p:nvSpPr>
          <p:spPr bwMode="auto">
            <a:xfrm>
              <a:off x="-74" y="-1476"/>
              <a:ext cx="345" cy="244"/>
            </a:xfrm>
            <a:custGeom>
              <a:avLst/>
              <a:gdLst/>
              <a:ahLst/>
              <a:cxnLst>
                <a:cxn ang="0">
                  <a:pos x="113" y="157"/>
                </a:cxn>
                <a:cxn ang="0">
                  <a:pos x="120" y="185"/>
                </a:cxn>
                <a:cxn ang="0">
                  <a:pos x="129" y="185"/>
                </a:cxn>
                <a:cxn ang="0">
                  <a:pos x="142" y="220"/>
                </a:cxn>
                <a:cxn ang="0">
                  <a:pos x="161" y="220"/>
                </a:cxn>
                <a:cxn ang="0">
                  <a:pos x="173" y="220"/>
                </a:cxn>
                <a:cxn ang="0">
                  <a:pos x="213" y="244"/>
                </a:cxn>
                <a:cxn ang="0">
                  <a:pos x="270" y="208"/>
                </a:cxn>
                <a:cxn ang="0">
                  <a:pos x="301" y="178"/>
                </a:cxn>
                <a:cxn ang="0">
                  <a:pos x="304" y="174"/>
                </a:cxn>
                <a:cxn ang="0">
                  <a:pos x="323" y="157"/>
                </a:cxn>
                <a:cxn ang="0">
                  <a:pos x="325" y="130"/>
                </a:cxn>
                <a:cxn ang="0">
                  <a:pos x="325" y="120"/>
                </a:cxn>
                <a:cxn ang="0">
                  <a:pos x="338" y="104"/>
                </a:cxn>
                <a:cxn ang="0">
                  <a:pos x="345" y="100"/>
                </a:cxn>
                <a:cxn ang="0">
                  <a:pos x="335" y="94"/>
                </a:cxn>
                <a:cxn ang="0">
                  <a:pos x="297" y="90"/>
                </a:cxn>
                <a:cxn ang="0">
                  <a:pos x="297" y="84"/>
                </a:cxn>
                <a:cxn ang="0">
                  <a:pos x="291" y="76"/>
                </a:cxn>
                <a:cxn ang="0">
                  <a:pos x="282" y="64"/>
                </a:cxn>
                <a:cxn ang="0">
                  <a:pos x="261" y="29"/>
                </a:cxn>
                <a:cxn ang="0">
                  <a:pos x="256" y="29"/>
                </a:cxn>
                <a:cxn ang="0">
                  <a:pos x="253" y="19"/>
                </a:cxn>
                <a:cxn ang="0">
                  <a:pos x="248" y="19"/>
                </a:cxn>
                <a:cxn ang="0">
                  <a:pos x="242" y="15"/>
                </a:cxn>
                <a:cxn ang="0">
                  <a:pos x="238" y="9"/>
                </a:cxn>
                <a:cxn ang="0">
                  <a:pos x="228" y="0"/>
                </a:cxn>
                <a:cxn ang="0">
                  <a:pos x="0" y="43"/>
                </a:cxn>
                <a:cxn ang="0">
                  <a:pos x="22" y="123"/>
                </a:cxn>
                <a:cxn ang="0">
                  <a:pos x="31" y="123"/>
                </a:cxn>
                <a:cxn ang="0">
                  <a:pos x="47" y="150"/>
                </a:cxn>
                <a:cxn ang="0">
                  <a:pos x="75" y="165"/>
                </a:cxn>
                <a:cxn ang="0">
                  <a:pos x="91" y="165"/>
                </a:cxn>
                <a:cxn ang="0">
                  <a:pos x="97" y="157"/>
                </a:cxn>
                <a:cxn ang="0">
                  <a:pos x="113" y="157"/>
                </a:cxn>
              </a:cxnLst>
              <a:rect l="0" t="0" r="r" b="b"/>
              <a:pathLst>
                <a:path w="345" h="244">
                  <a:moveTo>
                    <a:pt x="113" y="157"/>
                  </a:moveTo>
                  <a:lnTo>
                    <a:pt x="120" y="185"/>
                  </a:lnTo>
                  <a:lnTo>
                    <a:pt x="129" y="185"/>
                  </a:lnTo>
                  <a:lnTo>
                    <a:pt x="142" y="220"/>
                  </a:lnTo>
                  <a:lnTo>
                    <a:pt x="161" y="220"/>
                  </a:lnTo>
                  <a:lnTo>
                    <a:pt x="173" y="220"/>
                  </a:lnTo>
                  <a:lnTo>
                    <a:pt x="213" y="244"/>
                  </a:lnTo>
                  <a:lnTo>
                    <a:pt x="270" y="208"/>
                  </a:lnTo>
                  <a:lnTo>
                    <a:pt x="301" y="178"/>
                  </a:lnTo>
                  <a:lnTo>
                    <a:pt x="304" y="174"/>
                  </a:lnTo>
                  <a:lnTo>
                    <a:pt x="323" y="157"/>
                  </a:lnTo>
                  <a:lnTo>
                    <a:pt x="325" y="130"/>
                  </a:lnTo>
                  <a:lnTo>
                    <a:pt x="325" y="120"/>
                  </a:lnTo>
                  <a:lnTo>
                    <a:pt x="338" y="104"/>
                  </a:lnTo>
                  <a:lnTo>
                    <a:pt x="345" y="100"/>
                  </a:lnTo>
                  <a:lnTo>
                    <a:pt x="335" y="94"/>
                  </a:lnTo>
                  <a:lnTo>
                    <a:pt x="297" y="90"/>
                  </a:lnTo>
                  <a:lnTo>
                    <a:pt x="297" y="84"/>
                  </a:lnTo>
                  <a:lnTo>
                    <a:pt x="291" y="76"/>
                  </a:lnTo>
                  <a:lnTo>
                    <a:pt x="282" y="64"/>
                  </a:lnTo>
                  <a:lnTo>
                    <a:pt x="261" y="29"/>
                  </a:lnTo>
                  <a:lnTo>
                    <a:pt x="256" y="29"/>
                  </a:lnTo>
                  <a:lnTo>
                    <a:pt x="253" y="19"/>
                  </a:lnTo>
                  <a:lnTo>
                    <a:pt x="248" y="19"/>
                  </a:lnTo>
                  <a:lnTo>
                    <a:pt x="242" y="15"/>
                  </a:lnTo>
                  <a:lnTo>
                    <a:pt x="238" y="9"/>
                  </a:lnTo>
                  <a:lnTo>
                    <a:pt x="228" y="0"/>
                  </a:lnTo>
                  <a:lnTo>
                    <a:pt x="0" y="43"/>
                  </a:lnTo>
                  <a:lnTo>
                    <a:pt x="22" y="123"/>
                  </a:lnTo>
                  <a:lnTo>
                    <a:pt x="31" y="123"/>
                  </a:lnTo>
                  <a:lnTo>
                    <a:pt x="47" y="150"/>
                  </a:lnTo>
                  <a:lnTo>
                    <a:pt x="75" y="165"/>
                  </a:lnTo>
                  <a:lnTo>
                    <a:pt x="91" y="165"/>
                  </a:lnTo>
                  <a:lnTo>
                    <a:pt x="97" y="157"/>
                  </a:lnTo>
                  <a:lnTo>
                    <a:pt x="113" y="15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32" name="Freeform 841"/>
            <p:cNvSpPr>
              <a:spLocks/>
            </p:cNvSpPr>
            <p:nvPr/>
          </p:nvSpPr>
          <p:spPr bwMode="auto">
            <a:xfrm>
              <a:off x="-74" y="-1476"/>
              <a:ext cx="345" cy="244"/>
            </a:xfrm>
            <a:custGeom>
              <a:avLst/>
              <a:gdLst/>
              <a:ahLst/>
              <a:cxnLst>
                <a:cxn ang="0">
                  <a:pos x="113" y="157"/>
                </a:cxn>
                <a:cxn ang="0">
                  <a:pos x="120" y="185"/>
                </a:cxn>
                <a:cxn ang="0">
                  <a:pos x="129" y="185"/>
                </a:cxn>
                <a:cxn ang="0">
                  <a:pos x="142" y="220"/>
                </a:cxn>
                <a:cxn ang="0">
                  <a:pos x="161" y="220"/>
                </a:cxn>
                <a:cxn ang="0">
                  <a:pos x="173" y="220"/>
                </a:cxn>
                <a:cxn ang="0">
                  <a:pos x="213" y="244"/>
                </a:cxn>
                <a:cxn ang="0">
                  <a:pos x="270" y="208"/>
                </a:cxn>
                <a:cxn ang="0">
                  <a:pos x="301" y="178"/>
                </a:cxn>
                <a:cxn ang="0">
                  <a:pos x="304" y="174"/>
                </a:cxn>
                <a:cxn ang="0">
                  <a:pos x="323" y="157"/>
                </a:cxn>
                <a:cxn ang="0">
                  <a:pos x="325" y="130"/>
                </a:cxn>
                <a:cxn ang="0">
                  <a:pos x="325" y="120"/>
                </a:cxn>
                <a:cxn ang="0">
                  <a:pos x="338" y="104"/>
                </a:cxn>
                <a:cxn ang="0">
                  <a:pos x="345" y="100"/>
                </a:cxn>
                <a:cxn ang="0">
                  <a:pos x="335" y="94"/>
                </a:cxn>
                <a:cxn ang="0">
                  <a:pos x="297" y="90"/>
                </a:cxn>
                <a:cxn ang="0">
                  <a:pos x="297" y="84"/>
                </a:cxn>
                <a:cxn ang="0">
                  <a:pos x="291" y="76"/>
                </a:cxn>
                <a:cxn ang="0">
                  <a:pos x="282" y="64"/>
                </a:cxn>
                <a:cxn ang="0">
                  <a:pos x="261" y="29"/>
                </a:cxn>
                <a:cxn ang="0">
                  <a:pos x="256" y="29"/>
                </a:cxn>
                <a:cxn ang="0">
                  <a:pos x="253" y="19"/>
                </a:cxn>
                <a:cxn ang="0">
                  <a:pos x="248" y="19"/>
                </a:cxn>
                <a:cxn ang="0">
                  <a:pos x="242" y="15"/>
                </a:cxn>
                <a:cxn ang="0">
                  <a:pos x="238" y="9"/>
                </a:cxn>
                <a:cxn ang="0">
                  <a:pos x="228" y="0"/>
                </a:cxn>
                <a:cxn ang="0">
                  <a:pos x="0" y="43"/>
                </a:cxn>
                <a:cxn ang="0">
                  <a:pos x="22" y="123"/>
                </a:cxn>
                <a:cxn ang="0">
                  <a:pos x="31" y="123"/>
                </a:cxn>
                <a:cxn ang="0">
                  <a:pos x="47" y="150"/>
                </a:cxn>
                <a:cxn ang="0">
                  <a:pos x="75" y="165"/>
                </a:cxn>
                <a:cxn ang="0">
                  <a:pos x="91" y="165"/>
                </a:cxn>
                <a:cxn ang="0">
                  <a:pos x="97" y="157"/>
                </a:cxn>
                <a:cxn ang="0">
                  <a:pos x="113" y="157"/>
                </a:cxn>
              </a:cxnLst>
              <a:rect l="0" t="0" r="r" b="b"/>
              <a:pathLst>
                <a:path w="345" h="244">
                  <a:moveTo>
                    <a:pt x="113" y="157"/>
                  </a:moveTo>
                  <a:lnTo>
                    <a:pt x="120" y="185"/>
                  </a:lnTo>
                  <a:lnTo>
                    <a:pt x="129" y="185"/>
                  </a:lnTo>
                  <a:lnTo>
                    <a:pt x="142" y="220"/>
                  </a:lnTo>
                  <a:lnTo>
                    <a:pt x="161" y="220"/>
                  </a:lnTo>
                  <a:lnTo>
                    <a:pt x="173" y="220"/>
                  </a:lnTo>
                  <a:lnTo>
                    <a:pt x="213" y="244"/>
                  </a:lnTo>
                  <a:lnTo>
                    <a:pt x="270" y="208"/>
                  </a:lnTo>
                  <a:lnTo>
                    <a:pt x="301" y="178"/>
                  </a:lnTo>
                  <a:lnTo>
                    <a:pt x="304" y="174"/>
                  </a:lnTo>
                  <a:lnTo>
                    <a:pt x="323" y="157"/>
                  </a:lnTo>
                  <a:lnTo>
                    <a:pt x="325" y="130"/>
                  </a:lnTo>
                  <a:lnTo>
                    <a:pt x="325" y="120"/>
                  </a:lnTo>
                  <a:lnTo>
                    <a:pt x="338" y="104"/>
                  </a:lnTo>
                  <a:lnTo>
                    <a:pt x="345" y="100"/>
                  </a:lnTo>
                  <a:lnTo>
                    <a:pt x="335" y="94"/>
                  </a:lnTo>
                  <a:lnTo>
                    <a:pt x="297" y="90"/>
                  </a:lnTo>
                  <a:lnTo>
                    <a:pt x="297" y="84"/>
                  </a:lnTo>
                  <a:lnTo>
                    <a:pt x="291" y="76"/>
                  </a:lnTo>
                  <a:lnTo>
                    <a:pt x="282" y="64"/>
                  </a:lnTo>
                  <a:lnTo>
                    <a:pt x="261" y="29"/>
                  </a:lnTo>
                  <a:lnTo>
                    <a:pt x="256" y="29"/>
                  </a:lnTo>
                  <a:lnTo>
                    <a:pt x="253" y="19"/>
                  </a:lnTo>
                  <a:lnTo>
                    <a:pt x="248" y="19"/>
                  </a:lnTo>
                  <a:lnTo>
                    <a:pt x="242" y="15"/>
                  </a:lnTo>
                  <a:lnTo>
                    <a:pt x="238" y="9"/>
                  </a:lnTo>
                  <a:lnTo>
                    <a:pt x="228" y="0"/>
                  </a:lnTo>
                  <a:lnTo>
                    <a:pt x="0" y="43"/>
                  </a:lnTo>
                  <a:lnTo>
                    <a:pt x="22" y="123"/>
                  </a:lnTo>
                  <a:lnTo>
                    <a:pt x="31" y="123"/>
                  </a:lnTo>
                  <a:lnTo>
                    <a:pt x="47" y="150"/>
                  </a:lnTo>
                  <a:lnTo>
                    <a:pt x="75" y="165"/>
                  </a:lnTo>
                  <a:lnTo>
                    <a:pt x="91" y="165"/>
                  </a:lnTo>
                  <a:lnTo>
                    <a:pt x="97" y="157"/>
                  </a:lnTo>
                  <a:lnTo>
                    <a:pt x="113" y="15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133" name="Freeform 843"/>
          <p:cNvSpPr>
            <a:spLocks/>
          </p:cNvSpPr>
          <p:nvPr/>
        </p:nvSpPr>
        <p:spPr bwMode="auto">
          <a:xfrm>
            <a:off x="5602025" y="2204140"/>
            <a:ext cx="469716" cy="298853"/>
          </a:xfrm>
          <a:custGeom>
            <a:avLst/>
            <a:gdLst/>
            <a:ahLst/>
            <a:cxnLst>
              <a:cxn ang="0">
                <a:pos x="223" y="548"/>
              </a:cxn>
              <a:cxn ang="0">
                <a:pos x="71" y="576"/>
              </a:cxn>
              <a:cxn ang="0">
                <a:pos x="41" y="407"/>
              </a:cxn>
              <a:cxn ang="0">
                <a:pos x="0" y="154"/>
              </a:cxn>
              <a:cxn ang="0">
                <a:pos x="10" y="144"/>
              </a:cxn>
              <a:cxn ang="0">
                <a:pos x="35" y="119"/>
              </a:cxn>
              <a:cxn ang="0">
                <a:pos x="46" y="102"/>
              </a:cxn>
              <a:cxn ang="0">
                <a:pos x="50" y="102"/>
              </a:cxn>
              <a:cxn ang="0">
                <a:pos x="52" y="106"/>
              </a:cxn>
              <a:cxn ang="0">
                <a:pos x="62" y="106"/>
              </a:cxn>
              <a:cxn ang="0">
                <a:pos x="95" y="76"/>
              </a:cxn>
              <a:cxn ang="0">
                <a:pos x="105" y="124"/>
              </a:cxn>
              <a:cxn ang="0">
                <a:pos x="741" y="0"/>
              </a:cxn>
              <a:cxn ang="0">
                <a:pos x="751" y="10"/>
              </a:cxn>
              <a:cxn ang="0">
                <a:pos x="753" y="15"/>
              </a:cxn>
              <a:cxn ang="0">
                <a:pos x="761" y="20"/>
              </a:cxn>
              <a:cxn ang="0">
                <a:pos x="763" y="20"/>
              </a:cxn>
              <a:cxn ang="0">
                <a:pos x="767" y="30"/>
              </a:cxn>
              <a:cxn ang="0">
                <a:pos x="775" y="30"/>
              </a:cxn>
              <a:cxn ang="0">
                <a:pos x="796" y="65"/>
              </a:cxn>
              <a:cxn ang="0">
                <a:pos x="805" y="78"/>
              </a:cxn>
              <a:cxn ang="0">
                <a:pos x="810" y="86"/>
              </a:cxn>
              <a:cxn ang="0">
                <a:pos x="810" y="92"/>
              </a:cxn>
              <a:cxn ang="0">
                <a:pos x="849" y="96"/>
              </a:cxn>
              <a:cxn ang="0">
                <a:pos x="859" y="102"/>
              </a:cxn>
              <a:cxn ang="0">
                <a:pos x="852" y="106"/>
              </a:cxn>
              <a:cxn ang="0">
                <a:pos x="837" y="124"/>
              </a:cxn>
              <a:cxn ang="0">
                <a:pos x="837" y="134"/>
              </a:cxn>
              <a:cxn ang="0">
                <a:pos x="836" y="160"/>
              </a:cxn>
              <a:cxn ang="0">
                <a:pos x="816" y="179"/>
              </a:cxn>
              <a:cxn ang="0">
                <a:pos x="815" y="182"/>
              </a:cxn>
              <a:cxn ang="0">
                <a:pos x="815" y="190"/>
              </a:cxn>
              <a:cxn ang="0">
                <a:pos x="827" y="202"/>
              </a:cxn>
              <a:cxn ang="0">
                <a:pos x="827" y="221"/>
              </a:cxn>
              <a:cxn ang="0">
                <a:pos x="816" y="226"/>
              </a:cxn>
              <a:cxn ang="0">
                <a:pos x="825" y="262"/>
              </a:cxn>
              <a:cxn ang="0">
                <a:pos x="825" y="264"/>
              </a:cxn>
              <a:cxn ang="0">
                <a:pos x="846" y="268"/>
              </a:cxn>
              <a:cxn ang="0">
                <a:pos x="849" y="288"/>
              </a:cxn>
              <a:cxn ang="0">
                <a:pos x="867" y="293"/>
              </a:cxn>
              <a:cxn ang="0">
                <a:pos x="870" y="300"/>
              </a:cxn>
              <a:cxn ang="0">
                <a:pos x="880" y="303"/>
              </a:cxn>
              <a:cxn ang="0">
                <a:pos x="891" y="314"/>
              </a:cxn>
              <a:cxn ang="0">
                <a:pos x="913" y="326"/>
              </a:cxn>
              <a:cxn ang="0">
                <a:pos x="913" y="335"/>
              </a:cxn>
              <a:cxn ang="0">
                <a:pos x="889" y="348"/>
              </a:cxn>
              <a:cxn ang="0">
                <a:pos x="867" y="368"/>
              </a:cxn>
              <a:cxn ang="0">
                <a:pos x="857" y="392"/>
              </a:cxn>
              <a:cxn ang="0">
                <a:pos x="816" y="417"/>
              </a:cxn>
              <a:cxn ang="0">
                <a:pos x="806" y="414"/>
              </a:cxn>
              <a:cxn ang="0">
                <a:pos x="790" y="414"/>
              </a:cxn>
              <a:cxn ang="0">
                <a:pos x="775" y="430"/>
              </a:cxn>
              <a:cxn ang="0">
                <a:pos x="775" y="444"/>
              </a:cxn>
              <a:cxn ang="0">
                <a:pos x="772" y="444"/>
              </a:cxn>
              <a:cxn ang="0">
                <a:pos x="767" y="449"/>
              </a:cxn>
              <a:cxn ang="0">
                <a:pos x="640" y="469"/>
              </a:cxn>
              <a:cxn ang="0">
                <a:pos x="223" y="548"/>
              </a:cxn>
            </a:cxnLst>
            <a:rect l="0" t="0" r="r" b="b"/>
            <a:pathLst>
              <a:path w="913" h="576">
                <a:moveTo>
                  <a:pt x="223" y="548"/>
                </a:moveTo>
                <a:lnTo>
                  <a:pt x="71" y="576"/>
                </a:lnTo>
                <a:lnTo>
                  <a:pt x="41" y="407"/>
                </a:lnTo>
                <a:lnTo>
                  <a:pt x="0" y="154"/>
                </a:lnTo>
                <a:lnTo>
                  <a:pt x="10" y="144"/>
                </a:lnTo>
                <a:lnTo>
                  <a:pt x="35" y="119"/>
                </a:lnTo>
                <a:lnTo>
                  <a:pt x="46" y="102"/>
                </a:lnTo>
                <a:lnTo>
                  <a:pt x="50" y="102"/>
                </a:lnTo>
                <a:lnTo>
                  <a:pt x="52" y="106"/>
                </a:lnTo>
                <a:lnTo>
                  <a:pt x="62" y="106"/>
                </a:lnTo>
                <a:lnTo>
                  <a:pt x="95" y="76"/>
                </a:lnTo>
                <a:lnTo>
                  <a:pt x="105" y="124"/>
                </a:lnTo>
                <a:lnTo>
                  <a:pt x="741" y="0"/>
                </a:lnTo>
                <a:lnTo>
                  <a:pt x="751" y="10"/>
                </a:lnTo>
                <a:lnTo>
                  <a:pt x="753" y="15"/>
                </a:lnTo>
                <a:lnTo>
                  <a:pt x="761" y="20"/>
                </a:lnTo>
                <a:lnTo>
                  <a:pt x="763" y="20"/>
                </a:lnTo>
                <a:lnTo>
                  <a:pt x="767" y="30"/>
                </a:lnTo>
                <a:lnTo>
                  <a:pt x="775" y="30"/>
                </a:lnTo>
                <a:lnTo>
                  <a:pt x="796" y="65"/>
                </a:lnTo>
                <a:lnTo>
                  <a:pt x="805" y="78"/>
                </a:lnTo>
                <a:lnTo>
                  <a:pt x="810" y="86"/>
                </a:lnTo>
                <a:lnTo>
                  <a:pt x="810" y="92"/>
                </a:lnTo>
                <a:lnTo>
                  <a:pt x="849" y="96"/>
                </a:lnTo>
                <a:lnTo>
                  <a:pt x="859" y="102"/>
                </a:lnTo>
                <a:lnTo>
                  <a:pt x="852" y="106"/>
                </a:lnTo>
                <a:lnTo>
                  <a:pt x="837" y="124"/>
                </a:lnTo>
                <a:lnTo>
                  <a:pt x="837" y="134"/>
                </a:lnTo>
                <a:lnTo>
                  <a:pt x="836" y="160"/>
                </a:lnTo>
                <a:lnTo>
                  <a:pt x="816" y="179"/>
                </a:lnTo>
                <a:lnTo>
                  <a:pt x="815" y="182"/>
                </a:lnTo>
                <a:lnTo>
                  <a:pt x="815" y="190"/>
                </a:lnTo>
                <a:lnTo>
                  <a:pt x="827" y="202"/>
                </a:lnTo>
                <a:lnTo>
                  <a:pt x="827" y="221"/>
                </a:lnTo>
                <a:lnTo>
                  <a:pt x="816" y="226"/>
                </a:lnTo>
                <a:lnTo>
                  <a:pt x="825" y="262"/>
                </a:lnTo>
                <a:lnTo>
                  <a:pt x="825" y="264"/>
                </a:lnTo>
                <a:lnTo>
                  <a:pt x="846" y="268"/>
                </a:lnTo>
                <a:lnTo>
                  <a:pt x="849" y="288"/>
                </a:lnTo>
                <a:lnTo>
                  <a:pt x="867" y="293"/>
                </a:lnTo>
                <a:lnTo>
                  <a:pt x="870" y="300"/>
                </a:lnTo>
                <a:lnTo>
                  <a:pt x="880" y="303"/>
                </a:lnTo>
                <a:lnTo>
                  <a:pt x="891" y="314"/>
                </a:lnTo>
                <a:lnTo>
                  <a:pt x="913" y="326"/>
                </a:lnTo>
                <a:lnTo>
                  <a:pt x="913" y="335"/>
                </a:lnTo>
                <a:lnTo>
                  <a:pt x="889" y="348"/>
                </a:lnTo>
                <a:lnTo>
                  <a:pt x="867" y="368"/>
                </a:lnTo>
                <a:lnTo>
                  <a:pt x="857" y="392"/>
                </a:lnTo>
                <a:lnTo>
                  <a:pt x="816" y="417"/>
                </a:lnTo>
                <a:lnTo>
                  <a:pt x="806" y="414"/>
                </a:lnTo>
                <a:lnTo>
                  <a:pt x="790" y="414"/>
                </a:lnTo>
                <a:lnTo>
                  <a:pt x="775" y="430"/>
                </a:lnTo>
                <a:lnTo>
                  <a:pt x="775" y="444"/>
                </a:lnTo>
                <a:lnTo>
                  <a:pt x="772" y="444"/>
                </a:lnTo>
                <a:lnTo>
                  <a:pt x="767" y="449"/>
                </a:lnTo>
                <a:lnTo>
                  <a:pt x="640" y="469"/>
                </a:lnTo>
                <a:lnTo>
                  <a:pt x="223" y="548"/>
                </a:lnTo>
                <a:close/>
              </a:path>
            </a:pathLst>
          </a:custGeom>
          <a:solidFill>
            <a:srgbClr val="0070C0"/>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34" name="Freeform 844"/>
          <p:cNvSpPr>
            <a:spLocks/>
          </p:cNvSpPr>
          <p:nvPr/>
        </p:nvSpPr>
        <p:spPr bwMode="auto">
          <a:xfrm>
            <a:off x="5602025" y="2204140"/>
            <a:ext cx="469716" cy="298853"/>
          </a:xfrm>
          <a:custGeom>
            <a:avLst/>
            <a:gdLst/>
            <a:ahLst/>
            <a:cxnLst>
              <a:cxn ang="0">
                <a:pos x="223" y="548"/>
              </a:cxn>
              <a:cxn ang="0">
                <a:pos x="71" y="576"/>
              </a:cxn>
              <a:cxn ang="0">
                <a:pos x="41" y="407"/>
              </a:cxn>
              <a:cxn ang="0">
                <a:pos x="0" y="154"/>
              </a:cxn>
              <a:cxn ang="0">
                <a:pos x="10" y="144"/>
              </a:cxn>
              <a:cxn ang="0">
                <a:pos x="35" y="119"/>
              </a:cxn>
              <a:cxn ang="0">
                <a:pos x="46" y="102"/>
              </a:cxn>
              <a:cxn ang="0">
                <a:pos x="50" y="102"/>
              </a:cxn>
              <a:cxn ang="0">
                <a:pos x="52" y="106"/>
              </a:cxn>
              <a:cxn ang="0">
                <a:pos x="62" y="106"/>
              </a:cxn>
              <a:cxn ang="0">
                <a:pos x="95" y="76"/>
              </a:cxn>
              <a:cxn ang="0">
                <a:pos x="105" y="124"/>
              </a:cxn>
              <a:cxn ang="0">
                <a:pos x="741" y="0"/>
              </a:cxn>
              <a:cxn ang="0">
                <a:pos x="751" y="10"/>
              </a:cxn>
              <a:cxn ang="0">
                <a:pos x="753" y="15"/>
              </a:cxn>
              <a:cxn ang="0">
                <a:pos x="761" y="20"/>
              </a:cxn>
              <a:cxn ang="0">
                <a:pos x="763" y="20"/>
              </a:cxn>
              <a:cxn ang="0">
                <a:pos x="767" y="30"/>
              </a:cxn>
              <a:cxn ang="0">
                <a:pos x="775" y="30"/>
              </a:cxn>
              <a:cxn ang="0">
                <a:pos x="796" y="65"/>
              </a:cxn>
              <a:cxn ang="0">
                <a:pos x="805" y="78"/>
              </a:cxn>
              <a:cxn ang="0">
                <a:pos x="810" y="86"/>
              </a:cxn>
              <a:cxn ang="0">
                <a:pos x="810" y="92"/>
              </a:cxn>
              <a:cxn ang="0">
                <a:pos x="849" y="96"/>
              </a:cxn>
              <a:cxn ang="0">
                <a:pos x="859" y="102"/>
              </a:cxn>
              <a:cxn ang="0">
                <a:pos x="852" y="106"/>
              </a:cxn>
              <a:cxn ang="0">
                <a:pos x="837" y="124"/>
              </a:cxn>
              <a:cxn ang="0">
                <a:pos x="837" y="134"/>
              </a:cxn>
              <a:cxn ang="0">
                <a:pos x="836" y="160"/>
              </a:cxn>
              <a:cxn ang="0">
                <a:pos x="816" y="179"/>
              </a:cxn>
              <a:cxn ang="0">
                <a:pos x="815" y="182"/>
              </a:cxn>
              <a:cxn ang="0">
                <a:pos x="815" y="190"/>
              </a:cxn>
              <a:cxn ang="0">
                <a:pos x="827" y="202"/>
              </a:cxn>
              <a:cxn ang="0">
                <a:pos x="827" y="221"/>
              </a:cxn>
              <a:cxn ang="0">
                <a:pos x="816" y="226"/>
              </a:cxn>
              <a:cxn ang="0">
                <a:pos x="825" y="262"/>
              </a:cxn>
              <a:cxn ang="0">
                <a:pos x="825" y="264"/>
              </a:cxn>
              <a:cxn ang="0">
                <a:pos x="846" y="268"/>
              </a:cxn>
              <a:cxn ang="0">
                <a:pos x="849" y="288"/>
              </a:cxn>
              <a:cxn ang="0">
                <a:pos x="867" y="293"/>
              </a:cxn>
              <a:cxn ang="0">
                <a:pos x="870" y="300"/>
              </a:cxn>
              <a:cxn ang="0">
                <a:pos x="880" y="303"/>
              </a:cxn>
              <a:cxn ang="0">
                <a:pos x="891" y="314"/>
              </a:cxn>
              <a:cxn ang="0">
                <a:pos x="913" y="326"/>
              </a:cxn>
              <a:cxn ang="0">
                <a:pos x="913" y="335"/>
              </a:cxn>
              <a:cxn ang="0">
                <a:pos x="889" y="348"/>
              </a:cxn>
              <a:cxn ang="0">
                <a:pos x="867" y="368"/>
              </a:cxn>
              <a:cxn ang="0">
                <a:pos x="857" y="392"/>
              </a:cxn>
              <a:cxn ang="0">
                <a:pos x="816" y="417"/>
              </a:cxn>
              <a:cxn ang="0">
                <a:pos x="806" y="414"/>
              </a:cxn>
              <a:cxn ang="0">
                <a:pos x="790" y="414"/>
              </a:cxn>
              <a:cxn ang="0">
                <a:pos x="775" y="430"/>
              </a:cxn>
              <a:cxn ang="0">
                <a:pos x="775" y="444"/>
              </a:cxn>
              <a:cxn ang="0">
                <a:pos x="772" y="444"/>
              </a:cxn>
              <a:cxn ang="0">
                <a:pos x="767" y="449"/>
              </a:cxn>
              <a:cxn ang="0">
                <a:pos x="640" y="469"/>
              </a:cxn>
              <a:cxn ang="0">
                <a:pos x="223" y="548"/>
              </a:cxn>
            </a:cxnLst>
            <a:rect l="0" t="0" r="r" b="b"/>
            <a:pathLst>
              <a:path w="913" h="576">
                <a:moveTo>
                  <a:pt x="223" y="548"/>
                </a:moveTo>
                <a:lnTo>
                  <a:pt x="71" y="576"/>
                </a:lnTo>
                <a:lnTo>
                  <a:pt x="41" y="407"/>
                </a:lnTo>
                <a:lnTo>
                  <a:pt x="0" y="154"/>
                </a:lnTo>
                <a:lnTo>
                  <a:pt x="10" y="144"/>
                </a:lnTo>
                <a:lnTo>
                  <a:pt x="35" y="119"/>
                </a:lnTo>
                <a:lnTo>
                  <a:pt x="46" y="102"/>
                </a:lnTo>
                <a:lnTo>
                  <a:pt x="50" y="102"/>
                </a:lnTo>
                <a:lnTo>
                  <a:pt x="52" y="106"/>
                </a:lnTo>
                <a:lnTo>
                  <a:pt x="62" y="106"/>
                </a:lnTo>
                <a:lnTo>
                  <a:pt x="95" y="76"/>
                </a:lnTo>
                <a:lnTo>
                  <a:pt x="105" y="124"/>
                </a:lnTo>
                <a:lnTo>
                  <a:pt x="741" y="0"/>
                </a:lnTo>
                <a:lnTo>
                  <a:pt x="751" y="10"/>
                </a:lnTo>
                <a:lnTo>
                  <a:pt x="753" y="15"/>
                </a:lnTo>
                <a:lnTo>
                  <a:pt x="761" y="20"/>
                </a:lnTo>
                <a:lnTo>
                  <a:pt x="763" y="20"/>
                </a:lnTo>
                <a:lnTo>
                  <a:pt x="767" y="30"/>
                </a:lnTo>
                <a:lnTo>
                  <a:pt x="775" y="30"/>
                </a:lnTo>
                <a:lnTo>
                  <a:pt x="796" y="65"/>
                </a:lnTo>
                <a:lnTo>
                  <a:pt x="805" y="78"/>
                </a:lnTo>
                <a:lnTo>
                  <a:pt x="810" y="86"/>
                </a:lnTo>
                <a:lnTo>
                  <a:pt x="810" y="92"/>
                </a:lnTo>
                <a:lnTo>
                  <a:pt x="849" y="96"/>
                </a:lnTo>
                <a:lnTo>
                  <a:pt x="859" y="102"/>
                </a:lnTo>
                <a:lnTo>
                  <a:pt x="852" y="106"/>
                </a:lnTo>
                <a:lnTo>
                  <a:pt x="837" y="124"/>
                </a:lnTo>
                <a:lnTo>
                  <a:pt x="837" y="134"/>
                </a:lnTo>
                <a:lnTo>
                  <a:pt x="836" y="160"/>
                </a:lnTo>
                <a:lnTo>
                  <a:pt x="816" y="179"/>
                </a:lnTo>
                <a:lnTo>
                  <a:pt x="815" y="182"/>
                </a:lnTo>
                <a:lnTo>
                  <a:pt x="815" y="190"/>
                </a:lnTo>
                <a:lnTo>
                  <a:pt x="827" y="202"/>
                </a:lnTo>
                <a:lnTo>
                  <a:pt x="827" y="221"/>
                </a:lnTo>
                <a:lnTo>
                  <a:pt x="816" y="226"/>
                </a:lnTo>
                <a:lnTo>
                  <a:pt x="825" y="262"/>
                </a:lnTo>
                <a:lnTo>
                  <a:pt x="825" y="264"/>
                </a:lnTo>
                <a:lnTo>
                  <a:pt x="846" y="268"/>
                </a:lnTo>
                <a:lnTo>
                  <a:pt x="849" y="288"/>
                </a:lnTo>
                <a:lnTo>
                  <a:pt x="867" y="293"/>
                </a:lnTo>
                <a:lnTo>
                  <a:pt x="870" y="300"/>
                </a:lnTo>
                <a:lnTo>
                  <a:pt x="880" y="303"/>
                </a:lnTo>
                <a:lnTo>
                  <a:pt x="891" y="314"/>
                </a:lnTo>
                <a:lnTo>
                  <a:pt x="913" y="326"/>
                </a:lnTo>
                <a:lnTo>
                  <a:pt x="913" y="335"/>
                </a:lnTo>
                <a:lnTo>
                  <a:pt x="889" y="348"/>
                </a:lnTo>
                <a:lnTo>
                  <a:pt x="867" y="368"/>
                </a:lnTo>
                <a:lnTo>
                  <a:pt x="857" y="392"/>
                </a:lnTo>
                <a:lnTo>
                  <a:pt x="816" y="417"/>
                </a:lnTo>
                <a:lnTo>
                  <a:pt x="806" y="414"/>
                </a:lnTo>
                <a:lnTo>
                  <a:pt x="790" y="414"/>
                </a:lnTo>
                <a:lnTo>
                  <a:pt x="775" y="430"/>
                </a:lnTo>
                <a:lnTo>
                  <a:pt x="775" y="444"/>
                </a:lnTo>
                <a:lnTo>
                  <a:pt x="772" y="444"/>
                </a:lnTo>
                <a:lnTo>
                  <a:pt x="767" y="449"/>
                </a:lnTo>
                <a:lnTo>
                  <a:pt x="640" y="469"/>
                </a:lnTo>
                <a:lnTo>
                  <a:pt x="223" y="548"/>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35" name="Freeform 845"/>
          <p:cNvSpPr>
            <a:spLocks/>
          </p:cNvSpPr>
          <p:nvPr/>
        </p:nvSpPr>
        <p:spPr bwMode="auto">
          <a:xfrm>
            <a:off x="4336932" y="3748732"/>
            <a:ext cx="53505" cy="54479"/>
          </a:xfrm>
          <a:custGeom>
            <a:avLst/>
            <a:gdLst/>
            <a:ahLst/>
            <a:cxnLst>
              <a:cxn ang="0">
                <a:pos x="24" y="62"/>
              </a:cxn>
              <a:cxn ang="0">
                <a:pos x="23" y="66"/>
              </a:cxn>
              <a:cxn ang="0">
                <a:pos x="21" y="66"/>
              </a:cxn>
              <a:cxn ang="0">
                <a:pos x="0" y="102"/>
              </a:cxn>
              <a:cxn ang="0">
                <a:pos x="14" y="105"/>
              </a:cxn>
              <a:cxn ang="0">
                <a:pos x="104" y="0"/>
              </a:cxn>
              <a:cxn ang="0">
                <a:pos x="24" y="61"/>
              </a:cxn>
              <a:cxn ang="0">
                <a:pos x="24" y="62"/>
              </a:cxn>
            </a:cxnLst>
            <a:rect l="0" t="0" r="r" b="b"/>
            <a:pathLst>
              <a:path w="104" h="105">
                <a:moveTo>
                  <a:pt x="24" y="62"/>
                </a:moveTo>
                <a:lnTo>
                  <a:pt x="23" y="66"/>
                </a:lnTo>
                <a:lnTo>
                  <a:pt x="21" y="66"/>
                </a:lnTo>
                <a:lnTo>
                  <a:pt x="0" y="102"/>
                </a:lnTo>
                <a:lnTo>
                  <a:pt x="14" y="105"/>
                </a:lnTo>
                <a:lnTo>
                  <a:pt x="104" y="0"/>
                </a:lnTo>
                <a:lnTo>
                  <a:pt x="24" y="61"/>
                </a:lnTo>
                <a:lnTo>
                  <a:pt x="24" y="6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36" name="Freeform 846"/>
          <p:cNvSpPr>
            <a:spLocks/>
          </p:cNvSpPr>
          <p:nvPr/>
        </p:nvSpPr>
        <p:spPr bwMode="auto">
          <a:xfrm>
            <a:off x="4336932" y="3748732"/>
            <a:ext cx="53505" cy="54479"/>
          </a:xfrm>
          <a:custGeom>
            <a:avLst/>
            <a:gdLst/>
            <a:ahLst/>
            <a:cxnLst>
              <a:cxn ang="0">
                <a:pos x="24" y="62"/>
              </a:cxn>
              <a:cxn ang="0">
                <a:pos x="23" y="66"/>
              </a:cxn>
              <a:cxn ang="0">
                <a:pos x="21" y="66"/>
              </a:cxn>
              <a:cxn ang="0">
                <a:pos x="0" y="102"/>
              </a:cxn>
              <a:cxn ang="0">
                <a:pos x="14" y="105"/>
              </a:cxn>
              <a:cxn ang="0">
                <a:pos x="104" y="0"/>
              </a:cxn>
              <a:cxn ang="0">
                <a:pos x="24" y="61"/>
              </a:cxn>
              <a:cxn ang="0">
                <a:pos x="24" y="62"/>
              </a:cxn>
            </a:cxnLst>
            <a:rect l="0" t="0" r="r" b="b"/>
            <a:pathLst>
              <a:path w="104" h="105">
                <a:moveTo>
                  <a:pt x="24" y="62"/>
                </a:moveTo>
                <a:lnTo>
                  <a:pt x="23" y="66"/>
                </a:lnTo>
                <a:lnTo>
                  <a:pt x="21" y="66"/>
                </a:lnTo>
                <a:lnTo>
                  <a:pt x="0" y="102"/>
                </a:lnTo>
                <a:lnTo>
                  <a:pt x="14" y="105"/>
                </a:lnTo>
                <a:lnTo>
                  <a:pt x="104" y="0"/>
                </a:lnTo>
                <a:lnTo>
                  <a:pt x="24" y="61"/>
                </a:lnTo>
                <a:lnTo>
                  <a:pt x="24" y="6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37" name="Freeform 847"/>
          <p:cNvSpPr>
            <a:spLocks/>
          </p:cNvSpPr>
          <p:nvPr/>
        </p:nvSpPr>
        <p:spPr bwMode="auto">
          <a:xfrm>
            <a:off x="4336932" y="3744063"/>
            <a:ext cx="53505" cy="55516"/>
          </a:xfrm>
          <a:custGeom>
            <a:avLst/>
            <a:gdLst/>
            <a:ahLst/>
            <a:cxnLst>
              <a:cxn ang="0">
                <a:pos x="24" y="64"/>
              </a:cxn>
              <a:cxn ang="0">
                <a:pos x="23" y="67"/>
              </a:cxn>
              <a:cxn ang="0">
                <a:pos x="21" y="68"/>
              </a:cxn>
              <a:cxn ang="0">
                <a:pos x="0" y="103"/>
              </a:cxn>
              <a:cxn ang="0">
                <a:pos x="14" y="107"/>
              </a:cxn>
              <a:cxn ang="0">
                <a:pos x="104" y="0"/>
              </a:cxn>
              <a:cxn ang="0">
                <a:pos x="24" y="62"/>
              </a:cxn>
              <a:cxn ang="0">
                <a:pos x="24" y="64"/>
              </a:cxn>
            </a:cxnLst>
            <a:rect l="0" t="0" r="r" b="b"/>
            <a:pathLst>
              <a:path w="104" h="107">
                <a:moveTo>
                  <a:pt x="24" y="64"/>
                </a:moveTo>
                <a:lnTo>
                  <a:pt x="23" y="67"/>
                </a:lnTo>
                <a:lnTo>
                  <a:pt x="21" y="68"/>
                </a:lnTo>
                <a:lnTo>
                  <a:pt x="0" y="103"/>
                </a:lnTo>
                <a:lnTo>
                  <a:pt x="14" y="107"/>
                </a:lnTo>
                <a:lnTo>
                  <a:pt x="104" y="0"/>
                </a:lnTo>
                <a:lnTo>
                  <a:pt x="24" y="62"/>
                </a:lnTo>
                <a:lnTo>
                  <a:pt x="24" y="6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38" name="Freeform 848"/>
          <p:cNvSpPr>
            <a:spLocks/>
          </p:cNvSpPr>
          <p:nvPr/>
        </p:nvSpPr>
        <p:spPr bwMode="auto">
          <a:xfrm>
            <a:off x="4336932" y="3744063"/>
            <a:ext cx="53505" cy="55516"/>
          </a:xfrm>
          <a:custGeom>
            <a:avLst/>
            <a:gdLst/>
            <a:ahLst/>
            <a:cxnLst>
              <a:cxn ang="0">
                <a:pos x="24" y="64"/>
              </a:cxn>
              <a:cxn ang="0">
                <a:pos x="23" y="67"/>
              </a:cxn>
              <a:cxn ang="0">
                <a:pos x="21" y="68"/>
              </a:cxn>
              <a:cxn ang="0">
                <a:pos x="0" y="103"/>
              </a:cxn>
              <a:cxn ang="0">
                <a:pos x="14" y="107"/>
              </a:cxn>
              <a:cxn ang="0">
                <a:pos x="104" y="0"/>
              </a:cxn>
              <a:cxn ang="0">
                <a:pos x="24" y="62"/>
              </a:cxn>
              <a:cxn ang="0">
                <a:pos x="24" y="64"/>
              </a:cxn>
            </a:cxnLst>
            <a:rect l="0" t="0" r="r" b="b"/>
            <a:pathLst>
              <a:path w="104" h="107">
                <a:moveTo>
                  <a:pt x="24" y="64"/>
                </a:moveTo>
                <a:lnTo>
                  <a:pt x="23" y="67"/>
                </a:lnTo>
                <a:lnTo>
                  <a:pt x="21" y="68"/>
                </a:lnTo>
                <a:lnTo>
                  <a:pt x="0" y="103"/>
                </a:lnTo>
                <a:lnTo>
                  <a:pt x="14" y="107"/>
                </a:lnTo>
                <a:lnTo>
                  <a:pt x="104" y="0"/>
                </a:lnTo>
                <a:lnTo>
                  <a:pt x="24" y="62"/>
                </a:lnTo>
                <a:lnTo>
                  <a:pt x="24" y="64"/>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139" name="Group 873"/>
          <p:cNvGrpSpPr>
            <a:grpSpLocks/>
          </p:cNvGrpSpPr>
          <p:nvPr/>
        </p:nvGrpSpPr>
        <p:grpSpPr bwMode="auto">
          <a:xfrm>
            <a:off x="2571256" y="2149143"/>
            <a:ext cx="511903" cy="763216"/>
            <a:chOff x="-6468" y="-1584"/>
            <a:chExt cx="995" cy="1471"/>
          </a:xfrm>
        </p:grpSpPr>
        <p:sp>
          <p:nvSpPr>
            <p:cNvPr id="140" name="Freeform 863"/>
            <p:cNvSpPr>
              <a:spLocks/>
            </p:cNvSpPr>
            <p:nvPr/>
          </p:nvSpPr>
          <p:spPr bwMode="auto">
            <a:xfrm>
              <a:off x="-6468" y="-1584"/>
              <a:ext cx="245" cy="675"/>
            </a:xfrm>
            <a:custGeom>
              <a:avLst/>
              <a:gdLst/>
              <a:ahLst/>
              <a:cxnLst>
                <a:cxn ang="0">
                  <a:pos x="88" y="602"/>
                </a:cxn>
                <a:cxn ang="0">
                  <a:pos x="88" y="576"/>
                </a:cxn>
                <a:cxn ang="0">
                  <a:pos x="100" y="576"/>
                </a:cxn>
                <a:cxn ang="0">
                  <a:pos x="101" y="576"/>
                </a:cxn>
                <a:cxn ang="0">
                  <a:pos x="103" y="575"/>
                </a:cxn>
                <a:cxn ang="0">
                  <a:pos x="103" y="573"/>
                </a:cxn>
                <a:cxn ang="0">
                  <a:pos x="104" y="569"/>
                </a:cxn>
                <a:cxn ang="0">
                  <a:pos x="103" y="566"/>
                </a:cxn>
                <a:cxn ang="0">
                  <a:pos x="100" y="557"/>
                </a:cxn>
                <a:cxn ang="0">
                  <a:pos x="100" y="554"/>
                </a:cxn>
                <a:cxn ang="0">
                  <a:pos x="76" y="533"/>
                </a:cxn>
                <a:cxn ang="0">
                  <a:pos x="76" y="529"/>
                </a:cxn>
                <a:cxn ang="0">
                  <a:pos x="76" y="526"/>
                </a:cxn>
                <a:cxn ang="0">
                  <a:pos x="75" y="523"/>
                </a:cxn>
                <a:cxn ang="0">
                  <a:pos x="73" y="520"/>
                </a:cxn>
                <a:cxn ang="0">
                  <a:pos x="70" y="517"/>
                </a:cxn>
                <a:cxn ang="0">
                  <a:pos x="66" y="513"/>
                </a:cxn>
                <a:cxn ang="0">
                  <a:pos x="61" y="511"/>
                </a:cxn>
                <a:cxn ang="0">
                  <a:pos x="59" y="510"/>
                </a:cxn>
                <a:cxn ang="0">
                  <a:pos x="54" y="510"/>
                </a:cxn>
                <a:cxn ang="0">
                  <a:pos x="60" y="510"/>
                </a:cxn>
                <a:cxn ang="0">
                  <a:pos x="66" y="510"/>
                </a:cxn>
                <a:cxn ang="0">
                  <a:pos x="76" y="507"/>
                </a:cxn>
                <a:cxn ang="0">
                  <a:pos x="85" y="503"/>
                </a:cxn>
                <a:cxn ang="0">
                  <a:pos x="95" y="498"/>
                </a:cxn>
                <a:cxn ang="0">
                  <a:pos x="101" y="494"/>
                </a:cxn>
                <a:cxn ang="0">
                  <a:pos x="109" y="490"/>
                </a:cxn>
                <a:cxn ang="0">
                  <a:pos x="113" y="487"/>
                </a:cxn>
                <a:cxn ang="0">
                  <a:pos x="131" y="468"/>
                </a:cxn>
                <a:cxn ang="0">
                  <a:pos x="151" y="448"/>
                </a:cxn>
                <a:cxn ang="0">
                  <a:pos x="159" y="412"/>
                </a:cxn>
                <a:cxn ang="0">
                  <a:pos x="159" y="385"/>
                </a:cxn>
                <a:cxn ang="0">
                  <a:pos x="142" y="385"/>
                </a:cxn>
                <a:cxn ang="0">
                  <a:pos x="245" y="22"/>
                </a:cxn>
                <a:cxn ang="0">
                  <a:pos x="145" y="0"/>
                </a:cxn>
                <a:cxn ang="0">
                  <a:pos x="0" y="560"/>
                </a:cxn>
                <a:cxn ang="0">
                  <a:pos x="78" y="675"/>
                </a:cxn>
                <a:cxn ang="0">
                  <a:pos x="84" y="659"/>
                </a:cxn>
                <a:cxn ang="0">
                  <a:pos x="85" y="645"/>
                </a:cxn>
                <a:cxn ang="0">
                  <a:pos x="88" y="633"/>
                </a:cxn>
                <a:cxn ang="0">
                  <a:pos x="89" y="622"/>
                </a:cxn>
                <a:cxn ang="0">
                  <a:pos x="89" y="613"/>
                </a:cxn>
                <a:cxn ang="0">
                  <a:pos x="89" y="606"/>
                </a:cxn>
                <a:cxn ang="0">
                  <a:pos x="88" y="602"/>
                </a:cxn>
              </a:cxnLst>
              <a:rect l="0" t="0" r="r" b="b"/>
              <a:pathLst>
                <a:path w="245" h="675">
                  <a:moveTo>
                    <a:pt x="88" y="602"/>
                  </a:moveTo>
                  <a:lnTo>
                    <a:pt x="88" y="576"/>
                  </a:lnTo>
                  <a:lnTo>
                    <a:pt x="100" y="576"/>
                  </a:lnTo>
                  <a:lnTo>
                    <a:pt x="101" y="576"/>
                  </a:lnTo>
                  <a:lnTo>
                    <a:pt x="103" y="575"/>
                  </a:lnTo>
                  <a:lnTo>
                    <a:pt x="103" y="573"/>
                  </a:lnTo>
                  <a:lnTo>
                    <a:pt x="104" y="569"/>
                  </a:lnTo>
                  <a:lnTo>
                    <a:pt x="103" y="566"/>
                  </a:lnTo>
                  <a:lnTo>
                    <a:pt x="100" y="557"/>
                  </a:lnTo>
                  <a:lnTo>
                    <a:pt x="100" y="554"/>
                  </a:lnTo>
                  <a:lnTo>
                    <a:pt x="76" y="533"/>
                  </a:lnTo>
                  <a:lnTo>
                    <a:pt x="76" y="529"/>
                  </a:lnTo>
                  <a:lnTo>
                    <a:pt x="76" y="526"/>
                  </a:lnTo>
                  <a:lnTo>
                    <a:pt x="75" y="523"/>
                  </a:lnTo>
                  <a:lnTo>
                    <a:pt x="73" y="520"/>
                  </a:lnTo>
                  <a:lnTo>
                    <a:pt x="70" y="517"/>
                  </a:lnTo>
                  <a:lnTo>
                    <a:pt x="66" y="513"/>
                  </a:lnTo>
                  <a:lnTo>
                    <a:pt x="61" y="511"/>
                  </a:lnTo>
                  <a:lnTo>
                    <a:pt x="59" y="510"/>
                  </a:lnTo>
                  <a:lnTo>
                    <a:pt x="54" y="510"/>
                  </a:lnTo>
                  <a:lnTo>
                    <a:pt x="60" y="510"/>
                  </a:lnTo>
                  <a:lnTo>
                    <a:pt x="66" y="510"/>
                  </a:lnTo>
                  <a:lnTo>
                    <a:pt x="76" y="507"/>
                  </a:lnTo>
                  <a:lnTo>
                    <a:pt x="85" y="503"/>
                  </a:lnTo>
                  <a:lnTo>
                    <a:pt x="95" y="498"/>
                  </a:lnTo>
                  <a:lnTo>
                    <a:pt x="101" y="494"/>
                  </a:lnTo>
                  <a:lnTo>
                    <a:pt x="109" y="490"/>
                  </a:lnTo>
                  <a:lnTo>
                    <a:pt x="113" y="487"/>
                  </a:lnTo>
                  <a:lnTo>
                    <a:pt x="131" y="468"/>
                  </a:lnTo>
                  <a:lnTo>
                    <a:pt x="151" y="448"/>
                  </a:lnTo>
                  <a:lnTo>
                    <a:pt x="159" y="412"/>
                  </a:lnTo>
                  <a:lnTo>
                    <a:pt x="159" y="385"/>
                  </a:lnTo>
                  <a:lnTo>
                    <a:pt x="142" y="385"/>
                  </a:lnTo>
                  <a:lnTo>
                    <a:pt x="245" y="22"/>
                  </a:lnTo>
                  <a:lnTo>
                    <a:pt x="145" y="0"/>
                  </a:lnTo>
                  <a:lnTo>
                    <a:pt x="0" y="560"/>
                  </a:lnTo>
                  <a:lnTo>
                    <a:pt x="78" y="675"/>
                  </a:lnTo>
                  <a:lnTo>
                    <a:pt x="84" y="659"/>
                  </a:lnTo>
                  <a:lnTo>
                    <a:pt x="85" y="645"/>
                  </a:lnTo>
                  <a:lnTo>
                    <a:pt x="88" y="633"/>
                  </a:lnTo>
                  <a:lnTo>
                    <a:pt x="89" y="622"/>
                  </a:lnTo>
                  <a:lnTo>
                    <a:pt x="89" y="613"/>
                  </a:lnTo>
                  <a:lnTo>
                    <a:pt x="89" y="606"/>
                  </a:lnTo>
                  <a:lnTo>
                    <a:pt x="88" y="60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41" name="Freeform 864"/>
            <p:cNvSpPr>
              <a:spLocks/>
            </p:cNvSpPr>
            <p:nvPr/>
          </p:nvSpPr>
          <p:spPr bwMode="auto">
            <a:xfrm>
              <a:off x="-6468" y="-1584"/>
              <a:ext cx="245" cy="675"/>
            </a:xfrm>
            <a:custGeom>
              <a:avLst/>
              <a:gdLst/>
              <a:ahLst/>
              <a:cxnLst>
                <a:cxn ang="0">
                  <a:pos x="88" y="602"/>
                </a:cxn>
                <a:cxn ang="0">
                  <a:pos x="88" y="576"/>
                </a:cxn>
                <a:cxn ang="0">
                  <a:pos x="100" y="576"/>
                </a:cxn>
                <a:cxn ang="0">
                  <a:pos x="101" y="576"/>
                </a:cxn>
                <a:cxn ang="0">
                  <a:pos x="103" y="575"/>
                </a:cxn>
                <a:cxn ang="0">
                  <a:pos x="103" y="573"/>
                </a:cxn>
                <a:cxn ang="0">
                  <a:pos x="104" y="569"/>
                </a:cxn>
                <a:cxn ang="0">
                  <a:pos x="103" y="566"/>
                </a:cxn>
                <a:cxn ang="0">
                  <a:pos x="100" y="557"/>
                </a:cxn>
                <a:cxn ang="0">
                  <a:pos x="100" y="554"/>
                </a:cxn>
                <a:cxn ang="0">
                  <a:pos x="76" y="533"/>
                </a:cxn>
                <a:cxn ang="0">
                  <a:pos x="76" y="529"/>
                </a:cxn>
                <a:cxn ang="0">
                  <a:pos x="76" y="526"/>
                </a:cxn>
                <a:cxn ang="0">
                  <a:pos x="75" y="523"/>
                </a:cxn>
                <a:cxn ang="0">
                  <a:pos x="73" y="520"/>
                </a:cxn>
                <a:cxn ang="0">
                  <a:pos x="70" y="517"/>
                </a:cxn>
                <a:cxn ang="0">
                  <a:pos x="66" y="513"/>
                </a:cxn>
                <a:cxn ang="0">
                  <a:pos x="61" y="511"/>
                </a:cxn>
                <a:cxn ang="0">
                  <a:pos x="59" y="510"/>
                </a:cxn>
                <a:cxn ang="0">
                  <a:pos x="54" y="510"/>
                </a:cxn>
                <a:cxn ang="0">
                  <a:pos x="60" y="510"/>
                </a:cxn>
                <a:cxn ang="0">
                  <a:pos x="66" y="510"/>
                </a:cxn>
                <a:cxn ang="0">
                  <a:pos x="76" y="507"/>
                </a:cxn>
                <a:cxn ang="0">
                  <a:pos x="85" y="503"/>
                </a:cxn>
                <a:cxn ang="0">
                  <a:pos x="95" y="498"/>
                </a:cxn>
                <a:cxn ang="0">
                  <a:pos x="101" y="494"/>
                </a:cxn>
                <a:cxn ang="0">
                  <a:pos x="109" y="490"/>
                </a:cxn>
                <a:cxn ang="0">
                  <a:pos x="113" y="487"/>
                </a:cxn>
                <a:cxn ang="0">
                  <a:pos x="131" y="468"/>
                </a:cxn>
                <a:cxn ang="0">
                  <a:pos x="151" y="448"/>
                </a:cxn>
                <a:cxn ang="0">
                  <a:pos x="159" y="412"/>
                </a:cxn>
                <a:cxn ang="0">
                  <a:pos x="159" y="385"/>
                </a:cxn>
                <a:cxn ang="0">
                  <a:pos x="142" y="385"/>
                </a:cxn>
                <a:cxn ang="0">
                  <a:pos x="245" y="22"/>
                </a:cxn>
                <a:cxn ang="0">
                  <a:pos x="145" y="0"/>
                </a:cxn>
                <a:cxn ang="0">
                  <a:pos x="0" y="560"/>
                </a:cxn>
                <a:cxn ang="0">
                  <a:pos x="78" y="675"/>
                </a:cxn>
                <a:cxn ang="0">
                  <a:pos x="84" y="659"/>
                </a:cxn>
                <a:cxn ang="0">
                  <a:pos x="85" y="645"/>
                </a:cxn>
                <a:cxn ang="0">
                  <a:pos x="88" y="633"/>
                </a:cxn>
                <a:cxn ang="0">
                  <a:pos x="89" y="622"/>
                </a:cxn>
                <a:cxn ang="0">
                  <a:pos x="89" y="613"/>
                </a:cxn>
                <a:cxn ang="0">
                  <a:pos x="89" y="606"/>
                </a:cxn>
                <a:cxn ang="0">
                  <a:pos x="88" y="602"/>
                </a:cxn>
              </a:cxnLst>
              <a:rect l="0" t="0" r="r" b="b"/>
              <a:pathLst>
                <a:path w="245" h="675">
                  <a:moveTo>
                    <a:pt x="88" y="602"/>
                  </a:moveTo>
                  <a:lnTo>
                    <a:pt x="88" y="576"/>
                  </a:lnTo>
                  <a:lnTo>
                    <a:pt x="100" y="576"/>
                  </a:lnTo>
                  <a:lnTo>
                    <a:pt x="101" y="576"/>
                  </a:lnTo>
                  <a:lnTo>
                    <a:pt x="103" y="575"/>
                  </a:lnTo>
                  <a:lnTo>
                    <a:pt x="103" y="573"/>
                  </a:lnTo>
                  <a:lnTo>
                    <a:pt x="104" y="569"/>
                  </a:lnTo>
                  <a:lnTo>
                    <a:pt x="103" y="566"/>
                  </a:lnTo>
                  <a:lnTo>
                    <a:pt x="100" y="557"/>
                  </a:lnTo>
                  <a:lnTo>
                    <a:pt x="100" y="554"/>
                  </a:lnTo>
                  <a:lnTo>
                    <a:pt x="76" y="533"/>
                  </a:lnTo>
                  <a:lnTo>
                    <a:pt x="76" y="529"/>
                  </a:lnTo>
                  <a:lnTo>
                    <a:pt x="76" y="526"/>
                  </a:lnTo>
                  <a:lnTo>
                    <a:pt x="75" y="523"/>
                  </a:lnTo>
                  <a:lnTo>
                    <a:pt x="73" y="520"/>
                  </a:lnTo>
                  <a:lnTo>
                    <a:pt x="70" y="517"/>
                  </a:lnTo>
                  <a:lnTo>
                    <a:pt x="66" y="513"/>
                  </a:lnTo>
                  <a:lnTo>
                    <a:pt x="61" y="511"/>
                  </a:lnTo>
                  <a:lnTo>
                    <a:pt x="59" y="510"/>
                  </a:lnTo>
                  <a:lnTo>
                    <a:pt x="54" y="510"/>
                  </a:lnTo>
                  <a:lnTo>
                    <a:pt x="60" y="510"/>
                  </a:lnTo>
                  <a:lnTo>
                    <a:pt x="66" y="510"/>
                  </a:lnTo>
                  <a:lnTo>
                    <a:pt x="76" y="507"/>
                  </a:lnTo>
                  <a:lnTo>
                    <a:pt x="85" y="503"/>
                  </a:lnTo>
                  <a:lnTo>
                    <a:pt x="95" y="498"/>
                  </a:lnTo>
                  <a:lnTo>
                    <a:pt x="101" y="494"/>
                  </a:lnTo>
                  <a:lnTo>
                    <a:pt x="109" y="490"/>
                  </a:lnTo>
                  <a:lnTo>
                    <a:pt x="113" y="487"/>
                  </a:lnTo>
                  <a:lnTo>
                    <a:pt x="131" y="468"/>
                  </a:lnTo>
                  <a:lnTo>
                    <a:pt x="151" y="448"/>
                  </a:lnTo>
                  <a:lnTo>
                    <a:pt x="159" y="412"/>
                  </a:lnTo>
                  <a:lnTo>
                    <a:pt x="159" y="385"/>
                  </a:lnTo>
                  <a:lnTo>
                    <a:pt x="142" y="385"/>
                  </a:lnTo>
                  <a:lnTo>
                    <a:pt x="245" y="22"/>
                  </a:lnTo>
                  <a:lnTo>
                    <a:pt x="145" y="0"/>
                  </a:lnTo>
                  <a:lnTo>
                    <a:pt x="0" y="560"/>
                  </a:lnTo>
                  <a:lnTo>
                    <a:pt x="78" y="675"/>
                  </a:lnTo>
                  <a:lnTo>
                    <a:pt x="84" y="659"/>
                  </a:lnTo>
                  <a:lnTo>
                    <a:pt x="85" y="645"/>
                  </a:lnTo>
                  <a:lnTo>
                    <a:pt x="88" y="633"/>
                  </a:lnTo>
                  <a:lnTo>
                    <a:pt x="89" y="622"/>
                  </a:lnTo>
                  <a:lnTo>
                    <a:pt x="89" y="613"/>
                  </a:lnTo>
                  <a:lnTo>
                    <a:pt x="89" y="606"/>
                  </a:lnTo>
                  <a:lnTo>
                    <a:pt x="88" y="60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42" name="Freeform 865"/>
            <p:cNvSpPr>
              <a:spLocks/>
            </p:cNvSpPr>
            <p:nvPr/>
          </p:nvSpPr>
          <p:spPr bwMode="auto">
            <a:xfrm>
              <a:off x="-6277" y="-1561"/>
              <a:ext cx="804" cy="508"/>
            </a:xfrm>
            <a:custGeom>
              <a:avLst/>
              <a:gdLst/>
              <a:ahLst/>
              <a:cxnLst>
                <a:cxn ang="0">
                  <a:pos x="374" y="69"/>
                </a:cxn>
                <a:cxn ang="0">
                  <a:pos x="54" y="0"/>
                </a:cxn>
                <a:cxn ang="0">
                  <a:pos x="0" y="192"/>
                </a:cxn>
                <a:cxn ang="0">
                  <a:pos x="63" y="210"/>
                </a:cxn>
                <a:cxn ang="0">
                  <a:pos x="63" y="227"/>
                </a:cxn>
                <a:cxn ang="0">
                  <a:pos x="219" y="261"/>
                </a:cxn>
                <a:cxn ang="0">
                  <a:pos x="219" y="292"/>
                </a:cxn>
                <a:cxn ang="0">
                  <a:pos x="268" y="305"/>
                </a:cxn>
                <a:cxn ang="0">
                  <a:pos x="268" y="319"/>
                </a:cxn>
                <a:cxn ang="0">
                  <a:pos x="306" y="319"/>
                </a:cxn>
                <a:cxn ang="0">
                  <a:pos x="327" y="259"/>
                </a:cxn>
                <a:cxn ang="0">
                  <a:pos x="444" y="287"/>
                </a:cxn>
                <a:cxn ang="0">
                  <a:pos x="444" y="447"/>
                </a:cxn>
                <a:cxn ang="0">
                  <a:pos x="731" y="508"/>
                </a:cxn>
                <a:cxn ang="0">
                  <a:pos x="804" y="157"/>
                </a:cxn>
                <a:cxn ang="0">
                  <a:pos x="374" y="69"/>
                </a:cxn>
              </a:cxnLst>
              <a:rect l="0" t="0" r="r" b="b"/>
              <a:pathLst>
                <a:path w="804" h="508">
                  <a:moveTo>
                    <a:pt x="374" y="69"/>
                  </a:moveTo>
                  <a:lnTo>
                    <a:pt x="54" y="0"/>
                  </a:lnTo>
                  <a:lnTo>
                    <a:pt x="0" y="192"/>
                  </a:lnTo>
                  <a:lnTo>
                    <a:pt x="63" y="210"/>
                  </a:lnTo>
                  <a:lnTo>
                    <a:pt x="63" y="227"/>
                  </a:lnTo>
                  <a:lnTo>
                    <a:pt x="219" y="261"/>
                  </a:lnTo>
                  <a:lnTo>
                    <a:pt x="219" y="292"/>
                  </a:lnTo>
                  <a:lnTo>
                    <a:pt x="268" y="305"/>
                  </a:lnTo>
                  <a:lnTo>
                    <a:pt x="268" y="319"/>
                  </a:lnTo>
                  <a:lnTo>
                    <a:pt x="306" y="319"/>
                  </a:lnTo>
                  <a:lnTo>
                    <a:pt x="327" y="259"/>
                  </a:lnTo>
                  <a:lnTo>
                    <a:pt x="444" y="287"/>
                  </a:lnTo>
                  <a:lnTo>
                    <a:pt x="444" y="447"/>
                  </a:lnTo>
                  <a:lnTo>
                    <a:pt x="731" y="508"/>
                  </a:lnTo>
                  <a:lnTo>
                    <a:pt x="804" y="157"/>
                  </a:lnTo>
                  <a:lnTo>
                    <a:pt x="374" y="6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43" name="Freeform 866"/>
            <p:cNvSpPr>
              <a:spLocks/>
            </p:cNvSpPr>
            <p:nvPr/>
          </p:nvSpPr>
          <p:spPr bwMode="auto">
            <a:xfrm>
              <a:off x="-6277" y="-1561"/>
              <a:ext cx="804" cy="508"/>
            </a:xfrm>
            <a:custGeom>
              <a:avLst/>
              <a:gdLst/>
              <a:ahLst/>
              <a:cxnLst>
                <a:cxn ang="0">
                  <a:pos x="374" y="69"/>
                </a:cxn>
                <a:cxn ang="0">
                  <a:pos x="54" y="0"/>
                </a:cxn>
                <a:cxn ang="0">
                  <a:pos x="0" y="192"/>
                </a:cxn>
                <a:cxn ang="0">
                  <a:pos x="63" y="210"/>
                </a:cxn>
                <a:cxn ang="0">
                  <a:pos x="63" y="227"/>
                </a:cxn>
                <a:cxn ang="0">
                  <a:pos x="219" y="261"/>
                </a:cxn>
                <a:cxn ang="0">
                  <a:pos x="219" y="292"/>
                </a:cxn>
                <a:cxn ang="0">
                  <a:pos x="268" y="305"/>
                </a:cxn>
                <a:cxn ang="0">
                  <a:pos x="268" y="319"/>
                </a:cxn>
                <a:cxn ang="0">
                  <a:pos x="306" y="319"/>
                </a:cxn>
                <a:cxn ang="0">
                  <a:pos x="327" y="259"/>
                </a:cxn>
                <a:cxn ang="0">
                  <a:pos x="444" y="287"/>
                </a:cxn>
                <a:cxn ang="0">
                  <a:pos x="444" y="447"/>
                </a:cxn>
                <a:cxn ang="0">
                  <a:pos x="731" y="508"/>
                </a:cxn>
                <a:cxn ang="0">
                  <a:pos x="804" y="157"/>
                </a:cxn>
                <a:cxn ang="0">
                  <a:pos x="374" y="69"/>
                </a:cxn>
              </a:cxnLst>
              <a:rect l="0" t="0" r="r" b="b"/>
              <a:pathLst>
                <a:path w="804" h="508">
                  <a:moveTo>
                    <a:pt x="374" y="69"/>
                  </a:moveTo>
                  <a:lnTo>
                    <a:pt x="54" y="0"/>
                  </a:lnTo>
                  <a:lnTo>
                    <a:pt x="0" y="192"/>
                  </a:lnTo>
                  <a:lnTo>
                    <a:pt x="63" y="210"/>
                  </a:lnTo>
                  <a:lnTo>
                    <a:pt x="63" y="227"/>
                  </a:lnTo>
                  <a:lnTo>
                    <a:pt x="219" y="261"/>
                  </a:lnTo>
                  <a:lnTo>
                    <a:pt x="219" y="292"/>
                  </a:lnTo>
                  <a:lnTo>
                    <a:pt x="268" y="305"/>
                  </a:lnTo>
                  <a:lnTo>
                    <a:pt x="268" y="319"/>
                  </a:lnTo>
                  <a:lnTo>
                    <a:pt x="306" y="319"/>
                  </a:lnTo>
                  <a:lnTo>
                    <a:pt x="327" y="259"/>
                  </a:lnTo>
                  <a:lnTo>
                    <a:pt x="444" y="287"/>
                  </a:lnTo>
                  <a:lnTo>
                    <a:pt x="444" y="447"/>
                  </a:lnTo>
                  <a:lnTo>
                    <a:pt x="731" y="508"/>
                  </a:lnTo>
                  <a:lnTo>
                    <a:pt x="804" y="157"/>
                  </a:lnTo>
                  <a:lnTo>
                    <a:pt x="374" y="6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44" name="Freeform 867"/>
            <p:cNvSpPr>
              <a:spLocks/>
            </p:cNvSpPr>
            <p:nvPr/>
          </p:nvSpPr>
          <p:spPr bwMode="auto">
            <a:xfrm>
              <a:off x="-6330" y="-1369"/>
              <a:ext cx="786" cy="582"/>
            </a:xfrm>
            <a:custGeom>
              <a:avLst/>
              <a:gdLst/>
              <a:ahLst/>
              <a:cxnLst>
                <a:cxn ang="0">
                  <a:pos x="500" y="255"/>
                </a:cxn>
                <a:cxn ang="0">
                  <a:pos x="500" y="94"/>
                </a:cxn>
                <a:cxn ang="0">
                  <a:pos x="381" y="67"/>
                </a:cxn>
                <a:cxn ang="0">
                  <a:pos x="361" y="127"/>
                </a:cxn>
                <a:cxn ang="0">
                  <a:pos x="322" y="127"/>
                </a:cxn>
                <a:cxn ang="0">
                  <a:pos x="322" y="113"/>
                </a:cxn>
                <a:cxn ang="0">
                  <a:pos x="275" y="100"/>
                </a:cxn>
                <a:cxn ang="0">
                  <a:pos x="275" y="69"/>
                </a:cxn>
                <a:cxn ang="0">
                  <a:pos x="118" y="34"/>
                </a:cxn>
                <a:cxn ang="0">
                  <a:pos x="118" y="18"/>
                </a:cxn>
                <a:cxn ang="0">
                  <a:pos x="54" y="0"/>
                </a:cxn>
                <a:cxn ang="0">
                  <a:pos x="6" y="170"/>
                </a:cxn>
                <a:cxn ang="0">
                  <a:pos x="24" y="170"/>
                </a:cxn>
                <a:cxn ang="0">
                  <a:pos x="24" y="197"/>
                </a:cxn>
                <a:cxn ang="0">
                  <a:pos x="16" y="230"/>
                </a:cxn>
                <a:cxn ang="0">
                  <a:pos x="40" y="225"/>
                </a:cxn>
                <a:cxn ang="0">
                  <a:pos x="25" y="260"/>
                </a:cxn>
                <a:cxn ang="0">
                  <a:pos x="0" y="302"/>
                </a:cxn>
                <a:cxn ang="0">
                  <a:pos x="53" y="354"/>
                </a:cxn>
                <a:cxn ang="0">
                  <a:pos x="174" y="387"/>
                </a:cxn>
                <a:cxn ang="0">
                  <a:pos x="252" y="387"/>
                </a:cxn>
                <a:cxn ang="0">
                  <a:pos x="372" y="414"/>
                </a:cxn>
                <a:cxn ang="0">
                  <a:pos x="469" y="439"/>
                </a:cxn>
                <a:cxn ang="0">
                  <a:pos x="590" y="556"/>
                </a:cxn>
                <a:cxn ang="0">
                  <a:pos x="731" y="582"/>
                </a:cxn>
                <a:cxn ang="0">
                  <a:pos x="786" y="316"/>
                </a:cxn>
                <a:cxn ang="0">
                  <a:pos x="500" y="255"/>
                </a:cxn>
              </a:cxnLst>
              <a:rect l="0" t="0" r="r" b="b"/>
              <a:pathLst>
                <a:path w="786" h="582">
                  <a:moveTo>
                    <a:pt x="500" y="255"/>
                  </a:moveTo>
                  <a:lnTo>
                    <a:pt x="500" y="94"/>
                  </a:lnTo>
                  <a:lnTo>
                    <a:pt x="381" y="67"/>
                  </a:lnTo>
                  <a:lnTo>
                    <a:pt x="361" y="127"/>
                  </a:lnTo>
                  <a:lnTo>
                    <a:pt x="322" y="127"/>
                  </a:lnTo>
                  <a:lnTo>
                    <a:pt x="322" y="113"/>
                  </a:lnTo>
                  <a:lnTo>
                    <a:pt x="275" y="100"/>
                  </a:lnTo>
                  <a:lnTo>
                    <a:pt x="275" y="69"/>
                  </a:lnTo>
                  <a:lnTo>
                    <a:pt x="118" y="34"/>
                  </a:lnTo>
                  <a:lnTo>
                    <a:pt x="118" y="18"/>
                  </a:lnTo>
                  <a:lnTo>
                    <a:pt x="54" y="0"/>
                  </a:lnTo>
                  <a:lnTo>
                    <a:pt x="6" y="170"/>
                  </a:lnTo>
                  <a:lnTo>
                    <a:pt x="24" y="170"/>
                  </a:lnTo>
                  <a:lnTo>
                    <a:pt x="24" y="197"/>
                  </a:lnTo>
                  <a:lnTo>
                    <a:pt x="16" y="230"/>
                  </a:lnTo>
                  <a:lnTo>
                    <a:pt x="40" y="225"/>
                  </a:lnTo>
                  <a:lnTo>
                    <a:pt x="25" y="260"/>
                  </a:lnTo>
                  <a:lnTo>
                    <a:pt x="0" y="302"/>
                  </a:lnTo>
                  <a:lnTo>
                    <a:pt x="53" y="354"/>
                  </a:lnTo>
                  <a:lnTo>
                    <a:pt x="174" y="387"/>
                  </a:lnTo>
                  <a:lnTo>
                    <a:pt x="252" y="387"/>
                  </a:lnTo>
                  <a:lnTo>
                    <a:pt x="372" y="414"/>
                  </a:lnTo>
                  <a:lnTo>
                    <a:pt x="469" y="439"/>
                  </a:lnTo>
                  <a:lnTo>
                    <a:pt x="590" y="556"/>
                  </a:lnTo>
                  <a:lnTo>
                    <a:pt x="731" y="582"/>
                  </a:lnTo>
                  <a:lnTo>
                    <a:pt x="786" y="316"/>
                  </a:lnTo>
                  <a:lnTo>
                    <a:pt x="500" y="25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45" name="Freeform 868"/>
            <p:cNvSpPr>
              <a:spLocks/>
            </p:cNvSpPr>
            <p:nvPr/>
          </p:nvSpPr>
          <p:spPr bwMode="auto">
            <a:xfrm>
              <a:off x="-6330" y="-1369"/>
              <a:ext cx="786" cy="582"/>
            </a:xfrm>
            <a:custGeom>
              <a:avLst/>
              <a:gdLst/>
              <a:ahLst/>
              <a:cxnLst>
                <a:cxn ang="0">
                  <a:pos x="500" y="255"/>
                </a:cxn>
                <a:cxn ang="0">
                  <a:pos x="500" y="94"/>
                </a:cxn>
                <a:cxn ang="0">
                  <a:pos x="381" y="67"/>
                </a:cxn>
                <a:cxn ang="0">
                  <a:pos x="361" y="127"/>
                </a:cxn>
                <a:cxn ang="0">
                  <a:pos x="322" y="127"/>
                </a:cxn>
                <a:cxn ang="0">
                  <a:pos x="322" y="113"/>
                </a:cxn>
                <a:cxn ang="0">
                  <a:pos x="275" y="100"/>
                </a:cxn>
                <a:cxn ang="0">
                  <a:pos x="275" y="69"/>
                </a:cxn>
                <a:cxn ang="0">
                  <a:pos x="118" y="34"/>
                </a:cxn>
                <a:cxn ang="0">
                  <a:pos x="118" y="18"/>
                </a:cxn>
                <a:cxn ang="0">
                  <a:pos x="54" y="0"/>
                </a:cxn>
                <a:cxn ang="0">
                  <a:pos x="6" y="170"/>
                </a:cxn>
                <a:cxn ang="0">
                  <a:pos x="24" y="170"/>
                </a:cxn>
                <a:cxn ang="0">
                  <a:pos x="24" y="197"/>
                </a:cxn>
                <a:cxn ang="0">
                  <a:pos x="16" y="230"/>
                </a:cxn>
                <a:cxn ang="0">
                  <a:pos x="40" y="225"/>
                </a:cxn>
                <a:cxn ang="0">
                  <a:pos x="25" y="260"/>
                </a:cxn>
                <a:cxn ang="0">
                  <a:pos x="0" y="302"/>
                </a:cxn>
                <a:cxn ang="0">
                  <a:pos x="53" y="354"/>
                </a:cxn>
                <a:cxn ang="0">
                  <a:pos x="174" y="387"/>
                </a:cxn>
                <a:cxn ang="0">
                  <a:pos x="252" y="387"/>
                </a:cxn>
                <a:cxn ang="0">
                  <a:pos x="372" y="414"/>
                </a:cxn>
                <a:cxn ang="0">
                  <a:pos x="469" y="439"/>
                </a:cxn>
                <a:cxn ang="0">
                  <a:pos x="590" y="556"/>
                </a:cxn>
                <a:cxn ang="0">
                  <a:pos x="731" y="582"/>
                </a:cxn>
                <a:cxn ang="0">
                  <a:pos x="786" y="316"/>
                </a:cxn>
                <a:cxn ang="0">
                  <a:pos x="500" y="255"/>
                </a:cxn>
              </a:cxnLst>
              <a:rect l="0" t="0" r="r" b="b"/>
              <a:pathLst>
                <a:path w="786" h="582">
                  <a:moveTo>
                    <a:pt x="500" y="255"/>
                  </a:moveTo>
                  <a:lnTo>
                    <a:pt x="500" y="94"/>
                  </a:lnTo>
                  <a:lnTo>
                    <a:pt x="381" y="67"/>
                  </a:lnTo>
                  <a:lnTo>
                    <a:pt x="361" y="127"/>
                  </a:lnTo>
                  <a:lnTo>
                    <a:pt x="322" y="127"/>
                  </a:lnTo>
                  <a:lnTo>
                    <a:pt x="322" y="113"/>
                  </a:lnTo>
                  <a:lnTo>
                    <a:pt x="275" y="100"/>
                  </a:lnTo>
                  <a:lnTo>
                    <a:pt x="275" y="69"/>
                  </a:lnTo>
                  <a:lnTo>
                    <a:pt x="118" y="34"/>
                  </a:lnTo>
                  <a:lnTo>
                    <a:pt x="118" y="18"/>
                  </a:lnTo>
                  <a:lnTo>
                    <a:pt x="54" y="0"/>
                  </a:lnTo>
                  <a:lnTo>
                    <a:pt x="6" y="170"/>
                  </a:lnTo>
                  <a:lnTo>
                    <a:pt x="24" y="170"/>
                  </a:lnTo>
                  <a:lnTo>
                    <a:pt x="24" y="197"/>
                  </a:lnTo>
                  <a:lnTo>
                    <a:pt x="16" y="230"/>
                  </a:lnTo>
                  <a:lnTo>
                    <a:pt x="40" y="225"/>
                  </a:lnTo>
                  <a:lnTo>
                    <a:pt x="25" y="260"/>
                  </a:lnTo>
                  <a:lnTo>
                    <a:pt x="0" y="302"/>
                  </a:lnTo>
                  <a:lnTo>
                    <a:pt x="53" y="354"/>
                  </a:lnTo>
                  <a:lnTo>
                    <a:pt x="174" y="387"/>
                  </a:lnTo>
                  <a:lnTo>
                    <a:pt x="252" y="387"/>
                  </a:lnTo>
                  <a:lnTo>
                    <a:pt x="372" y="414"/>
                  </a:lnTo>
                  <a:lnTo>
                    <a:pt x="469" y="439"/>
                  </a:lnTo>
                  <a:lnTo>
                    <a:pt x="590" y="556"/>
                  </a:lnTo>
                  <a:lnTo>
                    <a:pt x="731" y="582"/>
                  </a:lnTo>
                  <a:lnTo>
                    <a:pt x="786" y="316"/>
                  </a:lnTo>
                  <a:lnTo>
                    <a:pt x="500" y="25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46" name="Freeform 869"/>
            <p:cNvSpPr>
              <a:spLocks/>
            </p:cNvSpPr>
            <p:nvPr/>
          </p:nvSpPr>
          <p:spPr bwMode="auto">
            <a:xfrm>
              <a:off x="-6412" y="-1143"/>
              <a:ext cx="813" cy="794"/>
            </a:xfrm>
            <a:custGeom>
              <a:avLst/>
              <a:gdLst/>
              <a:ahLst/>
              <a:cxnLst>
                <a:cxn ang="0">
                  <a:pos x="744" y="688"/>
                </a:cxn>
                <a:cxn ang="0">
                  <a:pos x="747" y="679"/>
                </a:cxn>
                <a:cxn ang="0">
                  <a:pos x="813" y="355"/>
                </a:cxn>
                <a:cxn ang="0">
                  <a:pos x="671" y="330"/>
                </a:cxn>
                <a:cxn ang="0">
                  <a:pos x="550" y="213"/>
                </a:cxn>
                <a:cxn ang="0">
                  <a:pos x="453" y="190"/>
                </a:cxn>
                <a:cxn ang="0">
                  <a:pos x="332" y="162"/>
                </a:cxn>
                <a:cxn ang="0">
                  <a:pos x="254" y="162"/>
                </a:cxn>
                <a:cxn ang="0">
                  <a:pos x="134" y="128"/>
                </a:cxn>
                <a:cxn ang="0">
                  <a:pos x="79" y="78"/>
                </a:cxn>
                <a:cxn ang="0">
                  <a:pos x="106" y="36"/>
                </a:cxn>
                <a:cxn ang="0">
                  <a:pos x="120" y="0"/>
                </a:cxn>
                <a:cxn ang="0">
                  <a:pos x="97" y="6"/>
                </a:cxn>
                <a:cxn ang="0">
                  <a:pos x="95" y="9"/>
                </a:cxn>
                <a:cxn ang="0">
                  <a:pos x="76" y="27"/>
                </a:cxn>
                <a:cxn ang="0">
                  <a:pos x="57" y="46"/>
                </a:cxn>
                <a:cxn ang="0">
                  <a:pos x="53" y="50"/>
                </a:cxn>
                <a:cxn ang="0">
                  <a:pos x="47" y="53"/>
                </a:cxn>
                <a:cxn ang="0">
                  <a:pos x="39" y="57"/>
                </a:cxn>
                <a:cxn ang="0">
                  <a:pos x="30" y="62"/>
                </a:cxn>
                <a:cxn ang="0">
                  <a:pos x="20" y="67"/>
                </a:cxn>
                <a:cxn ang="0">
                  <a:pos x="10" y="69"/>
                </a:cxn>
                <a:cxn ang="0">
                  <a:pos x="4" y="70"/>
                </a:cxn>
                <a:cxn ang="0">
                  <a:pos x="0" y="70"/>
                </a:cxn>
                <a:cxn ang="0">
                  <a:pos x="3" y="70"/>
                </a:cxn>
                <a:cxn ang="0">
                  <a:pos x="5" y="72"/>
                </a:cxn>
                <a:cxn ang="0">
                  <a:pos x="10" y="73"/>
                </a:cxn>
                <a:cxn ang="0">
                  <a:pos x="14" y="76"/>
                </a:cxn>
                <a:cxn ang="0">
                  <a:pos x="17" y="79"/>
                </a:cxn>
                <a:cxn ang="0">
                  <a:pos x="19" y="82"/>
                </a:cxn>
                <a:cxn ang="0">
                  <a:pos x="20" y="85"/>
                </a:cxn>
                <a:cxn ang="0">
                  <a:pos x="22" y="89"/>
                </a:cxn>
                <a:cxn ang="0">
                  <a:pos x="22" y="92"/>
                </a:cxn>
                <a:cxn ang="0">
                  <a:pos x="44" y="113"/>
                </a:cxn>
                <a:cxn ang="0">
                  <a:pos x="45" y="118"/>
                </a:cxn>
                <a:cxn ang="0">
                  <a:pos x="47" y="125"/>
                </a:cxn>
                <a:cxn ang="0">
                  <a:pos x="48" y="128"/>
                </a:cxn>
                <a:cxn ang="0">
                  <a:pos x="48" y="132"/>
                </a:cxn>
                <a:cxn ang="0">
                  <a:pos x="47" y="134"/>
                </a:cxn>
                <a:cxn ang="0">
                  <a:pos x="47" y="135"/>
                </a:cxn>
                <a:cxn ang="0">
                  <a:pos x="45" y="135"/>
                </a:cxn>
                <a:cxn ang="0">
                  <a:pos x="44" y="135"/>
                </a:cxn>
                <a:cxn ang="0">
                  <a:pos x="33" y="135"/>
                </a:cxn>
                <a:cxn ang="0">
                  <a:pos x="33" y="162"/>
                </a:cxn>
                <a:cxn ang="0">
                  <a:pos x="33" y="167"/>
                </a:cxn>
                <a:cxn ang="0">
                  <a:pos x="33" y="174"/>
                </a:cxn>
                <a:cxn ang="0">
                  <a:pos x="33" y="182"/>
                </a:cxn>
                <a:cxn ang="0">
                  <a:pos x="33" y="192"/>
                </a:cxn>
                <a:cxn ang="0">
                  <a:pos x="30" y="205"/>
                </a:cxn>
                <a:cxn ang="0">
                  <a:pos x="28" y="218"/>
                </a:cxn>
                <a:cxn ang="0">
                  <a:pos x="23" y="234"/>
                </a:cxn>
                <a:cxn ang="0">
                  <a:pos x="419" y="794"/>
                </a:cxn>
                <a:cxn ang="0">
                  <a:pos x="466" y="635"/>
                </a:cxn>
                <a:cxn ang="0">
                  <a:pos x="744" y="688"/>
                </a:cxn>
              </a:cxnLst>
              <a:rect l="0" t="0" r="r" b="b"/>
              <a:pathLst>
                <a:path w="813" h="794">
                  <a:moveTo>
                    <a:pt x="744" y="688"/>
                  </a:moveTo>
                  <a:lnTo>
                    <a:pt x="747" y="679"/>
                  </a:lnTo>
                  <a:lnTo>
                    <a:pt x="813" y="355"/>
                  </a:lnTo>
                  <a:lnTo>
                    <a:pt x="671" y="330"/>
                  </a:lnTo>
                  <a:lnTo>
                    <a:pt x="550" y="213"/>
                  </a:lnTo>
                  <a:lnTo>
                    <a:pt x="453" y="190"/>
                  </a:lnTo>
                  <a:lnTo>
                    <a:pt x="332" y="162"/>
                  </a:lnTo>
                  <a:lnTo>
                    <a:pt x="254" y="162"/>
                  </a:lnTo>
                  <a:lnTo>
                    <a:pt x="134" y="128"/>
                  </a:lnTo>
                  <a:lnTo>
                    <a:pt x="79" y="78"/>
                  </a:lnTo>
                  <a:lnTo>
                    <a:pt x="106" y="36"/>
                  </a:lnTo>
                  <a:lnTo>
                    <a:pt x="120" y="0"/>
                  </a:lnTo>
                  <a:lnTo>
                    <a:pt x="97" y="6"/>
                  </a:lnTo>
                  <a:lnTo>
                    <a:pt x="95" y="9"/>
                  </a:lnTo>
                  <a:lnTo>
                    <a:pt x="76" y="27"/>
                  </a:lnTo>
                  <a:lnTo>
                    <a:pt x="57" y="46"/>
                  </a:lnTo>
                  <a:lnTo>
                    <a:pt x="53" y="50"/>
                  </a:lnTo>
                  <a:lnTo>
                    <a:pt x="47" y="53"/>
                  </a:lnTo>
                  <a:lnTo>
                    <a:pt x="39" y="57"/>
                  </a:lnTo>
                  <a:lnTo>
                    <a:pt x="30" y="62"/>
                  </a:lnTo>
                  <a:lnTo>
                    <a:pt x="20" y="67"/>
                  </a:lnTo>
                  <a:lnTo>
                    <a:pt x="10" y="69"/>
                  </a:lnTo>
                  <a:lnTo>
                    <a:pt x="4" y="70"/>
                  </a:lnTo>
                  <a:lnTo>
                    <a:pt x="0" y="70"/>
                  </a:lnTo>
                  <a:lnTo>
                    <a:pt x="3" y="70"/>
                  </a:lnTo>
                  <a:lnTo>
                    <a:pt x="5" y="72"/>
                  </a:lnTo>
                  <a:lnTo>
                    <a:pt x="10" y="73"/>
                  </a:lnTo>
                  <a:lnTo>
                    <a:pt x="14" y="76"/>
                  </a:lnTo>
                  <a:lnTo>
                    <a:pt x="17" y="79"/>
                  </a:lnTo>
                  <a:lnTo>
                    <a:pt x="19" y="82"/>
                  </a:lnTo>
                  <a:lnTo>
                    <a:pt x="20" y="85"/>
                  </a:lnTo>
                  <a:lnTo>
                    <a:pt x="22" y="89"/>
                  </a:lnTo>
                  <a:lnTo>
                    <a:pt x="22" y="92"/>
                  </a:lnTo>
                  <a:lnTo>
                    <a:pt x="44" y="113"/>
                  </a:lnTo>
                  <a:lnTo>
                    <a:pt x="45" y="118"/>
                  </a:lnTo>
                  <a:lnTo>
                    <a:pt x="47" y="125"/>
                  </a:lnTo>
                  <a:lnTo>
                    <a:pt x="48" y="128"/>
                  </a:lnTo>
                  <a:lnTo>
                    <a:pt x="48" y="132"/>
                  </a:lnTo>
                  <a:lnTo>
                    <a:pt x="47" y="134"/>
                  </a:lnTo>
                  <a:lnTo>
                    <a:pt x="47" y="135"/>
                  </a:lnTo>
                  <a:lnTo>
                    <a:pt x="45" y="135"/>
                  </a:lnTo>
                  <a:lnTo>
                    <a:pt x="44" y="135"/>
                  </a:lnTo>
                  <a:lnTo>
                    <a:pt x="33" y="135"/>
                  </a:lnTo>
                  <a:lnTo>
                    <a:pt x="33" y="162"/>
                  </a:lnTo>
                  <a:lnTo>
                    <a:pt x="33" y="167"/>
                  </a:lnTo>
                  <a:lnTo>
                    <a:pt x="33" y="174"/>
                  </a:lnTo>
                  <a:lnTo>
                    <a:pt x="33" y="182"/>
                  </a:lnTo>
                  <a:lnTo>
                    <a:pt x="33" y="192"/>
                  </a:lnTo>
                  <a:lnTo>
                    <a:pt x="30" y="205"/>
                  </a:lnTo>
                  <a:lnTo>
                    <a:pt x="28" y="218"/>
                  </a:lnTo>
                  <a:lnTo>
                    <a:pt x="23" y="234"/>
                  </a:lnTo>
                  <a:lnTo>
                    <a:pt x="419" y="794"/>
                  </a:lnTo>
                  <a:lnTo>
                    <a:pt x="466" y="635"/>
                  </a:lnTo>
                  <a:lnTo>
                    <a:pt x="744" y="68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47" name="Freeform 870"/>
            <p:cNvSpPr>
              <a:spLocks/>
            </p:cNvSpPr>
            <p:nvPr/>
          </p:nvSpPr>
          <p:spPr bwMode="auto">
            <a:xfrm>
              <a:off x="-6412" y="-1143"/>
              <a:ext cx="813" cy="794"/>
            </a:xfrm>
            <a:custGeom>
              <a:avLst/>
              <a:gdLst/>
              <a:ahLst/>
              <a:cxnLst>
                <a:cxn ang="0">
                  <a:pos x="744" y="688"/>
                </a:cxn>
                <a:cxn ang="0">
                  <a:pos x="747" y="679"/>
                </a:cxn>
                <a:cxn ang="0">
                  <a:pos x="813" y="355"/>
                </a:cxn>
                <a:cxn ang="0">
                  <a:pos x="671" y="330"/>
                </a:cxn>
                <a:cxn ang="0">
                  <a:pos x="550" y="213"/>
                </a:cxn>
                <a:cxn ang="0">
                  <a:pos x="453" y="190"/>
                </a:cxn>
                <a:cxn ang="0">
                  <a:pos x="332" y="162"/>
                </a:cxn>
                <a:cxn ang="0">
                  <a:pos x="254" y="162"/>
                </a:cxn>
                <a:cxn ang="0">
                  <a:pos x="134" y="128"/>
                </a:cxn>
                <a:cxn ang="0">
                  <a:pos x="79" y="78"/>
                </a:cxn>
                <a:cxn ang="0">
                  <a:pos x="106" y="36"/>
                </a:cxn>
                <a:cxn ang="0">
                  <a:pos x="120" y="0"/>
                </a:cxn>
                <a:cxn ang="0">
                  <a:pos x="97" y="6"/>
                </a:cxn>
                <a:cxn ang="0">
                  <a:pos x="95" y="9"/>
                </a:cxn>
                <a:cxn ang="0">
                  <a:pos x="76" y="27"/>
                </a:cxn>
                <a:cxn ang="0">
                  <a:pos x="57" y="46"/>
                </a:cxn>
                <a:cxn ang="0">
                  <a:pos x="53" y="50"/>
                </a:cxn>
                <a:cxn ang="0">
                  <a:pos x="47" y="53"/>
                </a:cxn>
                <a:cxn ang="0">
                  <a:pos x="39" y="57"/>
                </a:cxn>
                <a:cxn ang="0">
                  <a:pos x="30" y="62"/>
                </a:cxn>
                <a:cxn ang="0">
                  <a:pos x="20" y="67"/>
                </a:cxn>
                <a:cxn ang="0">
                  <a:pos x="10" y="69"/>
                </a:cxn>
                <a:cxn ang="0">
                  <a:pos x="4" y="70"/>
                </a:cxn>
                <a:cxn ang="0">
                  <a:pos x="0" y="70"/>
                </a:cxn>
                <a:cxn ang="0">
                  <a:pos x="3" y="70"/>
                </a:cxn>
                <a:cxn ang="0">
                  <a:pos x="5" y="72"/>
                </a:cxn>
                <a:cxn ang="0">
                  <a:pos x="10" y="73"/>
                </a:cxn>
                <a:cxn ang="0">
                  <a:pos x="14" y="76"/>
                </a:cxn>
                <a:cxn ang="0">
                  <a:pos x="17" y="79"/>
                </a:cxn>
                <a:cxn ang="0">
                  <a:pos x="19" y="82"/>
                </a:cxn>
                <a:cxn ang="0">
                  <a:pos x="20" y="85"/>
                </a:cxn>
                <a:cxn ang="0">
                  <a:pos x="22" y="89"/>
                </a:cxn>
                <a:cxn ang="0">
                  <a:pos x="22" y="92"/>
                </a:cxn>
                <a:cxn ang="0">
                  <a:pos x="44" y="113"/>
                </a:cxn>
                <a:cxn ang="0">
                  <a:pos x="45" y="118"/>
                </a:cxn>
                <a:cxn ang="0">
                  <a:pos x="47" y="125"/>
                </a:cxn>
                <a:cxn ang="0">
                  <a:pos x="48" y="128"/>
                </a:cxn>
                <a:cxn ang="0">
                  <a:pos x="48" y="132"/>
                </a:cxn>
                <a:cxn ang="0">
                  <a:pos x="47" y="134"/>
                </a:cxn>
                <a:cxn ang="0">
                  <a:pos x="47" y="135"/>
                </a:cxn>
                <a:cxn ang="0">
                  <a:pos x="45" y="135"/>
                </a:cxn>
                <a:cxn ang="0">
                  <a:pos x="44" y="135"/>
                </a:cxn>
                <a:cxn ang="0">
                  <a:pos x="33" y="135"/>
                </a:cxn>
                <a:cxn ang="0">
                  <a:pos x="33" y="162"/>
                </a:cxn>
                <a:cxn ang="0">
                  <a:pos x="33" y="167"/>
                </a:cxn>
                <a:cxn ang="0">
                  <a:pos x="33" y="174"/>
                </a:cxn>
                <a:cxn ang="0">
                  <a:pos x="33" y="182"/>
                </a:cxn>
                <a:cxn ang="0">
                  <a:pos x="33" y="192"/>
                </a:cxn>
                <a:cxn ang="0">
                  <a:pos x="30" y="205"/>
                </a:cxn>
                <a:cxn ang="0">
                  <a:pos x="28" y="218"/>
                </a:cxn>
                <a:cxn ang="0">
                  <a:pos x="23" y="234"/>
                </a:cxn>
                <a:cxn ang="0">
                  <a:pos x="419" y="794"/>
                </a:cxn>
                <a:cxn ang="0">
                  <a:pos x="466" y="635"/>
                </a:cxn>
                <a:cxn ang="0">
                  <a:pos x="744" y="688"/>
                </a:cxn>
              </a:cxnLst>
              <a:rect l="0" t="0" r="r" b="b"/>
              <a:pathLst>
                <a:path w="813" h="794">
                  <a:moveTo>
                    <a:pt x="744" y="688"/>
                  </a:moveTo>
                  <a:lnTo>
                    <a:pt x="747" y="679"/>
                  </a:lnTo>
                  <a:lnTo>
                    <a:pt x="813" y="355"/>
                  </a:lnTo>
                  <a:lnTo>
                    <a:pt x="671" y="330"/>
                  </a:lnTo>
                  <a:lnTo>
                    <a:pt x="550" y="213"/>
                  </a:lnTo>
                  <a:lnTo>
                    <a:pt x="453" y="190"/>
                  </a:lnTo>
                  <a:lnTo>
                    <a:pt x="332" y="162"/>
                  </a:lnTo>
                  <a:lnTo>
                    <a:pt x="254" y="162"/>
                  </a:lnTo>
                  <a:lnTo>
                    <a:pt x="134" y="128"/>
                  </a:lnTo>
                  <a:lnTo>
                    <a:pt x="79" y="78"/>
                  </a:lnTo>
                  <a:lnTo>
                    <a:pt x="106" y="36"/>
                  </a:lnTo>
                  <a:lnTo>
                    <a:pt x="120" y="0"/>
                  </a:lnTo>
                  <a:lnTo>
                    <a:pt x="97" y="6"/>
                  </a:lnTo>
                  <a:lnTo>
                    <a:pt x="95" y="9"/>
                  </a:lnTo>
                  <a:lnTo>
                    <a:pt x="76" y="27"/>
                  </a:lnTo>
                  <a:lnTo>
                    <a:pt x="57" y="46"/>
                  </a:lnTo>
                  <a:lnTo>
                    <a:pt x="53" y="50"/>
                  </a:lnTo>
                  <a:lnTo>
                    <a:pt x="47" y="53"/>
                  </a:lnTo>
                  <a:lnTo>
                    <a:pt x="39" y="57"/>
                  </a:lnTo>
                  <a:lnTo>
                    <a:pt x="30" y="62"/>
                  </a:lnTo>
                  <a:lnTo>
                    <a:pt x="20" y="67"/>
                  </a:lnTo>
                  <a:lnTo>
                    <a:pt x="10" y="69"/>
                  </a:lnTo>
                  <a:lnTo>
                    <a:pt x="4" y="70"/>
                  </a:lnTo>
                  <a:lnTo>
                    <a:pt x="0" y="70"/>
                  </a:lnTo>
                  <a:lnTo>
                    <a:pt x="3" y="70"/>
                  </a:lnTo>
                  <a:lnTo>
                    <a:pt x="5" y="72"/>
                  </a:lnTo>
                  <a:lnTo>
                    <a:pt x="10" y="73"/>
                  </a:lnTo>
                  <a:lnTo>
                    <a:pt x="14" y="76"/>
                  </a:lnTo>
                  <a:lnTo>
                    <a:pt x="17" y="79"/>
                  </a:lnTo>
                  <a:lnTo>
                    <a:pt x="19" y="82"/>
                  </a:lnTo>
                  <a:lnTo>
                    <a:pt x="20" y="85"/>
                  </a:lnTo>
                  <a:lnTo>
                    <a:pt x="22" y="89"/>
                  </a:lnTo>
                  <a:lnTo>
                    <a:pt x="22" y="92"/>
                  </a:lnTo>
                  <a:lnTo>
                    <a:pt x="44" y="113"/>
                  </a:lnTo>
                  <a:lnTo>
                    <a:pt x="45" y="118"/>
                  </a:lnTo>
                  <a:lnTo>
                    <a:pt x="47" y="125"/>
                  </a:lnTo>
                  <a:lnTo>
                    <a:pt x="48" y="128"/>
                  </a:lnTo>
                  <a:lnTo>
                    <a:pt x="48" y="132"/>
                  </a:lnTo>
                  <a:lnTo>
                    <a:pt x="47" y="134"/>
                  </a:lnTo>
                  <a:lnTo>
                    <a:pt x="47" y="135"/>
                  </a:lnTo>
                  <a:lnTo>
                    <a:pt x="45" y="135"/>
                  </a:lnTo>
                  <a:lnTo>
                    <a:pt x="44" y="135"/>
                  </a:lnTo>
                  <a:lnTo>
                    <a:pt x="33" y="135"/>
                  </a:lnTo>
                  <a:lnTo>
                    <a:pt x="33" y="162"/>
                  </a:lnTo>
                  <a:lnTo>
                    <a:pt x="33" y="167"/>
                  </a:lnTo>
                  <a:lnTo>
                    <a:pt x="33" y="174"/>
                  </a:lnTo>
                  <a:lnTo>
                    <a:pt x="33" y="182"/>
                  </a:lnTo>
                  <a:lnTo>
                    <a:pt x="33" y="192"/>
                  </a:lnTo>
                  <a:lnTo>
                    <a:pt x="30" y="205"/>
                  </a:lnTo>
                  <a:lnTo>
                    <a:pt x="28" y="218"/>
                  </a:lnTo>
                  <a:lnTo>
                    <a:pt x="23" y="234"/>
                  </a:lnTo>
                  <a:lnTo>
                    <a:pt x="419" y="794"/>
                  </a:lnTo>
                  <a:lnTo>
                    <a:pt x="466" y="635"/>
                  </a:lnTo>
                  <a:lnTo>
                    <a:pt x="744" y="68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48" name="Freeform 871"/>
            <p:cNvSpPr>
              <a:spLocks/>
            </p:cNvSpPr>
            <p:nvPr/>
          </p:nvSpPr>
          <p:spPr bwMode="auto">
            <a:xfrm>
              <a:off x="-5992" y="-511"/>
              <a:ext cx="327" cy="398"/>
            </a:xfrm>
            <a:custGeom>
              <a:avLst/>
              <a:gdLst/>
              <a:ahLst/>
              <a:cxnLst>
                <a:cxn ang="0">
                  <a:pos x="168" y="389"/>
                </a:cxn>
                <a:cxn ang="0">
                  <a:pos x="171" y="376"/>
                </a:cxn>
                <a:cxn ang="0">
                  <a:pos x="186" y="335"/>
                </a:cxn>
                <a:cxn ang="0">
                  <a:pos x="176" y="325"/>
                </a:cxn>
                <a:cxn ang="0">
                  <a:pos x="186" y="233"/>
                </a:cxn>
                <a:cxn ang="0">
                  <a:pos x="180" y="198"/>
                </a:cxn>
                <a:cxn ang="0">
                  <a:pos x="190" y="187"/>
                </a:cxn>
                <a:cxn ang="0">
                  <a:pos x="211" y="184"/>
                </a:cxn>
                <a:cxn ang="0">
                  <a:pos x="243" y="187"/>
                </a:cxn>
                <a:cxn ang="0">
                  <a:pos x="254" y="204"/>
                </a:cxn>
                <a:cxn ang="0">
                  <a:pos x="254" y="208"/>
                </a:cxn>
                <a:cxn ang="0">
                  <a:pos x="264" y="224"/>
                </a:cxn>
                <a:cxn ang="0">
                  <a:pos x="282" y="224"/>
                </a:cxn>
                <a:cxn ang="0">
                  <a:pos x="307" y="144"/>
                </a:cxn>
                <a:cxn ang="0">
                  <a:pos x="327" y="53"/>
                </a:cxn>
                <a:cxn ang="0">
                  <a:pos x="48" y="0"/>
                </a:cxn>
                <a:cxn ang="0">
                  <a:pos x="0" y="159"/>
                </a:cxn>
                <a:cxn ang="0">
                  <a:pos x="168" y="398"/>
                </a:cxn>
                <a:cxn ang="0">
                  <a:pos x="168" y="389"/>
                </a:cxn>
              </a:cxnLst>
              <a:rect l="0" t="0" r="r" b="b"/>
              <a:pathLst>
                <a:path w="327" h="398">
                  <a:moveTo>
                    <a:pt x="168" y="389"/>
                  </a:moveTo>
                  <a:lnTo>
                    <a:pt x="171" y="376"/>
                  </a:lnTo>
                  <a:lnTo>
                    <a:pt x="186" y="335"/>
                  </a:lnTo>
                  <a:lnTo>
                    <a:pt x="176" y="325"/>
                  </a:lnTo>
                  <a:lnTo>
                    <a:pt x="186" y="233"/>
                  </a:lnTo>
                  <a:lnTo>
                    <a:pt x="180" y="198"/>
                  </a:lnTo>
                  <a:lnTo>
                    <a:pt x="190" y="187"/>
                  </a:lnTo>
                  <a:lnTo>
                    <a:pt x="211" y="184"/>
                  </a:lnTo>
                  <a:lnTo>
                    <a:pt x="243" y="187"/>
                  </a:lnTo>
                  <a:lnTo>
                    <a:pt x="254" y="204"/>
                  </a:lnTo>
                  <a:lnTo>
                    <a:pt x="254" y="208"/>
                  </a:lnTo>
                  <a:lnTo>
                    <a:pt x="264" y="224"/>
                  </a:lnTo>
                  <a:lnTo>
                    <a:pt x="282" y="224"/>
                  </a:lnTo>
                  <a:lnTo>
                    <a:pt x="307" y="144"/>
                  </a:lnTo>
                  <a:lnTo>
                    <a:pt x="327" y="53"/>
                  </a:lnTo>
                  <a:lnTo>
                    <a:pt x="48" y="0"/>
                  </a:lnTo>
                  <a:lnTo>
                    <a:pt x="0" y="159"/>
                  </a:lnTo>
                  <a:lnTo>
                    <a:pt x="168" y="398"/>
                  </a:lnTo>
                  <a:lnTo>
                    <a:pt x="168" y="38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49" name="Freeform 872"/>
            <p:cNvSpPr>
              <a:spLocks/>
            </p:cNvSpPr>
            <p:nvPr/>
          </p:nvSpPr>
          <p:spPr bwMode="auto">
            <a:xfrm>
              <a:off x="-5992" y="-511"/>
              <a:ext cx="327" cy="398"/>
            </a:xfrm>
            <a:custGeom>
              <a:avLst/>
              <a:gdLst/>
              <a:ahLst/>
              <a:cxnLst>
                <a:cxn ang="0">
                  <a:pos x="168" y="389"/>
                </a:cxn>
                <a:cxn ang="0">
                  <a:pos x="171" y="376"/>
                </a:cxn>
                <a:cxn ang="0">
                  <a:pos x="186" y="335"/>
                </a:cxn>
                <a:cxn ang="0">
                  <a:pos x="176" y="325"/>
                </a:cxn>
                <a:cxn ang="0">
                  <a:pos x="186" y="233"/>
                </a:cxn>
                <a:cxn ang="0">
                  <a:pos x="180" y="198"/>
                </a:cxn>
                <a:cxn ang="0">
                  <a:pos x="190" y="187"/>
                </a:cxn>
                <a:cxn ang="0">
                  <a:pos x="211" y="184"/>
                </a:cxn>
                <a:cxn ang="0">
                  <a:pos x="243" y="187"/>
                </a:cxn>
                <a:cxn ang="0">
                  <a:pos x="254" y="204"/>
                </a:cxn>
                <a:cxn ang="0">
                  <a:pos x="254" y="208"/>
                </a:cxn>
                <a:cxn ang="0">
                  <a:pos x="264" y="224"/>
                </a:cxn>
                <a:cxn ang="0">
                  <a:pos x="282" y="224"/>
                </a:cxn>
                <a:cxn ang="0">
                  <a:pos x="307" y="144"/>
                </a:cxn>
                <a:cxn ang="0">
                  <a:pos x="327" y="53"/>
                </a:cxn>
                <a:cxn ang="0">
                  <a:pos x="48" y="0"/>
                </a:cxn>
                <a:cxn ang="0">
                  <a:pos x="0" y="159"/>
                </a:cxn>
                <a:cxn ang="0">
                  <a:pos x="168" y="398"/>
                </a:cxn>
                <a:cxn ang="0">
                  <a:pos x="168" y="389"/>
                </a:cxn>
              </a:cxnLst>
              <a:rect l="0" t="0" r="r" b="b"/>
              <a:pathLst>
                <a:path w="327" h="398">
                  <a:moveTo>
                    <a:pt x="168" y="389"/>
                  </a:moveTo>
                  <a:lnTo>
                    <a:pt x="171" y="376"/>
                  </a:lnTo>
                  <a:lnTo>
                    <a:pt x="186" y="335"/>
                  </a:lnTo>
                  <a:lnTo>
                    <a:pt x="176" y="325"/>
                  </a:lnTo>
                  <a:lnTo>
                    <a:pt x="186" y="233"/>
                  </a:lnTo>
                  <a:lnTo>
                    <a:pt x="180" y="198"/>
                  </a:lnTo>
                  <a:lnTo>
                    <a:pt x="190" y="187"/>
                  </a:lnTo>
                  <a:lnTo>
                    <a:pt x="211" y="184"/>
                  </a:lnTo>
                  <a:lnTo>
                    <a:pt x="243" y="187"/>
                  </a:lnTo>
                  <a:lnTo>
                    <a:pt x="254" y="204"/>
                  </a:lnTo>
                  <a:lnTo>
                    <a:pt x="254" y="208"/>
                  </a:lnTo>
                  <a:lnTo>
                    <a:pt x="264" y="224"/>
                  </a:lnTo>
                  <a:lnTo>
                    <a:pt x="282" y="224"/>
                  </a:lnTo>
                  <a:lnTo>
                    <a:pt x="307" y="144"/>
                  </a:lnTo>
                  <a:lnTo>
                    <a:pt x="327" y="53"/>
                  </a:lnTo>
                  <a:lnTo>
                    <a:pt x="48" y="0"/>
                  </a:lnTo>
                  <a:lnTo>
                    <a:pt x="0" y="159"/>
                  </a:lnTo>
                  <a:lnTo>
                    <a:pt x="168" y="398"/>
                  </a:lnTo>
                  <a:lnTo>
                    <a:pt x="168" y="38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150" name="Freeform 874"/>
          <p:cNvSpPr>
            <a:spLocks/>
          </p:cNvSpPr>
          <p:nvPr/>
        </p:nvSpPr>
        <p:spPr bwMode="auto">
          <a:xfrm>
            <a:off x="2570227" y="2146030"/>
            <a:ext cx="513960" cy="772037"/>
          </a:xfrm>
          <a:custGeom>
            <a:avLst/>
            <a:gdLst/>
            <a:ahLst/>
            <a:cxnLst>
              <a:cxn ang="0">
                <a:pos x="149" y="0"/>
              </a:cxn>
              <a:cxn ang="0">
                <a:pos x="569" y="94"/>
              </a:cxn>
              <a:cxn ang="0">
                <a:pos x="999" y="181"/>
              </a:cxn>
              <a:cxn ang="0">
                <a:pos x="808" y="1131"/>
              </a:cxn>
              <a:cxn ang="0">
                <a:pos x="786" y="1231"/>
              </a:cxn>
              <a:cxn ang="0">
                <a:pos x="760" y="1312"/>
              </a:cxn>
              <a:cxn ang="0">
                <a:pos x="744" y="1312"/>
              </a:cxn>
              <a:cxn ang="0">
                <a:pos x="734" y="1298"/>
              </a:cxn>
              <a:cxn ang="0">
                <a:pos x="734" y="1293"/>
              </a:cxn>
              <a:cxn ang="0">
                <a:pos x="722" y="1277"/>
              </a:cxn>
              <a:cxn ang="0">
                <a:pos x="691" y="1273"/>
              </a:cxn>
              <a:cxn ang="0">
                <a:pos x="670" y="1277"/>
              </a:cxn>
              <a:cxn ang="0">
                <a:pos x="658" y="1287"/>
              </a:cxn>
              <a:cxn ang="0">
                <a:pos x="665" y="1322"/>
              </a:cxn>
              <a:cxn ang="0">
                <a:pos x="655" y="1415"/>
              </a:cxn>
              <a:cxn ang="0">
                <a:pos x="665" y="1426"/>
              </a:cxn>
              <a:cxn ang="0">
                <a:pos x="651" y="1467"/>
              </a:cxn>
              <a:cxn ang="0">
                <a:pos x="648" y="1480"/>
              </a:cxn>
              <a:cxn ang="0">
                <a:pos x="648" y="1488"/>
              </a:cxn>
              <a:cxn ang="0">
                <a:pos x="0" y="568"/>
              </a:cxn>
              <a:cxn ang="0">
                <a:pos x="149" y="0"/>
              </a:cxn>
            </a:cxnLst>
            <a:rect l="0" t="0" r="r" b="b"/>
            <a:pathLst>
              <a:path w="999" h="1488">
                <a:moveTo>
                  <a:pt x="149" y="0"/>
                </a:moveTo>
                <a:lnTo>
                  <a:pt x="569" y="94"/>
                </a:lnTo>
                <a:lnTo>
                  <a:pt x="999" y="181"/>
                </a:lnTo>
                <a:lnTo>
                  <a:pt x="808" y="1131"/>
                </a:lnTo>
                <a:lnTo>
                  <a:pt x="786" y="1231"/>
                </a:lnTo>
                <a:lnTo>
                  <a:pt x="760" y="1312"/>
                </a:lnTo>
                <a:lnTo>
                  <a:pt x="744" y="1312"/>
                </a:lnTo>
                <a:lnTo>
                  <a:pt x="734" y="1298"/>
                </a:lnTo>
                <a:lnTo>
                  <a:pt x="734" y="1293"/>
                </a:lnTo>
                <a:lnTo>
                  <a:pt x="722" y="1277"/>
                </a:lnTo>
                <a:lnTo>
                  <a:pt x="691" y="1273"/>
                </a:lnTo>
                <a:lnTo>
                  <a:pt x="670" y="1277"/>
                </a:lnTo>
                <a:lnTo>
                  <a:pt x="658" y="1287"/>
                </a:lnTo>
                <a:lnTo>
                  <a:pt x="665" y="1322"/>
                </a:lnTo>
                <a:lnTo>
                  <a:pt x="655" y="1415"/>
                </a:lnTo>
                <a:lnTo>
                  <a:pt x="665" y="1426"/>
                </a:lnTo>
                <a:lnTo>
                  <a:pt x="651" y="1467"/>
                </a:lnTo>
                <a:lnTo>
                  <a:pt x="648" y="1480"/>
                </a:lnTo>
                <a:lnTo>
                  <a:pt x="648" y="1488"/>
                </a:lnTo>
                <a:lnTo>
                  <a:pt x="0" y="568"/>
                </a:lnTo>
                <a:lnTo>
                  <a:pt x="149" y="0"/>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51" name="Freeform 875"/>
          <p:cNvSpPr>
            <a:spLocks/>
          </p:cNvSpPr>
          <p:nvPr/>
        </p:nvSpPr>
        <p:spPr bwMode="auto">
          <a:xfrm>
            <a:off x="2570227" y="2146030"/>
            <a:ext cx="513960" cy="772037"/>
          </a:xfrm>
          <a:custGeom>
            <a:avLst/>
            <a:gdLst/>
            <a:ahLst/>
            <a:cxnLst>
              <a:cxn ang="0">
                <a:pos x="149" y="0"/>
              </a:cxn>
              <a:cxn ang="0">
                <a:pos x="569" y="94"/>
              </a:cxn>
              <a:cxn ang="0">
                <a:pos x="999" y="181"/>
              </a:cxn>
              <a:cxn ang="0">
                <a:pos x="808" y="1131"/>
              </a:cxn>
              <a:cxn ang="0">
                <a:pos x="786" y="1231"/>
              </a:cxn>
              <a:cxn ang="0">
                <a:pos x="760" y="1312"/>
              </a:cxn>
              <a:cxn ang="0">
                <a:pos x="744" y="1312"/>
              </a:cxn>
              <a:cxn ang="0">
                <a:pos x="734" y="1298"/>
              </a:cxn>
              <a:cxn ang="0">
                <a:pos x="734" y="1293"/>
              </a:cxn>
              <a:cxn ang="0">
                <a:pos x="722" y="1277"/>
              </a:cxn>
              <a:cxn ang="0">
                <a:pos x="691" y="1273"/>
              </a:cxn>
              <a:cxn ang="0">
                <a:pos x="670" y="1277"/>
              </a:cxn>
              <a:cxn ang="0">
                <a:pos x="658" y="1287"/>
              </a:cxn>
              <a:cxn ang="0">
                <a:pos x="665" y="1322"/>
              </a:cxn>
              <a:cxn ang="0">
                <a:pos x="655" y="1415"/>
              </a:cxn>
              <a:cxn ang="0">
                <a:pos x="665" y="1426"/>
              </a:cxn>
              <a:cxn ang="0">
                <a:pos x="651" y="1467"/>
              </a:cxn>
              <a:cxn ang="0">
                <a:pos x="648" y="1480"/>
              </a:cxn>
              <a:cxn ang="0">
                <a:pos x="648" y="1488"/>
              </a:cxn>
              <a:cxn ang="0">
                <a:pos x="0" y="568"/>
              </a:cxn>
              <a:cxn ang="0">
                <a:pos x="149" y="0"/>
              </a:cxn>
            </a:cxnLst>
            <a:rect l="0" t="0" r="r" b="b"/>
            <a:pathLst>
              <a:path w="999" h="1488">
                <a:moveTo>
                  <a:pt x="149" y="0"/>
                </a:moveTo>
                <a:lnTo>
                  <a:pt x="569" y="94"/>
                </a:lnTo>
                <a:lnTo>
                  <a:pt x="999" y="181"/>
                </a:lnTo>
                <a:lnTo>
                  <a:pt x="808" y="1131"/>
                </a:lnTo>
                <a:lnTo>
                  <a:pt x="786" y="1231"/>
                </a:lnTo>
                <a:lnTo>
                  <a:pt x="760" y="1312"/>
                </a:lnTo>
                <a:lnTo>
                  <a:pt x="744" y="1312"/>
                </a:lnTo>
                <a:lnTo>
                  <a:pt x="734" y="1298"/>
                </a:lnTo>
                <a:lnTo>
                  <a:pt x="734" y="1293"/>
                </a:lnTo>
                <a:lnTo>
                  <a:pt x="722" y="1277"/>
                </a:lnTo>
                <a:lnTo>
                  <a:pt x="691" y="1273"/>
                </a:lnTo>
                <a:lnTo>
                  <a:pt x="670" y="1277"/>
                </a:lnTo>
                <a:lnTo>
                  <a:pt x="658" y="1287"/>
                </a:lnTo>
                <a:lnTo>
                  <a:pt x="665" y="1322"/>
                </a:lnTo>
                <a:lnTo>
                  <a:pt x="655" y="1415"/>
                </a:lnTo>
                <a:lnTo>
                  <a:pt x="665" y="1426"/>
                </a:lnTo>
                <a:lnTo>
                  <a:pt x="651" y="1467"/>
                </a:lnTo>
                <a:lnTo>
                  <a:pt x="648" y="1480"/>
                </a:lnTo>
                <a:lnTo>
                  <a:pt x="648" y="1488"/>
                </a:lnTo>
                <a:lnTo>
                  <a:pt x="0" y="568"/>
                </a:lnTo>
                <a:lnTo>
                  <a:pt x="149" y="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152" name="Group 888"/>
          <p:cNvGrpSpPr>
            <a:grpSpLocks/>
          </p:cNvGrpSpPr>
          <p:nvPr/>
        </p:nvGrpSpPr>
        <p:grpSpPr bwMode="auto">
          <a:xfrm>
            <a:off x="2283665" y="2066647"/>
            <a:ext cx="642579" cy="1075040"/>
            <a:chOff x="-7027" y="-1743"/>
            <a:chExt cx="1249" cy="2072"/>
          </a:xfrm>
        </p:grpSpPr>
        <p:sp>
          <p:nvSpPr>
            <p:cNvPr id="153" name="Freeform 876"/>
            <p:cNvSpPr>
              <a:spLocks/>
            </p:cNvSpPr>
            <p:nvPr/>
          </p:nvSpPr>
          <p:spPr bwMode="auto">
            <a:xfrm>
              <a:off x="-7027" y="-1743"/>
              <a:ext cx="707" cy="683"/>
            </a:xfrm>
            <a:custGeom>
              <a:avLst/>
              <a:gdLst/>
              <a:ahLst/>
              <a:cxnLst>
                <a:cxn ang="0">
                  <a:pos x="139" y="668"/>
                </a:cxn>
                <a:cxn ang="0">
                  <a:pos x="185" y="679"/>
                </a:cxn>
                <a:cxn ang="0">
                  <a:pos x="222" y="683"/>
                </a:cxn>
                <a:cxn ang="0">
                  <a:pos x="239" y="683"/>
                </a:cxn>
                <a:cxn ang="0">
                  <a:pos x="257" y="682"/>
                </a:cxn>
                <a:cxn ang="0">
                  <a:pos x="275" y="676"/>
                </a:cxn>
                <a:cxn ang="0">
                  <a:pos x="292" y="668"/>
                </a:cxn>
                <a:cxn ang="0">
                  <a:pos x="304" y="655"/>
                </a:cxn>
                <a:cxn ang="0">
                  <a:pos x="328" y="630"/>
                </a:cxn>
                <a:cxn ang="0">
                  <a:pos x="338" y="622"/>
                </a:cxn>
                <a:cxn ang="0">
                  <a:pos x="351" y="617"/>
                </a:cxn>
                <a:cxn ang="0">
                  <a:pos x="363" y="620"/>
                </a:cxn>
                <a:cxn ang="0">
                  <a:pos x="379" y="633"/>
                </a:cxn>
                <a:cxn ang="0">
                  <a:pos x="376" y="645"/>
                </a:cxn>
                <a:cxn ang="0">
                  <a:pos x="376" y="652"/>
                </a:cxn>
                <a:cxn ang="0">
                  <a:pos x="378" y="658"/>
                </a:cxn>
                <a:cxn ang="0">
                  <a:pos x="387" y="663"/>
                </a:cxn>
                <a:cxn ang="0">
                  <a:pos x="399" y="668"/>
                </a:cxn>
                <a:cxn ang="0">
                  <a:pos x="416" y="669"/>
                </a:cxn>
                <a:cxn ang="0">
                  <a:pos x="431" y="660"/>
                </a:cxn>
                <a:cxn ang="0">
                  <a:pos x="458" y="649"/>
                </a:cxn>
                <a:cxn ang="0">
                  <a:pos x="488" y="642"/>
                </a:cxn>
                <a:cxn ang="0">
                  <a:pos x="514" y="640"/>
                </a:cxn>
                <a:cxn ang="0">
                  <a:pos x="543" y="640"/>
                </a:cxn>
                <a:cxn ang="0">
                  <a:pos x="568" y="642"/>
                </a:cxn>
                <a:cxn ang="0">
                  <a:pos x="707" y="153"/>
                </a:cxn>
                <a:cxn ang="0">
                  <a:pos x="114" y="6"/>
                </a:cxn>
                <a:cxn ang="0">
                  <a:pos x="114" y="58"/>
                </a:cxn>
                <a:cxn ang="0">
                  <a:pos x="93" y="132"/>
                </a:cxn>
                <a:cxn ang="0">
                  <a:pos x="82" y="166"/>
                </a:cxn>
                <a:cxn ang="0">
                  <a:pos x="20" y="242"/>
                </a:cxn>
                <a:cxn ang="0">
                  <a:pos x="2" y="289"/>
                </a:cxn>
                <a:cxn ang="0">
                  <a:pos x="2" y="325"/>
                </a:cxn>
                <a:cxn ang="0">
                  <a:pos x="17" y="350"/>
                </a:cxn>
                <a:cxn ang="0">
                  <a:pos x="24" y="370"/>
                </a:cxn>
                <a:cxn ang="0">
                  <a:pos x="45" y="453"/>
                </a:cxn>
                <a:cxn ang="0">
                  <a:pos x="30" y="485"/>
                </a:cxn>
                <a:cxn ang="0">
                  <a:pos x="20" y="538"/>
                </a:cxn>
                <a:cxn ang="0">
                  <a:pos x="9" y="578"/>
                </a:cxn>
                <a:cxn ang="0">
                  <a:pos x="43" y="662"/>
                </a:cxn>
                <a:cxn ang="0">
                  <a:pos x="79" y="660"/>
                </a:cxn>
                <a:cxn ang="0">
                  <a:pos x="114" y="663"/>
                </a:cxn>
              </a:cxnLst>
              <a:rect l="0" t="0" r="r" b="b"/>
              <a:pathLst>
                <a:path w="707" h="683">
                  <a:moveTo>
                    <a:pt x="114" y="663"/>
                  </a:moveTo>
                  <a:lnTo>
                    <a:pt x="139" y="668"/>
                  </a:lnTo>
                  <a:lnTo>
                    <a:pt x="163" y="675"/>
                  </a:lnTo>
                  <a:lnTo>
                    <a:pt x="185" y="679"/>
                  </a:lnTo>
                  <a:lnTo>
                    <a:pt x="204" y="682"/>
                  </a:lnTo>
                  <a:lnTo>
                    <a:pt x="222" y="683"/>
                  </a:lnTo>
                  <a:lnTo>
                    <a:pt x="230" y="683"/>
                  </a:lnTo>
                  <a:lnTo>
                    <a:pt x="239" y="683"/>
                  </a:lnTo>
                  <a:lnTo>
                    <a:pt x="248" y="683"/>
                  </a:lnTo>
                  <a:lnTo>
                    <a:pt x="257" y="682"/>
                  </a:lnTo>
                  <a:lnTo>
                    <a:pt x="264" y="679"/>
                  </a:lnTo>
                  <a:lnTo>
                    <a:pt x="275" y="676"/>
                  </a:lnTo>
                  <a:lnTo>
                    <a:pt x="284" y="673"/>
                  </a:lnTo>
                  <a:lnTo>
                    <a:pt x="292" y="668"/>
                  </a:lnTo>
                  <a:lnTo>
                    <a:pt x="298" y="662"/>
                  </a:lnTo>
                  <a:lnTo>
                    <a:pt x="304" y="655"/>
                  </a:lnTo>
                  <a:lnTo>
                    <a:pt x="316" y="642"/>
                  </a:lnTo>
                  <a:lnTo>
                    <a:pt x="328" y="630"/>
                  </a:lnTo>
                  <a:lnTo>
                    <a:pt x="332" y="626"/>
                  </a:lnTo>
                  <a:lnTo>
                    <a:pt x="338" y="622"/>
                  </a:lnTo>
                  <a:lnTo>
                    <a:pt x="344" y="619"/>
                  </a:lnTo>
                  <a:lnTo>
                    <a:pt x="351" y="617"/>
                  </a:lnTo>
                  <a:lnTo>
                    <a:pt x="357" y="617"/>
                  </a:lnTo>
                  <a:lnTo>
                    <a:pt x="363" y="620"/>
                  </a:lnTo>
                  <a:lnTo>
                    <a:pt x="372" y="626"/>
                  </a:lnTo>
                  <a:lnTo>
                    <a:pt x="379" y="633"/>
                  </a:lnTo>
                  <a:lnTo>
                    <a:pt x="376" y="639"/>
                  </a:lnTo>
                  <a:lnTo>
                    <a:pt x="376" y="645"/>
                  </a:lnTo>
                  <a:lnTo>
                    <a:pt x="376" y="648"/>
                  </a:lnTo>
                  <a:lnTo>
                    <a:pt x="376" y="652"/>
                  </a:lnTo>
                  <a:lnTo>
                    <a:pt x="376" y="655"/>
                  </a:lnTo>
                  <a:lnTo>
                    <a:pt x="378" y="658"/>
                  </a:lnTo>
                  <a:lnTo>
                    <a:pt x="381" y="662"/>
                  </a:lnTo>
                  <a:lnTo>
                    <a:pt x="387" y="663"/>
                  </a:lnTo>
                  <a:lnTo>
                    <a:pt x="391" y="666"/>
                  </a:lnTo>
                  <a:lnTo>
                    <a:pt x="399" y="668"/>
                  </a:lnTo>
                  <a:lnTo>
                    <a:pt x="406" y="669"/>
                  </a:lnTo>
                  <a:lnTo>
                    <a:pt x="416" y="669"/>
                  </a:lnTo>
                  <a:lnTo>
                    <a:pt x="422" y="665"/>
                  </a:lnTo>
                  <a:lnTo>
                    <a:pt x="431" y="660"/>
                  </a:lnTo>
                  <a:lnTo>
                    <a:pt x="443" y="655"/>
                  </a:lnTo>
                  <a:lnTo>
                    <a:pt x="458" y="649"/>
                  </a:lnTo>
                  <a:lnTo>
                    <a:pt x="477" y="645"/>
                  </a:lnTo>
                  <a:lnTo>
                    <a:pt x="488" y="642"/>
                  </a:lnTo>
                  <a:lnTo>
                    <a:pt x="502" y="640"/>
                  </a:lnTo>
                  <a:lnTo>
                    <a:pt x="514" y="640"/>
                  </a:lnTo>
                  <a:lnTo>
                    <a:pt x="530" y="640"/>
                  </a:lnTo>
                  <a:lnTo>
                    <a:pt x="543" y="640"/>
                  </a:lnTo>
                  <a:lnTo>
                    <a:pt x="556" y="640"/>
                  </a:lnTo>
                  <a:lnTo>
                    <a:pt x="568" y="642"/>
                  </a:lnTo>
                  <a:lnTo>
                    <a:pt x="578" y="645"/>
                  </a:lnTo>
                  <a:lnTo>
                    <a:pt x="707" y="153"/>
                  </a:lnTo>
                  <a:lnTo>
                    <a:pt x="124" y="0"/>
                  </a:lnTo>
                  <a:lnTo>
                    <a:pt x="114" y="6"/>
                  </a:lnTo>
                  <a:lnTo>
                    <a:pt x="104" y="33"/>
                  </a:lnTo>
                  <a:lnTo>
                    <a:pt x="114" y="58"/>
                  </a:lnTo>
                  <a:lnTo>
                    <a:pt x="110" y="111"/>
                  </a:lnTo>
                  <a:lnTo>
                    <a:pt x="93" y="132"/>
                  </a:lnTo>
                  <a:lnTo>
                    <a:pt x="83" y="143"/>
                  </a:lnTo>
                  <a:lnTo>
                    <a:pt x="82" y="166"/>
                  </a:lnTo>
                  <a:lnTo>
                    <a:pt x="82" y="180"/>
                  </a:lnTo>
                  <a:lnTo>
                    <a:pt x="20" y="242"/>
                  </a:lnTo>
                  <a:lnTo>
                    <a:pt x="2" y="269"/>
                  </a:lnTo>
                  <a:lnTo>
                    <a:pt x="2" y="289"/>
                  </a:lnTo>
                  <a:lnTo>
                    <a:pt x="0" y="298"/>
                  </a:lnTo>
                  <a:lnTo>
                    <a:pt x="2" y="325"/>
                  </a:lnTo>
                  <a:lnTo>
                    <a:pt x="6" y="340"/>
                  </a:lnTo>
                  <a:lnTo>
                    <a:pt x="17" y="350"/>
                  </a:lnTo>
                  <a:lnTo>
                    <a:pt x="20" y="358"/>
                  </a:lnTo>
                  <a:lnTo>
                    <a:pt x="24" y="370"/>
                  </a:lnTo>
                  <a:lnTo>
                    <a:pt x="40" y="412"/>
                  </a:lnTo>
                  <a:lnTo>
                    <a:pt x="45" y="453"/>
                  </a:lnTo>
                  <a:lnTo>
                    <a:pt x="40" y="460"/>
                  </a:lnTo>
                  <a:lnTo>
                    <a:pt x="30" y="485"/>
                  </a:lnTo>
                  <a:lnTo>
                    <a:pt x="17" y="527"/>
                  </a:lnTo>
                  <a:lnTo>
                    <a:pt x="20" y="538"/>
                  </a:lnTo>
                  <a:lnTo>
                    <a:pt x="24" y="557"/>
                  </a:lnTo>
                  <a:lnTo>
                    <a:pt x="9" y="578"/>
                  </a:lnTo>
                  <a:lnTo>
                    <a:pt x="30" y="640"/>
                  </a:lnTo>
                  <a:lnTo>
                    <a:pt x="43" y="662"/>
                  </a:lnTo>
                  <a:lnTo>
                    <a:pt x="59" y="660"/>
                  </a:lnTo>
                  <a:lnTo>
                    <a:pt x="79" y="660"/>
                  </a:lnTo>
                  <a:lnTo>
                    <a:pt x="96" y="662"/>
                  </a:lnTo>
                  <a:lnTo>
                    <a:pt x="114" y="66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54" name="Freeform 877"/>
            <p:cNvSpPr>
              <a:spLocks/>
            </p:cNvSpPr>
            <p:nvPr/>
          </p:nvSpPr>
          <p:spPr bwMode="auto">
            <a:xfrm>
              <a:off x="-7027" y="-1743"/>
              <a:ext cx="707" cy="683"/>
            </a:xfrm>
            <a:custGeom>
              <a:avLst/>
              <a:gdLst/>
              <a:ahLst/>
              <a:cxnLst>
                <a:cxn ang="0">
                  <a:pos x="139" y="668"/>
                </a:cxn>
                <a:cxn ang="0">
                  <a:pos x="185" y="679"/>
                </a:cxn>
                <a:cxn ang="0">
                  <a:pos x="222" y="683"/>
                </a:cxn>
                <a:cxn ang="0">
                  <a:pos x="239" y="683"/>
                </a:cxn>
                <a:cxn ang="0">
                  <a:pos x="257" y="682"/>
                </a:cxn>
                <a:cxn ang="0">
                  <a:pos x="275" y="676"/>
                </a:cxn>
                <a:cxn ang="0">
                  <a:pos x="292" y="668"/>
                </a:cxn>
                <a:cxn ang="0">
                  <a:pos x="304" y="655"/>
                </a:cxn>
                <a:cxn ang="0">
                  <a:pos x="328" y="630"/>
                </a:cxn>
                <a:cxn ang="0">
                  <a:pos x="338" y="622"/>
                </a:cxn>
                <a:cxn ang="0">
                  <a:pos x="351" y="617"/>
                </a:cxn>
                <a:cxn ang="0">
                  <a:pos x="363" y="620"/>
                </a:cxn>
                <a:cxn ang="0">
                  <a:pos x="379" y="633"/>
                </a:cxn>
                <a:cxn ang="0">
                  <a:pos x="376" y="645"/>
                </a:cxn>
                <a:cxn ang="0">
                  <a:pos x="376" y="652"/>
                </a:cxn>
                <a:cxn ang="0">
                  <a:pos x="378" y="658"/>
                </a:cxn>
                <a:cxn ang="0">
                  <a:pos x="387" y="663"/>
                </a:cxn>
                <a:cxn ang="0">
                  <a:pos x="399" y="668"/>
                </a:cxn>
                <a:cxn ang="0">
                  <a:pos x="416" y="669"/>
                </a:cxn>
                <a:cxn ang="0">
                  <a:pos x="431" y="660"/>
                </a:cxn>
                <a:cxn ang="0">
                  <a:pos x="458" y="649"/>
                </a:cxn>
                <a:cxn ang="0">
                  <a:pos x="488" y="642"/>
                </a:cxn>
                <a:cxn ang="0">
                  <a:pos x="514" y="640"/>
                </a:cxn>
                <a:cxn ang="0">
                  <a:pos x="543" y="640"/>
                </a:cxn>
                <a:cxn ang="0">
                  <a:pos x="568" y="642"/>
                </a:cxn>
                <a:cxn ang="0">
                  <a:pos x="707" y="153"/>
                </a:cxn>
                <a:cxn ang="0">
                  <a:pos x="114" y="6"/>
                </a:cxn>
                <a:cxn ang="0">
                  <a:pos x="114" y="58"/>
                </a:cxn>
                <a:cxn ang="0">
                  <a:pos x="93" y="132"/>
                </a:cxn>
                <a:cxn ang="0">
                  <a:pos x="82" y="166"/>
                </a:cxn>
                <a:cxn ang="0">
                  <a:pos x="20" y="242"/>
                </a:cxn>
                <a:cxn ang="0">
                  <a:pos x="2" y="289"/>
                </a:cxn>
                <a:cxn ang="0">
                  <a:pos x="2" y="325"/>
                </a:cxn>
                <a:cxn ang="0">
                  <a:pos x="17" y="350"/>
                </a:cxn>
                <a:cxn ang="0">
                  <a:pos x="24" y="370"/>
                </a:cxn>
                <a:cxn ang="0">
                  <a:pos x="45" y="453"/>
                </a:cxn>
                <a:cxn ang="0">
                  <a:pos x="30" y="485"/>
                </a:cxn>
                <a:cxn ang="0">
                  <a:pos x="20" y="538"/>
                </a:cxn>
                <a:cxn ang="0">
                  <a:pos x="9" y="578"/>
                </a:cxn>
                <a:cxn ang="0">
                  <a:pos x="43" y="662"/>
                </a:cxn>
                <a:cxn ang="0">
                  <a:pos x="79" y="660"/>
                </a:cxn>
                <a:cxn ang="0">
                  <a:pos x="114" y="663"/>
                </a:cxn>
              </a:cxnLst>
              <a:rect l="0" t="0" r="r" b="b"/>
              <a:pathLst>
                <a:path w="707" h="683">
                  <a:moveTo>
                    <a:pt x="114" y="663"/>
                  </a:moveTo>
                  <a:lnTo>
                    <a:pt x="139" y="668"/>
                  </a:lnTo>
                  <a:lnTo>
                    <a:pt x="163" y="675"/>
                  </a:lnTo>
                  <a:lnTo>
                    <a:pt x="185" y="679"/>
                  </a:lnTo>
                  <a:lnTo>
                    <a:pt x="204" y="682"/>
                  </a:lnTo>
                  <a:lnTo>
                    <a:pt x="222" y="683"/>
                  </a:lnTo>
                  <a:lnTo>
                    <a:pt x="230" y="683"/>
                  </a:lnTo>
                  <a:lnTo>
                    <a:pt x="239" y="683"/>
                  </a:lnTo>
                  <a:lnTo>
                    <a:pt x="248" y="683"/>
                  </a:lnTo>
                  <a:lnTo>
                    <a:pt x="257" y="682"/>
                  </a:lnTo>
                  <a:lnTo>
                    <a:pt x="264" y="679"/>
                  </a:lnTo>
                  <a:lnTo>
                    <a:pt x="275" y="676"/>
                  </a:lnTo>
                  <a:lnTo>
                    <a:pt x="284" y="673"/>
                  </a:lnTo>
                  <a:lnTo>
                    <a:pt x="292" y="668"/>
                  </a:lnTo>
                  <a:lnTo>
                    <a:pt x="298" y="662"/>
                  </a:lnTo>
                  <a:lnTo>
                    <a:pt x="304" y="655"/>
                  </a:lnTo>
                  <a:lnTo>
                    <a:pt x="316" y="642"/>
                  </a:lnTo>
                  <a:lnTo>
                    <a:pt x="328" y="630"/>
                  </a:lnTo>
                  <a:lnTo>
                    <a:pt x="332" y="626"/>
                  </a:lnTo>
                  <a:lnTo>
                    <a:pt x="338" y="622"/>
                  </a:lnTo>
                  <a:lnTo>
                    <a:pt x="344" y="619"/>
                  </a:lnTo>
                  <a:lnTo>
                    <a:pt x="351" y="617"/>
                  </a:lnTo>
                  <a:lnTo>
                    <a:pt x="357" y="617"/>
                  </a:lnTo>
                  <a:lnTo>
                    <a:pt x="363" y="620"/>
                  </a:lnTo>
                  <a:lnTo>
                    <a:pt x="372" y="626"/>
                  </a:lnTo>
                  <a:lnTo>
                    <a:pt x="379" y="633"/>
                  </a:lnTo>
                  <a:lnTo>
                    <a:pt x="376" y="639"/>
                  </a:lnTo>
                  <a:lnTo>
                    <a:pt x="376" y="645"/>
                  </a:lnTo>
                  <a:lnTo>
                    <a:pt x="376" y="648"/>
                  </a:lnTo>
                  <a:lnTo>
                    <a:pt x="376" y="652"/>
                  </a:lnTo>
                  <a:lnTo>
                    <a:pt x="376" y="655"/>
                  </a:lnTo>
                  <a:lnTo>
                    <a:pt x="378" y="658"/>
                  </a:lnTo>
                  <a:lnTo>
                    <a:pt x="381" y="662"/>
                  </a:lnTo>
                  <a:lnTo>
                    <a:pt x="387" y="663"/>
                  </a:lnTo>
                  <a:lnTo>
                    <a:pt x="391" y="666"/>
                  </a:lnTo>
                  <a:lnTo>
                    <a:pt x="399" y="668"/>
                  </a:lnTo>
                  <a:lnTo>
                    <a:pt x="406" y="669"/>
                  </a:lnTo>
                  <a:lnTo>
                    <a:pt x="416" y="669"/>
                  </a:lnTo>
                  <a:lnTo>
                    <a:pt x="422" y="665"/>
                  </a:lnTo>
                  <a:lnTo>
                    <a:pt x="431" y="660"/>
                  </a:lnTo>
                  <a:lnTo>
                    <a:pt x="443" y="655"/>
                  </a:lnTo>
                  <a:lnTo>
                    <a:pt x="458" y="649"/>
                  </a:lnTo>
                  <a:lnTo>
                    <a:pt x="477" y="645"/>
                  </a:lnTo>
                  <a:lnTo>
                    <a:pt x="488" y="642"/>
                  </a:lnTo>
                  <a:lnTo>
                    <a:pt x="502" y="640"/>
                  </a:lnTo>
                  <a:lnTo>
                    <a:pt x="514" y="640"/>
                  </a:lnTo>
                  <a:lnTo>
                    <a:pt x="530" y="640"/>
                  </a:lnTo>
                  <a:lnTo>
                    <a:pt x="543" y="640"/>
                  </a:lnTo>
                  <a:lnTo>
                    <a:pt x="556" y="640"/>
                  </a:lnTo>
                  <a:lnTo>
                    <a:pt x="568" y="642"/>
                  </a:lnTo>
                  <a:lnTo>
                    <a:pt x="578" y="645"/>
                  </a:lnTo>
                  <a:lnTo>
                    <a:pt x="707" y="153"/>
                  </a:lnTo>
                  <a:lnTo>
                    <a:pt x="124" y="0"/>
                  </a:lnTo>
                  <a:lnTo>
                    <a:pt x="114" y="6"/>
                  </a:lnTo>
                  <a:lnTo>
                    <a:pt x="104" y="33"/>
                  </a:lnTo>
                  <a:lnTo>
                    <a:pt x="114" y="58"/>
                  </a:lnTo>
                  <a:lnTo>
                    <a:pt x="110" y="111"/>
                  </a:lnTo>
                  <a:lnTo>
                    <a:pt x="93" y="132"/>
                  </a:lnTo>
                  <a:lnTo>
                    <a:pt x="83" y="143"/>
                  </a:lnTo>
                  <a:lnTo>
                    <a:pt x="82" y="166"/>
                  </a:lnTo>
                  <a:lnTo>
                    <a:pt x="82" y="180"/>
                  </a:lnTo>
                  <a:lnTo>
                    <a:pt x="20" y="242"/>
                  </a:lnTo>
                  <a:lnTo>
                    <a:pt x="2" y="269"/>
                  </a:lnTo>
                  <a:lnTo>
                    <a:pt x="2" y="289"/>
                  </a:lnTo>
                  <a:lnTo>
                    <a:pt x="0" y="298"/>
                  </a:lnTo>
                  <a:lnTo>
                    <a:pt x="2" y="325"/>
                  </a:lnTo>
                  <a:lnTo>
                    <a:pt x="6" y="340"/>
                  </a:lnTo>
                  <a:lnTo>
                    <a:pt x="17" y="350"/>
                  </a:lnTo>
                  <a:lnTo>
                    <a:pt x="20" y="358"/>
                  </a:lnTo>
                  <a:lnTo>
                    <a:pt x="24" y="370"/>
                  </a:lnTo>
                  <a:lnTo>
                    <a:pt x="40" y="412"/>
                  </a:lnTo>
                  <a:lnTo>
                    <a:pt x="45" y="453"/>
                  </a:lnTo>
                  <a:lnTo>
                    <a:pt x="40" y="460"/>
                  </a:lnTo>
                  <a:lnTo>
                    <a:pt x="30" y="485"/>
                  </a:lnTo>
                  <a:lnTo>
                    <a:pt x="17" y="527"/>
                  </a:lnTo>
                  <a:lnTo>
                    <a:pt x="20" y="538"/>
                  </a:lnTo>
                  <a:lnTo>
                    <a:pt x="24" y="557"/>
                  </a:lnTo>
                  <a:lnTo>
                    <a:pt x="9" y="578"/>
                  </a:lnTo>
                  <a:lnTo>
                    <a:pt x="30" y="640"/>
                  </a:lnTo>
                  <a:lnTo>
                    <a:pt x="43" y="662"/>
                  </a:lnTo>
                  <a:lnTo>
                    <a:pt x="59" y="660"/>
                  </a:lnTo>
                  <a:lnTo>
                    <a:pt x="79" y="660"/>
                  </a:lnTo>
                  <a:lnTo>
                    <a:pt x="96" y="662"/>
                  </a:lnTo>
                  <a:lnTo>
                    <a:pt x="114" y="66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55" name="Freeform 878"/>
            <p:cNvSpPr>
              <a:spLocks/>
            </p:cNvSpPr>
            <p:nvPr/>
          </p:nvSpPr>
          <p:spPr bwMode="auto">
            <a:xfrm>
              <a:off x="-6982" y="-1087"/>
              <a:ext cx="241" cy="413"/>
            </a:xfrm>
            <a:custGeom>
              <a:avLst/>
              <a:gdLst/>
              <a:ahLst/>
              <a:cxnLst>
                <a:cxn ang="0">
                  <a:pos x="241" y="350"/>
                </a:cxn>
                <a:cxn ang="0">
                  <a:pos x="239" y="344"/>
                </a:cxn>
                <a:cxn ang="0">
                  <a:pos x="233" y="328"/>
                </a:cxn>
                <a:cxn ang="0">
                  <a:pos x="228" y="304"/>
                </a:cxn>
                <a:cxn ang="0">
                  <a:pos x="225" y="289"/>
                </a:cxn>
                <a:cxn ang="0">
                  <a:pos x="222" y="275"/>
                </a:cxn>
                <a:cxn ang="0">
                  <a:pos x="219" y="259"/>
                </a:cxn>
                <a:cxn ang="0">
                  <a:pos x="218" y="243"/>
                </a:cxn>
                <a:cxn ang="0">
                  <a:pos x="218" y="227"/>
                </a:cxn>
                <a:cxn ang="0">
                  <a:pos x="219" y="213"/>
                </a:cxn>
                <a:cxn ang="0">
                  <a:pos x="222" y="199"/>
                </a:cxn>
                <a:cxn ang="0">
                  <a:pos x="225" y="184"/>
                </a:cxn>
                <a:cxn ang="0">
                  <a:pos x="230" y="180"/>
                </a:cxn>
                <a:cxn ang="0">
                  <a:pos x="233" y="173"/>
                </a:cxn>
                <a:cxn ang="0">
                  <a:pos x="236" y="167"/>
                </a:cxn>
                <a:cxn ang="0">
                  <a:pos x="241" y="163"/>
                </a:cxn>
                <a:cxn ang="0">
                  <a:pos x="241" y="86"/>
                </a:cxn>
                <a:cxn ang="0">
                  <a:pos x="193" y="86"/>
                </a:cxn>
                <a:cxn ang="0">
                  <a:pos x="156" y="20"/>
                </a:cxn>
                <a:cxn ang="0">
                  <a:pos x="137" y="17"/>
                </a:cxn>
                <a:cxn ang="0">
                  <a:pos x="116" y="13"/>
                </a:cxn>
                <a:cxn ang="0">
                  <a:pos x="94" y="7"/>
                </a:cxn>
                <a:cxn ang="0">
                  <a:pos x="69" y="3"/>
                </a:cxn>
                <a:cxn ang="0">
                  <a:pos x="51" y="0"/>
                </a:cxn>
                <a:cxn ang="0">
                  <a:pos x="34" y="0"/>
                </a:cxn>
                <a:cxn ang="0">
                  <a:pos x="16" y="0"/>
                </a:cxn>
                <a:cxn ang="0">
                  <a:pos x="0" y="0"/>
                </a:cxn>
                <a:cxn ang="0">
                  <a:pos x="1" y="3"/>
                </a:cxn>
                <a:cxn ang="0">
                  <a:pos x="37" y="39"/>
                </a:cxn>
                <a:cxn ang="0">
                  <a:pos x="37" y="104"/>
                </a:cxn>
                <a:cxn ang="0">
                  <a:pos x="22" y="127"/>
                </a:cxn>
                <a:cxn ang="0">
                  <a:pos x="44" y="137"/>
                </a:cxn>
                <a:cxn ang="0">
                  <a:pos x="69" y="167"/>
                </a:cxn>
                <a:cxn ang="0">
                  <a:pos x="90" y="174"/>
                </a:cxn>
                <a:cxn ang="0">
                  <a:pos x="93" y="167"/>
                </a:cxn>
                <a:cxn ang="0">
                  <a:pos x="93" y="153"/>
                </a:cxn>
                <a:cxn ang="0">
                  <a:pos x="112" y="137"/>
                </a:cxn>
                <a:cxn ang="0">
                  <a:pos x="113" y="141"/>
                </a:cxn>
                <a:cxn ang="0">
                  <a:pos x="113" y="167"/>
                </a:cxn>
                <a:cxn ang="0">
                  <a:pos x="113" y="187"/>
                </a:cxn>
                <a:cxn ang="0">
                  <a:pos x="128" y="219"/>
                </a:cxn>
                <a:cxn ang="0">
                  <a:pos x="124" y="240"/>
                </a:cxn>
                <a:cxn ang="0">
                  <a:pos x="122" y="246"/>
                </a:cxn>
                <a:cxn ang="0">
                  <a:pos x="100" y="229"/>
                </a:cxn>
                <a:cxn ang="0">
                  <a:pos x="93" y="219"/>
                </a:cxn>
                <a:cxn ang="0">
                  <a:pos x="93" y="197"/>
                </a:cxn>
                <a:cxn ang="0">
                  <a:pos x="90" y="187"/>
                </a:cxn>
                <a:cxn ang="0">
                  <a:pos x="81" y="190"/>
                </a:cxn>
                <a:cxn ang="0">
                  <a:pos x="79" y="219"/>
                </a:cxn>
                <a:cxn ang="0">
                  <a:pos x="69" y="219"/>
                </a:cxn>
                <a:cxn ang="0">
                  <a:pos x="70" y="240"/>
                </a:cxn>
                <a:cxn ang="0">
                  <a:pos x="69" y="250"/>
                </a:cxn>
                <a:cxn ang="0">
                  <a:pos x="69" y="312"/>
                </a:cxn>
                <a:cxn ang="0">
                  <a:pos x="79" y="335"/>
                </a:cxn>
                <a:cxn ang="0">
                  <a:pos x="103" y="357"/>
                </a:cxn>
                <a:cxn ang="0">
                  <a:pos x="124" y="364"/>
                </a:cxn>
                <a:cxn ang="0">
                  <a:pos x="134" y="377"/>
                </a:cxn>
                <a:cxn ang="0">
                  <a:pos x="134" y="386"/>
                </a:cxn>
                <a:cxn ang="0">
                  <a:pos x="241" y="413"/>
                </a:cxn>
                <a:cxn ang="0">
                  <a:pos x="241" y="350"/>
                </a:cxn>
              </a:cxnLst>
              <a:rect l="0" t="0" r="r" b="b"/>
              <a:pathLst>
                <a:path w="241" h="413">
                  <a:moveTo>
                    <a:pt x="241" y="350"/>
                  </a:moveTo>
                  <a:lnTo>
                    <a:pt x="239" y="344"/>
                  </a:lnTo>
                  <a:lnTo>
                    <a:pt x="233" y="328"/>
                  </a:lnTo>
                  <a:lnTo>
                    <a:pt x="228" y="304"/>
                  </a:lnTo>
                  <a:lnTo>
                    <a:pt x="225" y="289"/>
                  </a:lnTo>
                  <a:lnTo>
                    <a:pt x="222" y="275"/>
                  </a:lnTo>
                  <a:lnTo>
                    <a:pt x="219" y="259"/>
                  </a:lnTo>
                  <a:lnTo>
                    <a:pt x="218" y="243"/>
                  </a:lnTo>
                  <a:lnTo>
                    <a:pt x="218" y="227"/>
                  </a:lnTo>
                  <a:lnTo>
                    <a:pt x="219" y="213"/>
                  </a:lnTo>
                  <a:lnTo>
                    <a:pt x="222" y="199"/>
                  </a:lnTo>
                  <a:lnTo>
                    <a:pt x="225" y="184"/>
                  </a:lnTo>
                  <a:lnTo>
                    <a:pt x="230" y="180"/>
                  </a:lnTo>
                  <a:lnTo>
                    <a:pt x="233" y="173"/>
                  </a:lnTo>
                  <a:lnTo>
                    <a:pt x="236" y="167"/>
                  </a:lnTo>
                  <a:lnTo>
                    <a:pt x="241" y="163"/>
                  </a:lnTo>
                  <a:lnTo>
                    <a:pt x="241" y="86"/>
                  </a:lnTo>
                  <a:lnTo>
                    <a:pt x="193" y="86"/>
                  </a:lnTo>
                  <a:lnTo>
                    <a:pt x="156" y="20"/>
                  </a:lnTo>
                  <a:lnTo>
                    <a:pt x="137" y="17"/>
                  </a:lnTo>
                  <a:lnTo>
                    <a:pt x="116" y="13"/>
                  </a:lnTo>
                  <a:lnTo>
                    <a:pt x="94" y="7"/>
                  </a:lnTo>
                  <a:lnTo>
                    <a:pt x="69" y="3"/>
                  </a:lnTo>
                  <a:lnTo>
                    <a:pt x="51" y="0"/>
                  </a:lnTo>
                  <a:lnTo>
                    <a:pt x="34" y="0"/>
                  </a:lnTo>
                  <a:lnTo>
                    <a:pt x="16" y="0"/>
                  </a:lnTo>
                  <a:lnTo>
                    <a:pt x="0" y="0"/>
                  </a:lnTo>
                  <a:lnTo>
                    <a:pt x="1" y="3"/>
                  </a:lnTo>
                  <a:lnTo>
                    <a:pt x="37" y="39"/>
                  </a:lnTo>
                  <a:lnTo>
                    <a:pt x="37" y="104"/>
                  </a:lnTo>
                  <a:lnTo>
                    <a:pt x="22" y="127"/>
                  </a:lnTo>
                  <a:lnTo>
                    <a:pt x="44" y="137"/>
                  </a:lnTo>
                  <a:lnTo>
                    <a:pt x="69" y="167"/>
                  </a:lnTo>
                  <a:lnTo>
                    <a:pt x="90" y="174"/>
                  </a:lnTo>
                  <a:lnTo>
                    <a:pt x="93" y="167"/>
                  </a:lnTo>
                  <a:lnTo>
                    <a:pt x="93" y="153"/>
                  </a:lnTo>
                  <a:lnTo>
                    <a:pt x="112" y="137"/>
                  </a:lnTo>
                  <a:lnTo>
                    <a:pt x="113" y="141"/>
                  </a:lnTo>
                  <a:lnTo>
                    <a:pt x="113" y="167"/>
                  </a:lnTo>
                  <a:lnTo>
                    <a:pt x="113" y="187"/>
                  </a:lnTo>
                  <a:lnTo>
                    <a:pt x="128" y="219"/>
                  </a:lnTo>
                  <a:lnTo>
                    <a:pt x="124" y="240"/>
                  </a:lnTo>
                  <a:lnTo>
                    <a:pt x="122" y="246"/>
                  </a:lnTo>
                  <a:lnTo>
                    <a:pt x="100" y="229"/>
                  </a:lnTo>
                  <a:lnTo>
                    <a:pt x="93" y="219"/>
                  </a:lnTo>
                  <a:lnTo>
                    <a:pt x="93" y="197"/>
                  </a:lnTo>
                  <a:lnTo>
                    <a:pt x="90" y="187"/>
                  </a:lnTo>
                  <a:lnTo>
                    <a:pt x="81" y="190"/>
                  </a:lnTo>
                  <a:lnTo>
                    <a:pt x="79" y="219"/>
                  </a:lnTo>
                  <a:lnTo>
                    <a:pt x="69" y="219"/>
                  </a:lnTo>
                  <a:lnTo>
                    <a:pt x="70" y="240"/>
                  </a:lnTo>
                  <a:lnTo>
                    <a:pt x="69" y="250"/>
                  </a:lnTo>
                  <a:lnTo>
                    <a:pt x="69" y="312"/>
                  </a:lnTo>
                  <a:lnTo>
                    <a:pt x="79" y="335"/>
                  </a:lnTo>
                  <a:lnTo>
                    <a:pt x="103" y="357"/>
                  </a:lnTo>
                  <a:lnTo>
                    <a:pt x="124" y="364"/>
                  </a:lnTo>
                  <a:lnTo>
                    <a:pt x="134" y="377"/>
                  </a:lnTo>
                  <a:lnTo>
                    <a:pt x="134" y="386"/>
                  </a:lnTo>
                  <a:lnTo>
                    <a:pt x="241" y="413"/>
                  </a:lnTo>
                  <a:lnTo>
                    <a:pt x="241" y="35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56" name="Freeform 879"/>
            <p:cNvSpPr>
              <a:spLocks/>
            </p:cNvSpPr>
            <p:nvPr/>
          </p:nvSpPr>
          <p:spPr bwMode="auto">
            <a:xfrm>
              <a:off x="-6982" y="-1087"/>
              <a:ext cx="241" cy="413"/>
            </a:xfrm>
            <a:custGeom>
              <a:avLst/>
              <a:gdLst/>
              <a:ahLst/>
              <a:cxnLst>
                <a:cxn ang="0">
                  <a:pos x="241" y="350"/>
                </a:cxn>
                <a:cxn ang="0">
                  <a:pos x="239" y="344"/>
                </a:cxn>
                <a:cxn ang="0">
                  <a:pos x="233" y="328"/>
                </a:cxn>
                <a:cxn ang="0">
                  <a:pos x="228" y="304"/>
                </a:cxn>
                <a:cxn ang="0">
                  <a:pos x="225" y="289"/>
                </a:cxn>
                <a:cxn ang="0">
                  <a:pos x="222" y="275"/>
                </a:cxn>
                <a:cxn ang="0">
                  <a:pos x="219" y="259"/>
                </a:cxn>
                <a:cxn ang="0">
                  <a:pos x="218" y="243"/>
                </a:cxn>
                <a:cxn ang="0">
                  <a:pos x="218" y="227"/>
                </a:cxn>
                <a:cxn ang="0">
                  <a:pos x="219" y="213"/>
                </a:cxn>
                <a:cxn ang="0">
                  <a:pos x="222" y="199"/>
                </a:cxn>
                <a:cxn ang="0">
                  <a:pos x="225" y="184"/>
                </a:cxn>
                <a:cxn ang="0">
                  <a:pos x="230" y="180"/>
                </a:cxn>
                <a:cxn ang="0">
                  <a:pos x="233" y="173"/>
                </a:cxn>
                <a:cxn ang="0">
                  <a:pos x="236" y="167"/>
                </a:cxn>
                <a:cxn ang="0">
                  <a:pos x="241" y="163"/>
                </a:cxn>
                <a:cxn ang="0">
                  <a:pos x="241" y="86"/>
                </a:cxn>
                <a:cxn ang="0">
                  <a:pos x="193" y="86"/>
                </a:cxn>
                <a:cxn ang="0">
                  <a:pos x="156" y="20"/>
                </a:cxn>
                <a:cxn ang="0">
                  <a:pos x="137" y="17"/>
                </a:cxn>
                <a:cxn ang="0">
                  <a:pos x="116" y="13"/>
                </a:cxn>
                <a:cxn ang="0">
                  <a:pos x="94" y="7"/>
                </a:cxn>
                <a:cxn ang="0">
                  <a:pos x="69" y="3"/>
                </a:cxn>
                <a:cxn ang="0">
                  <a:pos x="51" y="0"/>
                </a:cxn>
                <a:cxn ang="0">
                  <a:pos x="34" y="0"/>
                </a:cxn>
                <a:cxn ang="0">
                  <a:pos x="16" y="0"/>
                </a:cxn>
                <a:cxn ang="0">
                  <a:pos x="0" y="0"/>
                </a:cxn>
                <a:cxn ang="0">
                  <a:pos x="1" y="3"/>
                </a:cxn>
                <a:cxn ang="0">
                  <a:pos x="37" y="39"/>
                </a:cxn>
                <a:cxn ang="0">
                  <a:pos x="37" y="104"/>
                </a:cxn>
                <a:cxn ang="0">
                  <a:pos x="22" y="127"/>
                </a:cxn>
                <a:cxn ang="0">
                  <a:pos x="44" y="137"/>
                </a:cxn>
                <a:cxn ang="0">
                  <a:pos x="69" y="167"/>
                </a:cxn>
                <a:cxn ang="0">
                  <a:pos x="90" y="174"/>
                </a:cxn>
                <a:cxn ang="0">
                  <a:pos x="93" y="167"/>
                </a:cxn>
                <a:cxn ang="0">
                  <a:pos x="93" y="153"/>
                </a:cxn>
                <a:cxn ang="0">
                  <a:pos x="112" y="137"/>
                </a:cxn>
                <a:cxn ang="0">
                  <a:pos x="113" y="141"/>
                </a:cxn>
                <a:cxn ang="0">
                  <a:pos x="113" y="167"/>
                </a:cxn>
                <a:cxn ang="0">
                  <a:pos x="113" y="187"/>
                </a:cxn>
                <a:cxn ang="0">
                  <a:pos x="128" y="219"/>
                </a:cxn>
                <a:cxn ang="0">
                  <a:pos x="124" y="240"/>
                </a:cxn>
                <a:cxn ang="0">
                  <a:pos x="122" y="246"/>
                </a:cxn>
                <a:cxn ang="0">
                  <a:pos x="100" y="229"/>
                </a:cxn>
                <a:cxn ang="0">
                  <a:pos x="93" y="219"/>
                </a:cxn>
                <a:cxn ang="0">
                  <a:pos x="93" y="197"/>
                </a:cxn>
                <a:cxn ang="0">
                  <a:pos x="90" y="187"/>
                </a:cxn>
                <a:cxn ang="0">
                  <a:pos x="81" y="190"/>
                </a:cxn>
                <a:cxn ang="0">
                  <a:pos x="79" y="219"/>
                </a:cxn>
                <a:cxn ang="0">
                  <a:pos x="69" y="219"/>
                </a:cxn>
                <a:cxn ang="0">
                  <a:pos x="70" y="240"/>
                </a:cxn>
                <a:cxn ang="0">
                  <a:pos x="69" y="250"/>
                </a:cxn>
                <a:cxn ang="0">
                  <a:pos x="69" y="312"/>
                </a:cxn>
                <a:cxn ang="0">
                  <a:pos x="79" y="335"/>
                </a:cxn>
                <a:cxn ang="0">
                  <a:pos x="103" y="357"/>
                </a:cxn>
                <a:cxn ang="0">
                  <a:pos x="124" y="364"/>
                </a:cxn>
                <a:cxn ang="0">
                  <a:pos x="134" y="377"/>
                </a:cxn>
                <a:cxn ang="0">
                  <a:pos x="134" y="386"/>
                </a:cxn>
                <a:cxn ang="0">
                  <a:pos x="241" y="413"/>
                </a:cxn>
                <a:cxn ang="0">
                  <a:pos x="241" y="350"/>
                </a:cxn>
              </a:cxnLst>
              <a:rect l="0" t="0" r="r" b="b"/>
              <a:pathLst>
                <a:path w="241" h="413">
                  <a:moveTo>
                    <a:pt x="241" y="350"/>
                  </a:moveTo>
                  <a:lnTo>
                    <a:pt x="239" y="344"/>
                  </a:lnTo>
                  <a:lnTo>
                    <a:pt x="233" y="328"/>
                  </a:lnTo>
                  <a:lnTo>
                    <a:pt x="228" y="304"/>
                  </a:lnTo>
                  <a:lnTo>
                    <a:pt x="225" y="289"/>
                  </a:lnTo>
                  <a:lnTo>
                    <a:pt x="222" y="275"/>
                  </a:lnTo>
                  <a:lnTo>
                    <a:pt x="219" y="259"/>
                  </a:lnTo>
                  <a:lnTo>
                    <a:pt x="218" y="243"/>
                  </a:lnTo>
                  <a:lnTo>
                    <a:pt x="218" y="227"/>
                  </a:lnTo>
                  <a:lnTo>
                    <a:pt x="219" y="213"/>
                  </a:lnTo>
                  <a:lnTo>
                    <a:pt x="222" y="199"/>
                  </a:lnTo>
                  <a:lnTo>
                    <a:pt x="225" y="184"/>
                  </a:lnTo>
                  <a:lnTo>
                    <a:pt x="230" y="180"/>
                  </a:lnTo>
                  <a:lnTo>
                    <a:pt x="233" y="173"/>
                  </a:lnTo>
                  <a:lnTo>
                    <a:pt x="236" y="167"/>
                  </a:lnTo>
                  <a:lnTo>
                    <a:pt x="241" y="163"/>
                  </a:lnTo>
                  <a:lnTo>
                    <a:pt x="241" y="86"/>
                  </a:lnTo>
                  <a:lnTo>
                    <a:pt x="193" y="86"/>
                  </a:lnTo>
                  <a:lnTo>
                    <a:pt x="156" y="20"/>
                  </a:lnTo>
                  <a:lnTo>
                    <a:pt x="137" y="17"/>
                  </a:lnTo>
                  <a:lnTo>
                    <a:pt x="116" y="13"/>
                  </a:lnTo>
                  <a:lnTo>
                    <a:pt x="94" y="7"/>
                  </a:lnTo>
                  <a:lnTo>
                    <a:pt x="69" y="3"/>
                  </a:lnTo>
                  <a:lnTo>
                    <a:pt x="51" y="0"/>
                  </a:lnTo>
                  <a:lnTo>
                    <a:pt x="34" y="0"/>
                  </a:lnTo>
                  <a:lnTo>
                    <a:pt x="16" y="0"/>
                  </a:lnTo>
                  <a:lnTo>
                    <a:pt x="0" y="0"/>
                  </a:lnTo>
                  <a:lnTo>
                    <a:pt x="1" y="3"/>
                  </a:lnTo>
                  <a:lnTo>
                    <a:pt x="37" y="39"/>
                  </a:lnTo>
                  <a:lnTo>
                    <a:pt x="37" y="104"/>
                  </a:lnTo>
                  <a:lnTo>
                    <a:pt x="22" y="127"/>
                  </a:lnTo>
                  <a:lnTo>
                    <a:pt x="44" y="137"/>
                  </a:lnTo>
                  <a:lnTo>
                    <a:pt x="69" y="167"/>
                  </a:lnTo>
                  <a:lnTo>
                    <a:pt x="90" y="174"/>
                  </a:lnTo>
                  <a:lnTo>
                    <a:pt x="93" y="167"/>
                  </a:lnTo>
                  <a:lnTo>
                    <a:pt x="93" y="153"/>
                  </a:lnTo>
                  <a:lnTo>
                    <a:pt x="112" y="137"/>
                  </a:lnTo>
                  <a:lnTo>
                    <a:pt x="113" y="141"/>
                  </a:lnTo>
                  <a:lnTo>
                    <a:pt x="113" y="167"/>
                  </a:lnTo>
                  <a:lnTo>
                    <a:pt x="113" y="187"/>
                  </a:lnTo>
                  <a:lnTo>
                    <a:pt x="128" y="219"/>
                  </a:lnTo>
                  <a:lnTo>
                    <a:pt x="124" y="240"/>
                  </a:lnTo>
                  <a:lnTo>
                    <a:pt x="122" y="246"/>
                  </a:lnTo>
                  <a:lnTo>
                    <a:pt x="100" y="229"/>
                  </a:lnTo>
                  <a:lnTo>
                    <a:pt x="93" y="219"/>
                  </a:lnTo>
                  <a:lnTo>
                    <a:pt x="93" y="197"/>
                  </a:lnTo>
                  <a:lnTo>
                    <a:pt x="90" y="187"/>
                  </a:lnTo>
                  <a:lnTo>
                    <a:pt x="81" y="190"/>
                  </a:lnTo>
                  <a:lnTo>
                    <a:pt x="79" y="219"/>
                  </a:lnTo>
                  <a:lnTo>
                    <a:pt x="69" y="219"/>
                  </a:lnTo>
                  <a:lnTo>
                    <a:pt x="70" y="240"/>
                  </a:lnTo>
                  <a:lnTo>
                    <a:pt x="69" y="250"/>
                  </a:lnTo>
                  <a:lnTo>
                    <a:pt x="69" y="312"/>
                  </a:lnTo>
                  <a:lnTo>
                    <a:pt x="79" y="335"/>
                  </a:lnTo>
                  <a:lnTo>
                    <a:pt x="103" y="357"/>
                  </a:lnTo>
                  <a:lnTo>
                    <a:pt x="124" y="364"/>
                  </a:lnTo>
                  <a:lnTo>
                    <a:pt x="134" y="377"/>
                  </a:lnTo>
                  <a:lnTo>
                    <a:pt x="134" y="386"/>
                  </a:lnTo>
                  <a:lnTo>
                    <a:pt x="241" y="413"/>
                  </a:lnTo>
                  <a:lnTo>
                    <a:pt x="241" y="35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57" name="Freeform 880"/>
            <p:cNvSpPr>
              <a:spLocks/>
            </p:cNvSpPr>
            <p:nvPr/>
          </p:nvSpPr>
          <p:spPr bwMode="auto">
            <a:xfrm>
              <a:off x="-6885" y="-703"/>
              <a:ext cx="268" cy="295"/>
            </a:xfrm>
            <a:custGeom>
              <a:avLst/>
              <a:gdLst/>
              <a:ahLst/>
              <a:cxnLst>
                <a:cxn ang="0">
                  <a:pos x="267" y="289"/>
                </a:cxn>
                <a:cxn ang="0">
                  <a:pos x="262" y="279"/>
                </a:cxn>
                <a:cxn ang="0">
                  <a:pos x="257" y="268"/>
                </a:cxn>
                <a:cxn ang="0">
                  <a:pos x="249" y="256"/>
                </a:cxn>
                <a:cxn ang="0">
                  <a:pos x="236" y="238"/>
                </a:cxn>
                <a:cxn ang="0">
                  <a:pos x="208" y="205"/>
                </a:cxn>
                <a:cxn ang="0">
                  <a:pos x="203" y="197"/>
                </a:cxn>
                <a:cxn ang="0">
                  <a:pos x="199" y="192"/>
                </a:cxn>
                <a:cxn ang="0">
                  <a:pos x="198" y="186"/>
                </a:cxn>
                <a:cxn ang="0">
                  <a:pos x="196" y="180"/>
                </a:cxn>
                <a:cxn ang="0">
                  <a:pos x="196" y="179"/>
                </a:cxn>
                <a:cxn ang="0">
                  <a:pos x="196" y="176"/>
                </a:cxn>
                <a:cxn ang="0">
                  <a:pos x="196" y="174"/>
                </a:cxn>
                <a:cxn ang="0">
                  <a:pos x="198" y="170"/>
                </a:cxn>
                <a:cxn ang="0">
                  <a:pos x="199" y="167"/>
                </a:cxn>
                <a:cxn ang="0">
                  <a:pos x="199" y="164"/>
                </a:cxn>
                <a:cxn ang="0">
                  <a:pos x="203" y="160"/>
                </a:cxn>
                <a:cxn ang="0">
                  <a:pos x="209" y="156"/>
                </a:cxn>
                <a:cxn ang="0">
                  <a:pos x="214" y="154"/>
                </a:cxn>
                <a:cxn ang="0">
                  <a:pos x="218" y="153"/>
                </a:cxn>
                <a:cxn ang="0">
                  <a:pos x="221" y="153"/>
                </a:cxn>
                <a:cxn ang="0">
                  <a:pos x="190" y="69"/>
                </a:cxn>
                <a:cxn ang="0">
                  <a:pos x="147" y="26"/>
                </a:cxn>
                <a:cxn ang="0">
                  <a:pos x="41" y="0"/>
                </a:cxn>
                <a:cxn ang="0">
                  <a:pos x="40" y="28"/>
                </a:cxn>
                <a:cxn ang="0">
                  <a:pos x="21" y="41"/>
                </a:cxn>
                <a:cxn ang="0">
                  <a:pos x="15" y="48"/>
                </a:cxn>
                <a:cxn ang="0">
                  <a:pos x="7" y="52"/>
                </a:cxn>
                <a:cxn ang="0">
                  <a:pos x="0" y="104"/>
                </a:cxn>
                <a:cxn ang="0">
                  <a:pos x="35" y="151"/>
                </a:cxn>
                <a:cxn ang="0">
                  <a:pos x="40" y="171"/>
                </a:cxn>
                <a:cxn ang="0">
                  <a:pos x="50" y="187"/>
                </a:cxn>
                <a:cxn ang="0">
                  <a:pos x="50" y="207"/>
                </a:cxn>
                <a:cxn ang="0">
                  <a:pos x="83" y="265"/>
                </a:cxn>
                <a:cxn ang="0">
                  <a:pos x="268" y="295"/>
                </a:cxn>
                <a:cxn ang="0">
                  <a:pos x="267" y="289"/>
                </a:cxn>
              </a:cxnLst>
              <a:rect l="0" t="0" r="r" b="b"/>
              <a:pathLst>
                <a:path w="268" h="295">
                  <a:moveTo>
                    <a:pt x="267" y="289"/>
                  </a:moveTo>
                  <a:lnTo>
                    <a:pt x="262" y="279"/>
                  </a:lnTo>
                  <a:lnTo>
                    <a:pt x="257" y="268"/>
                  </a:lnTo>
                  <a:lnTo>
                    <a:pt x="249" y="256"/>
                  </a:lnTo>
                  <a:lnTo>
                    <a:pt x="236" y="238"/>
                  </a:lnTo>
                  <a:lnTo>
                    <a:pt x="208" y="205"/>
                  </a:lnTo>
                  <a:lnTo>
                    <a:pt x="203" y="197"/>
                  </a:lnTo>
                  <a:lnTo>
                    <a:pt x="199" y="192"/>
                  </a:lnTo>
                  <a:lnTo>
                    <a:pt x="198" y="186"/>
                  </a:lnTo>
                  <a:lnTo>
                    <a:pt x="196" y="180"/>
                  </a:lnTo>
                  <a:lnTo>
                    <a:pt x="196" y="179"/>
                  </a:lnTo>
                  <a:lnTo>
                    <a:pt x="196" y="176"/>
                  </a:lnTo>
                  <a:lnTo>
                    <a:pt x="196" y="174"/>
                  </a:lnTo>
                  <a:lnTo>
                    <a:pt x="198" y="170"/>
                  </a:lnTo>
                  <a:lnTo>
                    <a:pt x="199" y="167"/>
                  </a:lnTo>
                  <a:lnTo>
                    <a:pt x="199" y="164"/>
                  </a:lnTo>
                  <a:lnTo>
                    <a:pt x="203" y="160"/>
                  </a:lnTo>
                  <a:lnTo>
                    <a:pt x="209" y="156"/>
                  </a:lnTo>
                  <a:lnTo>
                    <a:pt x="214" y="154"/>
                  </a:lnTo>
                  <a:lnTo>
                    <a:pt x="218" y="153"/>
                  </a:lnTo>
                  <a:lnTo>
                    <a:pt x="221" y="153"/>
                  </a:lnTo>
                  <a:lnTo>
                    <a:pt x="190" y="69"/>
                  </a:lnTo>
                  <a:lnTo>
                    <a:pt x="147" y="26"/>
                  </a:lnTo>
                  <a:lnTo>
                    <a:pt x="41" y="0"/>
                  </a:lnTo>
                  <a:lnTo>
                    <a:pt x="40" y="28"/>
                  </a:lnTo>
                  <a:lnTo>
                    <a:pt x="21" y="41"/>
                  </a:lnTo>
                  <a:lnTo>
                    <a:pt x="15" y="48"/>
                  </a:lnTo>
                  <a:lnTo>
                    <a:pt x="7" y="52"/>
                  </a:lnTo>
                  <a:lnTo>
                    <a:pt x="0" y="104"/>
                  </a:lnTo>
                  <a:lnTo>
                    <a:pt x="35" y="151"/>
                  </a:lnTo>
                  <a:lnTo>
                    <a:pt x="40" y="171"/>
                  </a:lnTo>
                  <a:lnTo>
                    <a:pt x="50" y="187"/>
                  </a:lnTo>
                  <a:lnTo>
                    <a:pt x="50" y="207"/>
                  </a:lnTo>
                  <a:lnTo>
                    <a:pt x="83" y="265"/>
                  </a:lnTo>
                  <a:lnTo>
                    <a:pt x="268" y="295"/>
                  </a:lnTo>
                  <a:lnTo>
                    <a:pt x="267" y="28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58" name="Freeform 881"/>
            <p:cNvSpPr>
              <a:spLocks/>
            </p:cNvSpPr>
            <p:nvPr/>
          </p:nvSpPr>
          <p:spPr bwMode="auto">
            <a:xfrm>
              <a:off x="-6885" y="-703"/>
              <a:ext cx="268" cy="295"/>
            </a:xfrm>
            <a:custGeom>
              <a:avLst/>
              <a:gdLst/>
              <a:ahLst/>
              <a:cxnLst>
                <a:cxn ang="0">
                  <a:pos x="267" y="289"/>
                </a:cxn>
                <a:cxn ang="0">
                  <a:pos x="262" y="279"/>
                </a:cxn>
                <a:cxn ang="0">
                  <a:pos x="257" y="268"/>
                </a:cxn>
                <a:cxn ang="0">
                  <a:pos x="249" y="256"/>
                </a:cxn>
                <a:cxn ang="0">
                  <a:pos x="236" y="238"/>
                </a:cxn>
                <a:cxn ang="0">
                  <a:pos x="208" y="205"/>
                </a:cxn>
                <a:cxn ang="0">
                  <a:pos x="203" y="197"/>
                </a:cxn>
                <a:cxn ang="0">
                  <a:pos x="199" y="192"/>
                </a:cxn>
                <a:cxn ang="0">
                  <a:pos x="198" y="186"/>
                </a:cxn>
                <a:cxn ang="0">
                  <a:pos x="196" y="180"/>
                </a:cxn>
                <a:cxn ang="0">
                  <a:pos x="196" y="179"/>
                </a:cxn>
                <a:cxn ang="0">
                  <a:pos x="196" y="176"/>
                </a:cxn>
                <a:cxn ang="0">
                  <a:pos x="196" y="174"/>
                </a:cxn>
                <a:cxn ang="0">
                  <a:pos x="198" y="170"/>
                </a:cxn>
                <a:cxn ang="0">
                  <a:pos x="199" y="167"/>
                </a:cxn>
                <a:cxn ang="0">
                  <a:pos x="199" y="164"/>
                </a:cxn>
                <a:cxn ang="0">
                  <a:pos x="203" y="160"/>
                </a:cxn>
                <a:cxn ang="0">
                  <a:pos x="209" y="156"/>
                </a:cxn>
                <a:cxn ang="0">
                  <a:pos x="214" y="154"/>
                </a:cxn>
                <a:cxn ang="0">
                  <a:pos x="218" y="153"/>
                </a:cxn>
                <a:cxn ang="0">
                  <a:pos x="221" y="153"/>
                </a:cxn>
                <a:cxn ang="0">
                  <a:pos x="190" y="69"/>
                </a:cxn>
                <a:cxn ang="0">
                  <a:pos x="147" y="26"/>
                </a:cxn>
                <a:cxn ang="0">
                  <a:pos x="41" y="0"/>
                </a:cxn>
                <a:cxn ang="0">
                  <a:pos x="40" y="28"/>
                </a:cxn>
                <a:cxn ang="0">
                  <a:pos x="21" y="41"/>
                </a:cxn>
                <a:cxn ang="0">
                  <a:pos x="15" y="48"/>
                </a:cxn>
                <a:cxn ang="0">
                  <a:pos x="7" y="52"/>
                </a:cxn>
                <a:cxn ang="0">
                  <a:pos x="0" y="104"/>
                </a:cxn>
                <a:cxn ang="0">
                  <a:pos x="35" y="151"/>
                </a:cxn>
                <a:cxn ang="0">
                  <a:pos x="40" y="171"/>
                </a:cxn>
                <a:cxn ang="0">
                  <a:pos x="50" y="187"/>
                </a:cxn>
                <a:cxn ang="0">
                  <a:pos x="50" y="207"/>
                </a:cxn>
                <a:cxn ang="0">
                  <a:pos x="83" y="265"/>
                </a:cxn>
                <a:cxn ang="0">
                  <a:pos x="268" y="295"/>
                </a:cxn>
                <a:cxn ang="0">
                  <a:pos x="267" y="289"/>
                </a:cxn>
              </a:cxnLst>
              <a:rect l="0" t="0" r="r" b="b"/>
              <a:pathLst>
                <a:path w="268" h="295">
                  <a:moveTo>
                    <a:pt x="267" y="289"/>
                  </a:moveTo>
                  <a:lnTo>
                    <a:pt x="262" y="279"/>
                  </a:lnTo>
                  <a:lnTo>
                    <a:pt x="257" y="268"/>
                  </a:lnTo>
                  <a:lnTo>
                    <a:pt x="249" y="256"/>
                  </a:lnTo>
                  <a:lnTo>
                    <a:pt x="236" y="238"/>
                  </a:lnTo>
                  <a:lnTo>
                    <a:pt x="208" y="205"/>
                  </a:lnTo>
                  <a:lnTo>
                    <a:pt x="203" y="197"/>
                  </a:lnTo>
                  <a:lnTo>
                    <a:pt x="199" y="192"/>
                  </a:lnTo>
                  <a:lnTo>
                    <a:pt x="198" y="186"/>
                  </a:lnTo>
                  <a:lnTo>
                    <a:pt x="196" y="180"/>
                  </a:lnTo>
                  <a:lnTo>
                    <a:pt x="196" y="179"/>
                  </a:lnTo>
                  <a:lnTo>
                    <a:pt x="196" y="176"/>
                  </a:lnTo>
                  <a:lnTo>
                    <a:pt x="196" y="174"/>
                  </a:lnTo>
                  <a:lnTo>
                    <a:pt x="198" y="170"/>
                  </a:lnTo>
                  <a:lnTo>
                    <a:pt x="199" y="167"/>
                  </a:lnTo>
                  <a:lnTo>
                    <a:pt x="199" y="164"/>
                  </a:lnTo>
                  <a:lnTo>
                    <a:pt x="203" y="160"/>
                  </a:lnTo>
                  <a:lnTo>
                    <a:pt x="209" y="156"/>
                  </a:lnTo>
                  <a:lnTo>
                    <a:pt x="214" y="154"/>
                  </a:lnTo>
                  <a:lnTo>
                    <a:pt x="218" y="153"/>
                  </a:lnTo>
                  <a:lnTo>
                    <a:pt x="221" y="153"/>
                  </a:lnTo>
                  <a:lnTo>
                    <a:pt x="190" y="69"/>
                  </a:lnTo>
                  <a:lnTo>
                    <a:pt x="147" y="26"/>
                  </a:lnTo>
                  <a:lnTo>
                    <a:pt x="41" y="0"/>
                  </a:lnTo>
                  <a:lnTo>
                    <a:pt x="40" y="28"/>
                  </a:lnTo>
                  <a:lnTo>
                    <a:pt x="21" y="41"/>
                  </a:lnTo>
                  <a:lnTo>
                    <a:pt x="15" y="48"/>
                  </a:lnTo>
                  <a:lnTo>
                    <a:pt x="7" y="52"/>
                  </a:lnTo>
                  <a:lnTo>
                    <a:pt x="0" y="104"/>
                  </a:lnTo>
                  <a:lnTo>
                    <a:pt x="35" y="151"/>
                  </a:lnTo>
                  <a:lnTo>
                    <a:pt x="40" y="171"/>
                  </a:lnTo>
                  <a:lnTo>
                    <a:pt x="50" y="187"/>
                  </a:lnTo>
                  <a:lnTo>
                    <a:pt x="50" y="207"/>
                  </a:lnTo>
                  <a:lnTo>
                    <a:pt x="83" y="265"/>
                  </a:lnTo>
                  <a:lnTo>
                    <a:pt x="268" y="295"/>
                  </a:lnTo>
                  <a:lnTo>
                    <a:pt x="267" y="28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59" name="Freeform 882"/>
            <p:cNvSpPr>
              <a:spLocks/>
            </p:cNvSpPr>
            <p:nvPr/>
          </p:nvSpPr>
          <p:spPr bwMode="auto">
            <a:xfrm>
              <a:off x="-6825" y="-1131"/>
              <a:ext cx="833" cy="784"/>
            </a:xfrm>
            <a:custGeom>
              <a:avLst/>
              <a:gdLst/>
              <a:ahLst/>
              <a:cxnLst>
                <a:cxn ang="0">
                  <a:pos x="151" y="584"/>
                </a:cxn>
                <a:cxn ang="0">
                  <a:pos x="142" y="589"/>
                </a:cxn>
                <a:cxn ang="0">
                  <a:pos x="136" y="597"/>
                </a:cxn>
                <a:cxn ang="0">
                  <a:pos x="133" y="604"/>
                </a:cxn>
                <a:cxn ang="0">
                  <a:pos x="135" y="612"/>
                </a:cxn>
                <a:cxn ang="0">
                  <a:pos x="141" y="624"/>
                </a:cxn>
                <a:cxn ang="0">
                  <a:pos x="173" y="664"/>
                </a:cxn>
                <a:cxn ang="0">
                  <a:pos x="194" y="694"/>
                </a:cxn>
                <a:cxn ang="0">
                  <a:pos x="205" y="716"/>
                </a:cxn>
                <a:cxn ang="0">
                  <a:pos x="595" y="784"/>
                </a:cxn>
                <a:cxn ang="0">
                  <a:pos x="357" y="103"/>
                </a:cxn>
                <a:cxn ang="0">
                  <a:pos x="368" y="24"/>
                </a:cxn>
                <a:cxn ang="0">
                  <a:pos x="342" y="21"/>
                </a:cxn>
                <a:cxn ang="0">
                  <a:pos x="313" y="21"/>
                </a:cxn>
                <a:cxn ang="0">
                  <a:pos x="286" y="24"/>
                </a:cxn>
                <a:cxn ang="0">
                  <a:pos x="257" y="30"/>
                </a:cxn>
                <a:cxn ang="0">
                  <a:pos x="230" y="41"/>
                </a:cxn>
                <a:cxn ang="0">
                  <a:pos x="216" y="50"/>
                </a:cxn>
                <a:cxn ang="0">
                  <a:pos x="197" y="48"/>
                </a:cxn>
                <a:cxn ang="0">
                  <a:pos x="185" y="44"/>
                </a:cxn>
                <a:cxn ang="0">
                  <a:pos x="177" y="38"/>
                </a:cxn>
                <a:cxn ang="0">
                  <a:pos x="174" y="31"/>
                </a:cxn>
                <a:cxn ang="0">
                  <a:pos x="174" y="25"/>
                </a:cxn>
                <a:cxn ang="0">
                  <a:pos x="179" y="14"/>
                </a:cxn>
                <a:cxn ang="0">
                  <a:pos x="163" y="1"/>
                </a:cxn>
                <a:cxn ang="0">
                  <a:pos x="149" y="0"/>
                </a:cxn>
                <a:cxn ang="0">
                  <a:pos x="138" y="2"/>
                </a:cxn>
                <a:cxn ang="0">
                  <a:pos x="127" y="11"/>
                </a:cxn>
                <a:cxn ang="0">
                  <a:pos x="104" y="36"/>
                </a:cxn>
                <a:cxn ang="0">
                  <a:pos x="90" y="48"/>
                </a:cxn>
                <a:cxn ang="0">
                  <a:pos x="73" y="57"/>
                </a:cxn>
                <a:cxn ang="0">
                  <a:pos x="55" y="63"/>
                </a:cxn>
                <a:cxn ang="0">
                  <a:pos x="37" y="64"/>
                </a:cxn>
                <a:cxn ang="0">
                  <a:pos x="18" y="64"/>
                </a:cxn>
                <a:cxn ang="0">
                  <a:pos x="36" y="126"/>
                </a:cxn>
                <a:cxn ang="0">
                  <a:pos x="84" y="204"/>
                </a:cxn>
                <a:cxn ang="0">
                  <a:pos x="76" y="214"/>
                </a:cxn>
                <a:cxn ang="0">
                  <a:pos x="70" y="225"/>
                </a:cxn>
                <a:cxn ang="0">
                  <a:pos x="62" y="254"/>
                </a:cxn>
                <a:cxn ang="0">
                  <a:pos x="62" y="284"/>
                </a:cxn>
                <a:cxn ang="0">
                  <a:pos x="65" y="316"/>
                </a:cxn>
                <a:cxn ang="0">
                  <a:pos x="71" y="345"/>
                </a:cxn>
                <a:cxn ang="0">
                  <a:pos x="83" y="385"/>
                </a:cxn>
                <a:cxn ang="0">
                  <a:pos x="84" y="453"/>
                </a:cxn>
                <a:cxn ang="0">
                  <a:pos x="160" y="581"/>
                </a:cxn>
                <a:cxn ang="0">
                  <a:pos x="160" y="584"/>
                </a:cxn>
              </a:cxnLst>
              <a:rect l="0" t="0" r="r" b="b"/>
              <a:pathLst>
                <a:path w="833" h="784">
                  <a:moveTo>
                    <a:pt x="155" y="584"/>
                  </a:moveTo>
                  <a:lnTo>
                    <a:pt x="151" y="584"/>
                  </a:lnTo>
                  <a:lnTo>
                    <a:pt x="146" y="587"/>
                  </a:lnTo>
                  <a:lnTo>
                    <a:pt x="142" y="589"/>
                  </a:lnTo>
                  <a:lnTo>
                    <a:pt x="138" y="594"/>
                  </a:lnTo>
                  <a:lnTo>
                    <a:pt x="136" y="597"/>
                  </a:lnTo>
                  <a:lnTo>
                    <a:pt x="135" y="601"/>
                  </a:lnTo>
                  <a:lnTo>
                    <a:pt x="133" y="604"/>
                  </a:lnTo>
                  <a:lnTo>
                    <a:pt x="133" y="607"/>
                  </a:lnTo>
                  <a:lnTo>
                    <a:pt x="135" y="612"/>
                  </a:lnTo>
                  <a:lnTo>
                    <a:pt x="138" y="618"/>
                  </a:lnTo>
                  <a:lnTo>
                    <a:pt x="141" y="624"/>
                  </a:lnTo>
                  <a:lnTo>
                    <a:pt x="146" y="631"/>
                  </a:lnTo>
                  <a:lnTo>
                    <a:pt x="173" y="664"/>
                  </a:lnTo>
                  <a:lnTo>
                    <a:pt x="186" y="683"/>
                  </a:lnTo>
                  <a:lnTo>
                    <a:pt x="194" y="694"/>
                  </a:lnTo>
                  <a:lnTo>
                    <a:pt x="199" y="704"/>
                  </a:lnTo>
                  <a:lnTo>
                    <a:pt x="205" y="716"/>
                  </a:lnTo>
                  <a:lnTo>
                    <a:pt x="207" y="722"/>
                  </a:lnTo>
                  <a:lnTo>
                    <a:pt x="595" y="784"/>
                  </a:lnTo>
                  <a:lnTo>
                    <a:pt x="833" y="784"/>
                  </a:lnTo>
                  <a:lnTo>
                    <a:pt x="357" y="103"/>
                  </a:lnTo>
                  <a:lnTo>
                    <a:pt x="378" y="25"/>
                  </a:lnTo>
                  <a:lnTo>
                    <a:pt x="368" y="24"/>
                  </a:lnTo>
                  <a:lnTo>
                    <a:pt x="356" y="21"/>
                  </a:lnTo>
                  <a:lnTo>
                    <a:pt x="342" y="21"/>
                  </a:lnTo>
                  <a:lnTo>
                    <a:pt x="329" y="21"/>
                  </a:lnTo>
                  <a:lnTo>
                    <a:pt x="313" y="21"/>
                  </a:lnTo>
                  <a:lnTo>
                    <a:pt x="300" y="21"/>
                  </a:lnTo>
                  <a:lnTo>
                    <a:pt x="286" y="24"/>
                  </a:lnTo>
                  <a:lnTo>
                    <a:pt x="276" y="25"/>
                  </a:lnTo>
                  <a:lnTo>
                    <a:pt x="257" y="30"/>
                  </a:lnTo>
                  <a:lnTo>
                    <a:pt x="241" y="36"/>
                  </a:lnTo>
                  <a:lnTo>
                    <a:pt x="230" y="41"/>
                  </a:lnTo>
                  <a:lnTo>
                    <a:pt x="222" y="46"/>
                  </a:lnTo>
                  <a:lnTo>
                    <a:pt x="216" y="50"/>
                  </a:lnTo>
                  <a:lnTo>
                    <a:pt x="205" y="50"/>
                  </a:lnTo>
                  <a:lnTo>
                    <a:pt x="197" y="48"/>
                  </a:lnTo>
                  <a:lnTo>
                    <a:pt x="191" y="46"/>
                  </a:lnTo>
                  <a:lnTo>
                    <a:pt x="185" y="44"/>
                  </a:lnTo>
                  <a:lnTo>
                    <a:pt x="180" y="41"/>
                  </a:lnTo>
                  <a:lnTo>
                    <a:pt x="177" y="38"/>
                  </a:lnTo>
                  <a:lnTo>
                    <a:pt x="176" y="36"/>
                  </a:lnTo>
                  <a:lnTo>
                    <a:pt x="174" y="31"/>
                  </a:lnTo>
                  <a:lnTo>
                    <a:pt x="174" y="28"/>
                  </a:lnTo>
                  <a:lnTo>
                    <a:pt x="174" y="25"/>
                  </a:lnTo>
                  <a:lnTo>
                    <a:pt x="176" y="18"/>
                  </a:lnTo>
                  <a:lnTo>
                    <a:pt x="179" y="14"/>
                  </a:lnTo>
                  <a:lnTo>
                    <a:pt x="170" y="7"/>
                  </a:lnTo>
                  <a:lnTo>
                    <a:pt x="163" y="1"/>
                  </a:lnTo>
                  <a:lnTo>
                    <a:pt x="155" y="0"/>
                  </a:lnTo>
                  <a:lnTo>
                    <a:pt x="149" y="0"/>
                  </a:lnTo>
                  <a:lnTo>
                    <a:pt x="143" y="0"/>
                  </a:lnTo>
                  <a:lnTo>
                    <a:pt x="138" y="2"/>
                  </a:lnTo>
                  <a:lnTo>
                    <a:pt x="132" y="7"/>
                  </a:lnTo>
                  <a:lnTo>
                    <a:pt x="127" y="11"/>
                  </a:lnTo>
                  <a:lnTo>
                    <a:pt x="115" y="24"/>
                  </a:lnTo>
                  <a:lnTo>
                    <a:pt x="104" y="36"/>
                  </a:lnTo>
                  <a:lnTo>
                    <a:pt x="96" y="43"/>
                  </a:lnTo>
                  <a:lnTo>
                    <a:pt x="90" y="48"/>
                  </a:lnTo>
                  <a:lnTo>
                    <a:pt x="82" y="54"/>
                  </a:lnTo>
                  <a:lnTo>
                    <a:pt x="73" y="57"/>
                  </a:lnTo>
                  <a:lnTo>
                    <a:pt x="64" y="60"/>
                  </a:lnTo>
                  <a:lnTo>
                    <a:pt x="55" y="63"/>
                  </a:lnTo>
                  <a:lnTo>
                    <a:pt x="45" y="63"/>
                  </a:lnTo>
                  <a:lnTo>
                    <a:pt x="37" y="64"/>
                  </a:lnTo>
                  <a:lnTo>
                    <a:pt x="27" y="64"/>
                  </a:lnTo>
                  <a:lnTo>
                    <a:pt x="18" y="64"/>
                  </a:lnTo>
                  <a:lnTo>
                    <a:pt x="0" y="61"/>
                  </a:lnTo>
                  <a:lnTo>
                    <a:pt x="36" y="126"/>
                  </a:lnTo>
                  <a:lnTo>
                    <a:pt x="84" y="126"/>
                  </a:lnTo>
                  <a:lnTo>
                    <a:pt x="84" y="204"/>
                  </a:lnTo>
                  <a:lnTo>
                    <a:pt x="80" y="208"/>
                  </a:lnTo>
                  <a:lnTo>
                    <a:pt x="76" y="214"/>
                  </a:lnTo>
                  <a:lnTo>
                    <a:pt x="73" y="220"/>
                  </a:lnTo>
                  <a:lnTo>
                    <a:pt x="70" y="225"/>
                  </a:lnTo>
                  <a:lnTo>
                    <a:pt x="65" y="240"/>
                  </a:lnTo>
                  <a:lnTo>
                    <a:pt x="62" y="254"/>
                  </a:lnTo>
                  <a:lnTo>
                    <a:pt x="62" y="269"/>
                  </a:lnTo>
                  <a:lnTo>
                    <a:pt x="62" y="284"/>
                  </a:lnTo>
                  <a:lnTo>
                    <a:pt x="64" y="300"/>
                  </a:lnTo>
                  <a:lnTo>
                    <a:pt x="65" y="316"/>
                  </a:lnTo>
                  <a:lnTo>
                    <a:pt x="68" y="330"/>
                  </a:lnTo>
                  <a:lnTo>
                    <a:pt x="71" y="345"/>
                  </a:lnTo>
                  <a:lnTo>
                    <a:pt x="77" y="369"/>
                  </a:lnTo>
                  <a:lnTo>
                    <a:pt x="83" y="385"/>
                  </a:lnTo>
                  <a:lnTo>
                    <a:pt x="84" y="391"/>
                  </a:lnTo>
                  <a:lnTo>
                    <a:pt x="84" y="453"/>
                  </a:lnTo>
                  <a:lnTo>
                    <a:pt x="129" y="496"/>
                  </a:lnTo>
                  <a:lnTo>
                    <a:pt x="160" y="581"/>
                  </a:lnTo>
                  <a:lnTo>
                    <a:pt x="158" y="581"/>
                  </a:lnTo>
                  <a:lnTo>
                    <a:pt x="160" y="584"/>
                  </a:lnTo>
                  <a:lnTo>
                    <a:pt x="155" y="58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60" name="Freeform 883"/>
            <p:cNvSpPr>
              <a:spLocks/>
            </p:cNvSpPr>
            <p:nvPr/>
          </p:nvSpPr>
          <p:spPr bwMode="auto">
            <a:xfrm>
              <a:off x="-6825" y="-1131"/>
              <a:ext cx="833" cy="784"/>
            </a:xfrm>
            <a:custGeom>
              <a:avLst/>
              <a:gdLst/>
              <a:ahLst/>
              <a:cxnLst>
                <a:cxn ang="0">
                  <a:pos x="151" y="584"/>
                </a:cxn>
                <a:cxn ang="0">
                  <a:pos x="142" y="589"/>
                </a:cxn>
                <a:cxn ang="0">
                  <a:pos x="136" y="597"/>
                </a:cxn>
                <a:cxn ang="0">
                  <a:pos x="133" y="604"/>
                </a:cxn>
                <a:cxn ang="0">
                  <a:pos x="135" y="612"/>
                </a:cxn>
                <a:cxn ang="0">
                  <a:pos x="141" y="624"/>
                </a:cxn>
                <a:cxn ang="0">
                  <a:pos x="173" y="664"/>
                </a:cxn>
                <a:cxn ang="0">
                  <a:pos x="194" y="694"/>
                </a:cxn>
                <a:cxn ang="0">
                  <a:pos x="205" y="716"/>
                </a:cxn>
                <a:cxn ang="0">
                  <a:pos x="595" y="784"/>
                </a:cxn>
                <a:cxn ang="0">
                  <a:pos x="357" y="103"/>
                </a:cxn>
                <a:cxn ang="0">
                  <a:pos x="368" y="24"/>
                </a:cxn>
                <a:cxn ang="0">
                  <a:pos x="342" y="21"/>
                </a:cxn>
                <a:cxn ang="0">
                  <a:pos x="313" y="21"/>
                </a:cxn>
                <a:cxn ang="0">
                  <a:pos x="286" y="24"/>
                </a:cxn>
                <a:cxn ang="0">
                  <a:pos x="257" y="30"/>
                </a:cxn>
                <a:cxn ang="0">
                  <a:pos x="230" y="41"/>
                </a:cxn>
                <a:cxn ang="0">
                  <a:pos x="216" y="50"/>
                </a:cxn>
                <a:cxn ang="0">
                  <a:pos x="197" y="48"/>
                </a:cxn>
                <a:cxn ang="0">
                  <a:pos x="185" y="44"/>
                </a:cxn>
                <a:cxn ang="0">
                  <a:pos x="177" y="38"/>
                </a:cxn>
                <a:cxn ang="0">
                  <a:pos x="174" y="31"/>
                </a:cxn>
                <a:cxn ang="0">
                  <a:pos x="174" y="25"/>
                </a:cxn>
                <a:cxn ang="0">
                  <a:pos x="179" y="14"/>
                </a:cxn>
                <a:cxn ang="0">
                  <a:pos x="163" y="1"/>
                </a:cxn>
                <a:cxn ang="0">
                  <a:pos x="149" y="0"/>
                </a:cxn>
                <a:cxn ang="0">
                  <a:pos x="138" y="2"/>
                </a:cxn>
                <a:cxn ang="0">
                  <a:pos x="127" y="11"/>
                </a:cxn>
                <a:cxn ang="0">
                  <a:pos x="104" y="36"/>
                </a:cxn>
                <a:cxn ang="0">
                  <a:pos x="90" y="48"/>
                </a:cxn>
                <a:cxn ang="0">
                  <a:pos x="73" y="57"/>
                </a:cxn>
                <a:cxn ang="0">
                  <a:pos x="55" y="63"/>
                </a:cxn>
                <a:cxn ang="0">
                  <a:pos x="37" y="64"/>
                </a:cxn>
                <a:cxn ang="0">
                  <a:pos x="18" y="64"/>
                </a:cxn>
                <a:cxn ang="0">
                  <a:pos x="36" y="126"/>
                </a:cxn>
                <a:cxn ang="0">
                  <a:pos x="84" y="204"/>
                </a:cxn>
                <a:cxn ang="0">
                  <a:pos x="76" y="214"/>
                </a:cxn>
                <a:cxn ang="0">
                  <a:pos x="70" y="225"/>
                </a:cxn>
                <a:cxn ang="0">
                  <a:pos x="62" y="254"/>
                </a:cxn>
                <a:cxn ang="0">
                  <a:pos x="62" y="284"/>
                </a:cxn>
                <a:cxn ang="0">
                  <a:pos x="65" y="316"/>
                </a:cxn>
                <a:cxn ang="0">
                  <a:pos x="71" y="345"/>
                </a:cxn>
                <a:cxn ang="0">
                  <a:pos x="83" y="385"/>
                </a:cxn>
                <a:cxn ang="0">
                  <a:pos x="84" y="453"/>
                </a:cxn>
                <a:cxn ang="0">
                  <a:pos x="160" y="581"/>
                </a:cxn>
                <a:cxn ang="0">
                  <a:pos x="160" y="584"/>
                </a:cxn>
              </a:cxnLst>
              <a:rect l="0" t="0" r="r" b="b"/>
              <a:pathLst>
                <a:path w="833" h="784">
                  <a:moveTo>
                    <a:pt x="155" y="584"/>
                  </a:moveTo>
                  <a:lnTo>
                    <a:pt x="151" y="584"/>
                  </a:lnTo>
                  <a:lnTo>
                    <a:pt x="146" y="587"/>
                  </a:lnTo>
                  <a:lnTo>
                    <a:pt x="142" y="589"/>
                  </a:lnTo>
                  <a:lnTo>
                    <a:pt x="138" y="594"/>
                  </a:lnTo>
                  <a:lnTo>
                    <a:pt x="136" y="597"/>
                  </a:lnTo>
                  <a:lnTo>
                    <a:pt x="135" y="601"/>
                  </a:lnTo>
                  <a:lnTo>
                    <a:pt x="133" y="604"/>
                  </a:lnTo>
                  <a:lnTo>
                    <a:pt x="133" y="607"/>
                  </a:lnTo>
                  <a:lnTo>
                    <a:pt x="135" y="612"/>
                  </a:lnTo>
                  <a:lnTo>
                    <a:pt x="138" y="618"/>
                  </a:lnTo>
                  <a:lnTo>
                    <a:pt x="141" y="624"/>
                  </a:lnTo>
                  <a:lnTo>
                    <a:pt x="146" y="631"/>
                  </a:lnTo>
                  <a:lnTo>
                    <a:pt x="173" y="664"/>
                  </a:lnTo>
                  <a:lnTo>
                    <a:pt x="186" y="683"/>
                  </a:lnTo>
                  <a:lnTo>
                    <a:pt x="194" y="694"/>
                  </a:lnTo>
                  <a:lnTo>
                    <a:pt x="199" y="704"/>
                  </a:lnTo>
                  <a:lnTo>
                    <a:pt x="205" y="716"/>
                  </a:lnTo>
                  <a:lnTo>
                    <a:pt x="207" y="722"/>
                  </a:lnTo>
                  <a:lnTo>
                    <a:pt x="595" y="784"/>
                  </a:lnTo>
                  <a:lnTo>
                    <a:pt x="833" y="784"/>
                  </a:lnTo>
                  <a:lnTo>
                    <a:pt x="357" y="103"/>
                  </a:lnTo>
                  <a:lnTo>
                    <a:pt x="378" y="25"/>
                  </a:lnTo>
                  <a:lnTo>
                    <a:pt x="368" y="24"/>
                  </a:lnTo>
                  <a:lnTo>
                    <a:pt x="356" y="21"/>
                  </a:lnTo>
                  <a:lnTo>
                    <a:pt x="342" y="21"/>
                  </a:lnTo>
                  <a:lnTo>
                    <a:pt x="329" y="21"/>
                  </a:lnTo>
                  <a:lnTo>
                    <a:pt x="313" y="21"/>
                  </a:lnTo>
                  <a:lnTo>
                    <a:pt x="300" y="21"/>
                  </a:lnTo>
                  <a:lnTo>
                    <a:pt x="286" y="24"/>
                  </a:lnTo>
                  <a:lnTo>
                    <a:pt x="276" y="25"/>
                  </a:lnTo>
                  <a:lnTo>
                    <a:pt x="257" y="30"/>
                  </a:lnTo>
                  <a:lnTo>
                    <a:pt x="241" y="36"/>
                  </a:lnTo>
                  <a:lnTo>
                    <a:pt x="230" y="41"/>
                  </a:lnTo>
                  <a:lnTo>
                    <a:pt x="222" y="46"/>
                  </a:lnTo>
                  <a:lnTo>
                    <a:pt x="216" y="50"/>
                  </a:lnTo>
                  <a:lnTo>
                    <a:pt x="205" y="50"/>
                  </a:lnTo>
                  <a:lnTo>
                    <a:pt x="197" y="48"/>
                  </a:lnTo>
                  <a:lnTo>
                    <a:pt x="191" y="46"/>
                  </a:lnTo>
                  <a:lnTo>
                    <a:pt x="185" y="44"/>
                  </a:lnTo>
                  <a:lnTo>
                    <a:pt x="180" y="41"/>
                  </a:lnTo>
                  <a:lnTo>
                    <a:pt x="177" y="38"/>
                  </a:lnTo>
                  <a:lnTo>
                    <a:pt x="176" y="36"/>
                  </a:lnTo>
                  <a:lnTo>
                    <a:pt x="174" y="31"/>
                  </a:lnTo>
                  <a:lnTo>
                    <a:pt x="174" y="28"/>
                  </a:lnTo>
                  <a:lnTo>
                    <a:pt x="174" y="25"/>
                  </a:lnTo>
                  <a:lnTo>
                    <a:pt x="176" y="18"/>
                  </a:lnTo>
                  <a:lnTo>
                    <a:pt x="179" y="14"/>
                  </a:lnTo>
                  <a:lnTo>
                    <a:pt x="170" y="7"/>
                  </a:lnTo>
                  <a:lnTo>
                    <a:pt x="163" y="1"/>
                  </a:lnTo>
                  <a:lnTo>
                    <a:pt x="155" y="0"/>
                  </a:lnTo>
                  <a:lnTo>
                    <a:pt x="149" y="0"/>
                  </a:lnTo>
                  <a:lnTo>
                    <a:pt x="143" y="0"/>
                  </a:lnTo>
                  <a:lnTo>
                    <a:pt x="138" y="2"/>
                  </a:lnTo>
                  <a:lnTo>
                    <a:pt x="132" y="7"/>
                  </a:lnTo>
                  <a:lnTo>
                    <a:pt x="127" y="11"/>
                  </a:lnTo>
                  <a:lnTo>
                    <a:pt x="115" y="24"/>
                  </a:lnTo>
                  <a:lnTo>
                    <a:pt x="104" y="36"/>
                  </a:lnTo>
                  <a:lnTo>
                    <a:pt x="96" y="43"/>
                  </a:lnTo>
                  <a:lnTo>
                    <a:pt x="90" y="48"/>
                  </a:lnTo>
                  <a:lnTo>
                    <a:pt x="82" y="54"/>
                  </a:lnTo>
                  <a:lnTo>
                    <a:pt x="73" y="57"/>
                  </a:lnTo>
                  <a:lnTo>
                    <a:pt x="64" y="60"/>
                  </a:lnTo>
                  <a:lnTo>
                    <a:pt x="55" y="63"/>
                  </a:lnTo>
                  <a:lnTo>
                    <a:pt x="45" y="63"/>
                  </a:lnTo>
                  <a:lnTo>
                    <a:pt x="37" y="64"/>
                  </a:lnTo>
                  <a:lnTo>
                    <a:pt x="27" y="64"/>
                  </a:lnTo>
                  <a:lnTo>
                    <a:pt x="18" y="64"/>
                  </a:lnTo>
                  <a:lnTo>
                    <a:pt x="0" y="61"/>
                  </a:lnTo>
                  <a:lnTo>
                    <a:pt x="36" y="126"/>
                  </a:lnTo>
                  <a:lnTo>
                    <a:pt x="84" y="126"/>
                  </a:lnTo>
                  <a:lnTo>
                    <a:pt x="84" y="204"/>
                  </a:lnTo>
                  <a:lnTo>
                    <a:pt x="80" y="208"/>
                  </a:lnTo>
                  <a:lnTo>
                    <a:pt x="76" y="214"/>
                  </a:lnTo>
                  <a:lnTo>
                    <a:pt x="73" y="220"/>
                  </a:lnTo>
                  <a:lnTo>
                    <a:pt x="70" y="225"/>
                  </a:lnTo>
                  <a:lnTo>
                    <a:pt x="65" y="240"/>
                  </a:lnTo>
                  <a:lnTo>
                    <a:pt x="62" y="254"/>
                  </a:lnTo>
                  <a:lnTo>
                    <a:pt x="62" y="269"/>
                  </a:lnTo>
                  <a:lnTo>
                    <a:pt x="62" y="284"/>
                  </a:lnTo>
                  <a:lnTo>
                    <a:pt x="64" y="300"/>
                  </a:lnTo>
                  <a:lnTo>
                    <a:pt x="65" y="316"/>
                  </a:lnTo>
                  <a:lnTo>
                    <a:pt x="68" y="330"/>
                  </a:lnTo>
                  <a:lnTo>
                    <a:pt x="71" y="345"/>
                  </a:lnTo>
                  <a:lnTo>
                    <a:pt x="77" y="369"/>
                  </a:lnTo>
                  <a:lnTo>
                    <a:pt x="83" y="385"/>
                  </a:lnTo>
                  <a:lnTo>
                    <a:pt x="84" y="391"/>
                  </a:lnTo>
                  <a:lnTo>
                    <a:pt x="84" y="453"/>
                  </a:lnTo>
                  <a:lnTo>
                    <a:pt x="129" y="496"/>
                  </a:lnTo>
                  <a:lnTo>
                    <a:pt x="160" y="581"/>
                  </a:lnTo>
                  <a:lnTo>
                    <a:pt x="158" y="581"/>
                  </a:lnTo>
                  <a:lnTo>
                    <a:pt x="160" y="584"/>
                  </a:lnTo>
                  <a:lnTo>
                    <a:pt x="155" y="58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61" name="Freeform 884"/>
            <p:cNvSpPr>
              <a:spLocks/>
            </p:cNvSpPr>
            <p:nvPr/>
          </p:nvSpPr>
          <p:spPr bwMode="auto">
            <a:xfrm>
              <a:off x="-6618" y="-408"/>
              <a:ext cx="840" cy="737"/>
            </a:xfrm>
            <a:custGeom>
              <a:avLst/>
              <a:gdLst/>
              <a:ahLst/>
              <a:cxnLst>
                <a:cxn ang="0">
                  <a:pos x="817" y="430"/>
                </a:cxn>
                <a:cxn ang="0">
                  <a:pos x="802" y="394"/>
                </a:cxn>
                <a:cxn ang="0">
                  <a:pos x="797" y="353"/>
                </a:cxn>
                <a:cxn ang="0">
                  <a:pos x="797" y="335"/>
                </a:cxn>
                <a:cxn ang="0">
                  <a:pos x="625" y="61"/>
                </a:cxn>
                <a:cxn ang="0">
                  <a:pos x="0" y="0"/>
                </a:cxn>
                <a:cxn ang="0">
                  <a:pos x="4" y="17"/>
                </a:cxn>
                <a:cxn ang="0">
                  <a:pos x="6" y="39"/>
                </a:cxn>
                <a:cxn ang="0">
                  <a:pos x="9" y="55"/>
                </a:cxn>
                <a:cxn ang="0">
                  <a:pos x="22" y="75"/>
                </a:cxn>
                <a:cxn ang="0">
                  <a:pos x="43" y="102"/>
                </a:cxn>
                <a:cxn ang="0">
                  <a:pos x="51" y="118"/>
                </a:cxn>
                <a:cxn ang="0">
                  <a:pos x="56" y="128"/>
                </a:cxn>
                <a:cxn ang="0">
                  <a:pos x="59" y="143"/>
                </a:cxn>
                <a:cxn ang="0">
                  <a:pos x="60" y="156"/>
                </a:cxn>
                <a:cxn ang="0">
                  <a:pos x="59" y="177"/>
                </a:cxn>
                <a:cxn ang="0">
                  <a:pos x="53" y="204"/>
                </a:cxn>
                <a:cxn ang="0">
                  <a:pos x="40" y="235"/>
                </a:cxn>
                <a:cxn ang="0">
                  <a:pos x="19" y="271"/>
                </a:cxn>
                <a:cxn ang="0">
                  <a:pos x="44" y="317"/>
                </a:cxn>
                <a:cxn ang="0">
                  <a:pos x="96" y="347"/>
                </a:cxn>
                <a:cxn ang="0">
                  <a:pos x="146" y="367"/>
                </a:cxn>
                <a:cxn ang="0">
                  <a:pos x="149" y="387"/>
                </a:cxn>
                <a:cxn ang="0">
                  <a:pos x="156" y="420"/>
                </a:cxn>
                <a:cxn ang="0">
                  <a:pos x="220" y="456"/>
                </a:cxn>
                <a:cxn ang="0">
                  <a:pos x="252" y="502"/>
                </a:cxn>
                <a:cxn ang="0">
                  <a:pos x="287" y="629"/>
                </a:cxn>
                <a:cxn ang="0">
                  <a:pos x="289" y="653"/>
                </a:cxn>
                <a:cxn ang="0">
                  <a:pos x="298" y="659"/>
                </a:cxn>
                <a:cxn ang="0">
                  <a:pos x="289" y="669"/>
                </a:cxn>
                <a:cxn ang="0">
                  <a:pos x="298" y="695"/>
                </a:cxn>
                <a:cxn ang="0">
                  <a:pos x="700" y="732"/>
                </a:cxn>
                <a:cxn ang="0">
                  <a:pos x="722" y="724"/>
                </a:cxn>
                <a:cxn ang="0">
                  <a:pos x="734" y="705"/>
                </a:cxn>
                <a:cxn ang="0">
                  <a:pos x="712" y="673"/>
                </a:cxn>
                <a:cxn ang="0">
                  <a:pos x="712" y="643"/>
                </a:cxn>
                <a:cxn ang="0">
                  <a:pos x="708" y="617"/>
                </a:cxn>
                <a:cxn ang="0">
                  <a:pos x="728" y="606"/>
                </a:cxn>
                <a:cxn ang="0">
                  <a:pos x="771" y="514"/>
                </a:cxn>
                <a:cxn ang="0">
                  <a:pos x="806" y="484"/>
                </a:cxn>
                <a:cxn ang="0">
                  <a:pos x="840" y="472"/>
                </a:cxn>
                <a:cxn ang="0">
                  <a:pos x="840" y="446"/>
                </a:cxn>
              </a:cxnLst>
              <a:rect l="0" t="0" r="r" b="b"/>
              <a:pathLst>
                <a:path w="840" h="737">
                  <a:moveTo>
                    <a:pt x="823" y="436"/>
                  </a:moveTo>
                  <a:lnTo>
                    <a:pt x="817" y="430"/>
                  </a:lnTo>
                  <a:lnTo>
                    <a:pt x="812" y="404"/>
                  </a:lnTo>
                  <a:lnTo>
                    <a:pt x="802" y="394"/>
                  </a:lnTo>
                  <a:lnTo>
                    <a:pt x="802" y="377"/>
                  </a:lnTo>
                  <a:lnTo>
                    <a:pt x="797" y="353"/>
                  </a:lnTo>
                  <a:lnTo>
                    <a:pt x="797" y="343"/>
                  </a:lnTo>
                  <a:lnTo>
                    <a:pt x="797" y="335"/>
                  </a:lnTo>
                  <a:lnTo>
                    <a:pt x="797" y="305"/>
                  </a:lnTo>
                  <a:lnTo>
                    <a:pt x="625" y="61"/>
                  </a:lnTo>
                  <a:lnTo>
                    <a:pt x="386" y="61"/>
                  </a:lnTo>
                  <a:lnTo>
                    <a:pt x="0" y="0"/>
                  </a:lnTo>
                  <a:lnTo>
                    <a:pt x="1" y="6"/>
                  </a:lnTo>
                  <a:lnTo>
                    <a:pt x="4" y="17"/>
                  </a:lnTo>
                  <a:lnTo>
                    <a:pt x="4" y="30"/>
                  </a:lnTo>
                  <a:lnTo>
                    <a:pt x="6" y="39"/>
                  </a:lnTo>
                  <a:lnTo>
                    <a:pt x="7" y="48"/>
                  </a:lnTo>
                  <a:lnTo>
                    <a:pt x="9" y="55"/>
                  </a:lnTo>
                  <a:lnTo>
                    <a:pt x="13" y="61"/>
                  </a:lnTo>
                  <a:lnTo>
                    <a:pt x="22" y="75"/>
                  </a:lnTo>
                  <a:lnTo>
                    <a:pt x="32" y="87"/>
                  </a:lnTo>
                  <a:lnTo>
                    <a:pt x="43" y="102"/>
                  </a:lnTo>
                  <a:lnTo>
                    <a:pt x="47" y="110"/>
                  </a:lnTo>
                  <a:lnTo>
                    <a:pt x="51" y="118"/>
                  </a:lnTo>
                  <a:lnTo>
                    <a:pt x="56" y="125"/>
                  </a:lnTo>
                  <a:lnTo>
                    <a:pt x="56" y="128"/>
                  </a:lnTo>
                  <a:lnTo>
                    <a:pt x="57" y="135"/>
                  </a:lnTo>
                  <a:lnTo>
                    <a:pt x="59" y="143"/>
                  </a:lnTo>
                  <a:lnTo>
                    <a:pt x="60" y="150"/>
                  </a:lnTo>
                  <a:lnTo>
                    <a:pt x="60" y="156"/>
                  </a:lnTo>
                  <a:lnTo>
                    <a:pt x="60" y="167"/>
                  </a:lnTo>
                  <a:lnTo>
                    <a:pt x="59" y="177"/>
                  </a:lnTo>
                  <a:lnTo>
                    <a:pt x="57" y="192"/>
                  </a:lnTo>
                  <a:lnTo>
                    <a:pt x="53" y="204"/>
                  </a:lnTo>
                  <a:lnTo>
                    <a:pt x="47" y="219"/>
                  </a:lnTo>
                  <a:lnTo>
                    <a:pt x="40" y="235"/>
                  </a:lnTo>
                  <a:lnTo>
                    <a:pt x="31" y="251"/>
                  </a:lnTo>
                  <a:lnTo>
                    <a:pt x="19" y="271"/>
                  </a:lnTo>
                  <a:lnTo>
                    <a:pt x="23" y="274"/>
                  </a:lnTo>
                  <a:lnTo>
                    <a:pt x="44" y="317"/>
                  </a:lnTo>
                  <a:lnTo>
                    <a:pt x="68" y="338"/>
                  </a:lnTo>
                  <a:lnTo>
                    <a:pt x="96" y="347"/>
                  </a:lnTo>
                  <a:lnTo>
                    <a:pt x="134" y="353"/>
                  </a:lnTo>
                  <a:lnTo>
                    <a:pt x="146" y="367"/>
                  </a:lnTo>
                  <a:lnTo>
                    <a:pt x="146" y="380"/>
                  </a:lnTo>
                  <a:lnTo>
                    <a:pt x="149" y="387"/>
                  </a:lnTo>
                  <a:lnTo>
                    <a:pt x="141" y="410"/>
                  </a:lnTo>
                  <a:lnTo>
                    <a:pt x="156" y="420"/>
                  </a:lnTo>
                  <a:lnTo>
                    <a:pt x="181" y="420"/>
                  </a:lnTo>
                  <a:lnTo>
                    <a:pt x="220" y="456"/>
                  </a:lnTo>
                  <a:lnTo>
                    <a:pt x="234" y="484"/>
                  </a:lnTo>
                  <a:lnTo>
                    <a:pt x="252" y="502"/>
                  </a:lnTo>
                  <a:lnTo>
                    <a:pt x="287" y="566"/>
                  </a:lnTo>
                  <a:lnTo>
                    <a:pt x="287" y="629"/>
                  </a:lnTo>
                  <a:lnTo>
                    <a:pt x="287" y="639"/>
                  </a:lnTo>
                  <a:lnTo>
                    <a:pt x="289" y="653"/>
                  </a:lnTo>
                  <a:lnTo>
                    <a:pt x="295" y="653"/>
                  </a:lnTo>
                  <a:lnTo>
                    <a:pt x="298" y="659"/>
                  </a:lnTo>
                  <a:lnTo>
                    <a:pt x="295" y="659"/>
                  </a:lnTo>
                  <a:lnTo>
                    <a:pt x="289" y="669"/>
                  </a:lnTo>
                  <a:lnTo>
                    <a:pt x="295" y="688"/>
                  </a:lnTo>
                  <a:lnTo>
                    <a:pt x="298" y="695"/>
                  </a:lnTo>
                  <a:lnTo>
                    <a:pt x="680" y="732"/>
                  </a:lnTo>
                  <a:lnTo>
                    <a:pt x="700" y="732"/>
                  </a:lnTo>
                  <a:lnTo>
                    <a:pt x="712" y="737"/>
                  </a:lnTo>
                  <a:lnTo>
                    <a:pt x="722" y="724"/>
                  </a:lnTo>
                  <a:lnTo>
                    <a:pt x="728" y="711"/>
                  </a:lnTo>
                  <a:lnTo>
                    <a:pt x="734" y="705"/>
                  </a:lnTo>
                  <a:lnTo>
                    <a:pt x="733" y="695"/>
                  </a:lnTo>
                  <a:lnTo>
                    <a:pt x="712" y="673"/>
                  </a:lnTo>
                  <a:lnTo>
                    <a:pt x="700" y="663"/>
                  </a:lnTo>
                  <a:lnTo>
                    <a:pt x="712" y="643"/>
                  </a:lnTo>
                  <a:lnTo>
                    <a:pt x="712" y="629"/>
                  </a:lnTo>
                  <a:lnTo>
                    <a:pt x="708" y="617"/>
                  </a:lnTo>
                  <a:lnTo>
                    <a:pt x="712" y="606"/>
                  </a:lnTo>
                  <a:lnTo>
                    <a:pt x="728" y="606"/>
                  </a:lnTo>
                  <a:lnTo>
                    <a:pt x="756" y="566"/>
                  </a:lnTo>
                  <a:lnTo>
                    <a:pt x="771" y="514"/>
                  </a:lnTo>
                  <a:lnTo>
                    <a:pt x="786" y="494"/>
                  </a:lnTo>
                  <a:lnTo>
                    <a:pt x="806" y="484"/>
                  </a:lnTo>
                  <a:lnTo>
                    <a:pt x="827" y="466"/>
                  </a:lnTo>
                  <a:lnTo>
                    <a:pt x="840" y="472"/>
                  </a:lnTo>
                  <a:lnTo>
                    <a:pt x="840" y="466"/>
                  </a:lnTo>
                  <a:lnTo>
                    <a:pt x="840" y="446"/>
                  </a:lnTo>
                  <a:lnTo>
                    <a:pt x="823" y="43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62" name="Freeform 885"/>
            <p:cNvSpPr>
              <a:spLocks/>
            </p:cNvSpPr>
            <p:nvPr/>
          </p:nvSpPr>
          <p:spPr bwMode="auto">
            <a:xfrm>
              <a:off x="-6618" y="-408"/>
              <a:ext cx="840" cy="737"/>
            </a:xfrm>
            <a:custGeom>
              <a:avLst/>
              <a:gdLst/>
              <a:ahLst/>
              <a:cxnLst>
                <a:cxn ang="0">
                  <a:pos x="817" y="430"/>
                </a:cxn>
                <a:cxn ang="0">
                  <a:pos x="802" y="394"/>
                </a:cxn>
                <a:cxn ang="0">
                  <a:pos x="797" y="353"/>
                </a:cxn>
                <a:cxn ang="0">
                  <a:pos x="797" y="335"/>
                </a:cxn>
                <a:cxn ang="0">
                  <a:pos x="625" y="61"/>
                </a:cxn>
                <a:cxn ang="0">
                  <a:pos x="0" y="0"/>
                </a:cxn>
                <a:cxn ang="0">
                  <a:pos x="4" y="17"/>
                </a:cxn>
                <a:cxn ang="0">
                  <a:pos x="6" y="39"/>
                </a:cxn>
                <a:cxn ang="0">
                  <a:pos x="9" y="55"/>
                </a:cxn>
                <a:cxn ang="0">
                  <a:pos x="22" y="75"/>
                </a:cxn>
                <a:cxn ang="0">
                  <a:pos x="43" y="102"/>
                </a:cxn>
                <a:cxn ang="0">
                  <a:pos x="51" y="118"/>
                </a:cxn>
                <a:cxn ang="0">
                  <a:pos x="56" y="128"/>
                </a:cxn>
                <a:cxn ang="0">
                  <a:pos x="59" y="143"/>
                </a:cxn>
                <a:cxn ang="0">
                  <a:pos x="60" y="156"/>
                </a:cxn>
                <a:cxn ang="0">
                  <a:pos x="59" y="177"/>
                </a:cxn>
                <a:cxn ang="0">
                  <a:pos x="53" y="204"/>
                </a:cxn>
                <a:cxn ang="0">
                  <a:pos x="40" y="235"/>
                </a:cxn>
                <a:cxn ang="0">
                  <a:pos x="19" y="271"/>
                </a:cxn>
                <a:cxn ang="0">
                  <a:pos x="44" y="317"/>
                </a:cxn>
                <a:cxn ang="0">
                  <a:pos x="96" y="347"/>
                </a:cxn>
                <a:cxn ang="0">
                  <a:pos x="146" y="367"/>
                </a:cxn>
                <a:cxn ang="0">
                  <a:pos x="149" y="387"/>
                </a:cxn>
                <a:cxn ang="0">
                  <a:pos x="156" y="420"/>
                </a:cxn>
                <a:cxn ang="0">
                  <a:pos x="220" y="456"/>
                </a:cxn>
                <a:cxn ang="0">
                  <a:pos x="252" y="502"/>
                </a:cxn>
                <a:cxn ang="0">
                  <a:pos x="287" y="629"/>
                </a:cxn>
                <a:cxn ang="0">
                  <a:pos x="289" y="653"/>
                </a:cxn>
                <a:cxn ang="0">
                  <a:pos x="298" y="659"/>
                </a:cxn>
                <a:cxn ang="0">
                  <a:pos x="289" y="669"/>
                </a:cxn>
                <a:cxn ang="0">
                  <a:pos x="298" y="695"/>
                </a:cxn>
                <a:cxn ang="0">
                  <a:pos x="700" y="732"/>
                </a:cxn>
                <a:cxn ang="0">
                  <a:pos x="722" y="724"/>
                </a:cxn>
                <a:cxn ang="0">
                  <a:pos x="734" y="705"/>
                </a:cxn>
                <a:cxn ang="0">
                  <a:pos x="712" y="673"/>
                </a:cxn>
                <a:cxn ang="0">
                  <a:pos x="712" y="643"/>
                </a:cxn>
                <a:cxn ang="0">
                  <a:pos x="708" y="617"/>
                </a:cxn>
                <a:cxn ang="0">
                  <a:pos x="728" y="606"/>
                </a:cxn>
                <a:cxn ang="0">
                  <a:pos x="771" y="514"/>
                </a:cxn>
                <a:cxn ang="0">
                  <a:pos x="806" y="484"/>
                </a:cxn>
                <a:cxn ang="0">
                  <a:pos x="840" y="472"/>
                </a:cxn>
                <a:cxn ang="0">
                  <a:pos x="840" y="446"/>
                </a:cxn>
              </a:cxnLst>
              <a:rect l="0" t="0" r="r" b="b"/>
              <a:pathLst>
                <a:path w="840" h="737">
                  <a:moveTo>
                    <a:pt x="823" y="436"/>
                  </a:moveTo>
                  <a:lnTo>
                    <a:pt x="817" y="430"/>
                  </a:lnTo>
                  <a:lnTo>
                    <a:pt x="812" y="404"/>
                  </a:lnTo>
                  <a:lnTo>
                    <a:pt x="802" y="394"/>
                  </a:lnTo>
                  <a:lnTo>
                    <a:pt x="802" y="377"/>
                  </a:lnTo>
                  <a:lnTo>
                    <a:pt x="797" y="353"/>
                  </a:lnTo>
                  <a:lnTo>
                    <a:pt x="797" y="343"/>
                  </a:lnTo>
                  <a:lnTo>
                    <a:pt x="797" y="335"/>
                  </a:lnTo>
                  <a:lnTo>
                    <a:pt x="797" y="305"/>
                  </a:lnTo>
                  <a:lnTo>
                    <a:pt x="625" y="61"/>
                  </a:lnTo>
                  <a:lnTo>
                    <a:pt x="386" y="61"/>
                  </a:lnTo>
                  <a:lnTo>
                    <a:pt x="0" y="0"/>
                  </a:lnTo>
                  <a:lnTo>
                    <a:pt x="1" y="6"/>
                  </a:lnTo>
                  <a:lnTo>
                    <a:pt x="4" y="17"/>
                  </a:lnTo>
                  <a:lnTo>
                    <a:pt x="4" y="30"/>
                  </a:lnTo>
                  <a:lnTo>
                    <a:pt x="6" y="39"/>
                  </a:lnTo>
                  <a:lnTo>
                    <a:pt x="7" y="48"/>
                  </a:lnTo>
                  <a:lnTo>
                    <a:pt x="9" y="55"/>
                  </a:lnTo>
                  <a:lnTo>
                    <a:pt x="13" y="61"/>
                  </a:lnTo>
                  <a:lnTo>
                    <a:pt x="22" y="75"/>
                  </a:lnTo>
                  <a:lnTo>
                    <a:pt x="32" y="87"/>
                  </a:lnTo>
                  <a:lnTo>
                    <a:pt x="43" y="102"/>
                  </a:lnTo>
                  <a:lnTo>
                    <a:pt x="47" y="110"/>
                  </a:lnTo>
                  <a:lnTo>
                    <a:pt x="51" y="118"/>
                  </a:lnTo>
                  <a:lnTo>
                    <a:pt x="56" y="125"/>
                  </a:lnTo>
                  <a:lnTo>
                    <a:pt x="56" y="128"/>
                  </a:lnTo>
                  <a:lnTo>
                    <a:pt x="57" y="135"/>
                  </a:lnTo>
                  <a:lnTo>
                    <a:pt x="59" y="143"/>
                  </a:lnTo>
                  <a:lnTo>
                    <a:pt x="60" y="150"/>
                  </a:lnTo>
                  <a:lnTo>
                    <a:pt x="60" y="156"/>
                  </a:lnTo>
                  <a:lnTo>
                    <a:pt x="60" y="167"/>
                  </a:lnTo>
                  <a:lnTo>
                    <a:pt x="59" y="177"/>
                  </a:lnTo>
                  <a:lnTo>
                    <a:pt x="57" y="192"/>
                  </a:lnTo>
                  <a:lnTo>
                    <a:pt x="53" y="204"/>
                  </a:lnTo>
                  <a:lnTo>
                    <a:pt x="47" y="219"/>
                  </a:lnTo>
                  <a:lnTo>
                    <a:pt x="40" y="235"/>
                  </a:lnTo>
                  <a:lnTo>
                    <a:pt x="31" y="251"/>
                  </a:lnTo>
                  <a:lnTo>
                    <a:pt x="19" y="271"/>
                  </a:lnTo>
                  <a:lnTo>
                    <a:pt x="23" y="274"/>
                  </a:lnTo>
                  <a:lnTo>
                    <a:pt x="44" y="317"/>
                  </a:lnTo>
                  <a:lnTo>
                    <a:pt x="68" y="338"/>
                  </a:lnTo>
                  <a:lnTo>
                    <a:pt x="96" y="347"/>
                  </a:lnTo>
                  <a:lnTo>
                    <a:pt x="134" y="353"/>
                  </a:lnTo>
                  <a:lnTo>
                    <a:pt x="146" y="367"/>
                  </a:lnTo>
                  <a:lnTo>
                    <a:pt x="146" y="380"/>
                  </a:lnTo>
                  <a:lnTo>
                    <a:pt x="149" y="387"/>
                  </a:lnTo>
                  <a:lnTo>
                    <a:pt x="141" y="410"/>
                  </a:lnTo>
                  <a:lnTo>
                    <a:pt x="156" y="420"/>
                  </a:lnTo>
                  <a:lnTo>
                    <a:pt x="181" y="420"/>
                  </a:lnTo>
                  <a:lnTo>
                    <a:pt x="220" y="456"/>
                  </a:lnTo>
                  <a:lnTo>
                    <a:pt x="234" y="484"/>
                  </a:lnTo>
                  <a:lnTo>
                    <a:pt x="252" y="502"/>
                  </a:lnTo>
                  <a:lnTo>
                    <a:pt x="287" y="566"/>
                  </a:lnTo>
                  <a:lnTo>
                    <a:pt x="287" y="629"/>
                  </a:lnTo>
                  <a:lnTo>
                    <a:pt x="287" y="639"/>
                  </a:lnTo>
                  <a:lnTo>
                    <a:pt x="289" y="653"/>
                  </a:lnTo>
                  <a:lnTo>
                    <a:pt x="295" y="653"/>
                  </a:lnTo>
                  <a:lnTo>
                    <a:pt x="298" y="659"/>
                  </a:lnTo>
                  <a:lnTo>
                    <a:pt x="295" y="659"/>
                  </a:lnTo>
                  <a:lnTo>
                    <a:pt x="289" y="669"/>
                  </a:lnTo>
                  <a:lnTo>
                    <a:pt x="295" y="688"/>
                  </a:lnTo>
                  <a:lnTo>
                    <a:pt x="298" y="695"/>
                  </a:lnTo>
                  <a:lnTo>
                    <a:pt x="680" y="732"/>
                  </a:lnTo>
                  <a:lnTo>
                    <a:pt x="700" y="732"/>
                  </a:lnTo>
                  <a:lnTo>
                    <a:pt x="712" y="737"/>
                  </a:lnTo>
                  <a:lnTo>
                    <a:pt x="722" y="724"/>
                  </a:lnTo>
                  <a:lnTo>
                    <a:pt x="728" y="711"/>
                  </a:lnTo>
                  <a:lnTo>
                    <a:pt x="734" y="705"/>
                  </a:lnTo>
                  <a:lnTo>
                    <a:pt x="733" y="695"/>
                  </a:lnTo>
                  <a:lnTo>
                    <a:pt x="712" y="673"/>
                  </a:lnTo>
                  <a:lnTo>
                    <a:pt x="700" y="663"/>
                  </a:lnTo>
                  <a:lnTo>
                    <a:pt x="712" y="643"/>
                  </a:lnTo>
                  <a:lnTo>
                    <a:pt x="712" y="629"/>
                  </a:lnTo>
                  <a:lnTo>
                    <a:pt x="708" y="617"/>
                  </a:lnTo>
                  <a:lnTo>
                    <a:pt x="712" y="606"/>
                  </a:lnTo>
                  <a:lnTo>
                    <a:pt x="728" y="606"/>
                  </a:lnTo>
                  <a:lnTo>
                    <a:pt x="756" y="566"/>
                  </a:lnTo>
                  <a:lnTo>
                    <a:pt x="771" y="514"/>
                  </a:lnTo>
                  <a:lnTo>
                    <a:pt x="786" y="494"/>
                  </a:lnTo>
                  <a:lnTo>
                    <a:pt x="806" y="484"/>
                  </a:lnTo>
                  <a:lnTo>
                    <a:pt x="827" y="466"/>
                  </a:lnTo>
                  <a:lnTo>
                    <a:pt x="840" y="472"/>
                  </a:lnTo>
                  <a:lnTo>
                    <a:pt x="840" y="466"/>
                  </a:lnTo>
                  <a:lnTo>
                    <a:pt x="840" y="446"/>
                  </a:lnTo>
                  <a:lnTo>
                    <a:pt x="823" y="43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63" name="Freeform 886"/>
            <p:cNvSpPr>
              <a:spLocks/>
            </p:cNvSpPr>
            <p:nvPr/>
          </p:nvSpPr>
          <p:spPr bwMode="auto">
            <a:xfrm>
              <a:off x="-6801" y="-437"/>
              <a:ext cx="248" cy="303"/>
            </a:xfrm>
            <a:custGeom>
              <a:avLst/>
              <a:gdLst/>
              <a:ahLst/>
              <a:cxnLst>
                <a:cxn ang="0">
                  <a:pos x="30" y="42"/>
                </a:cxn>
                <a:cxn ang="0">
                  <a:pos x="30" y="62"/>
                </a:cxn>
                <a:cxn ang="0">
                  <a:pos x="19" y="65"/>
                </a:cxn>
                <a:cxn ang="0">
                  <a:pos x="19" y="88"/>
                </a:cxn>
                <a:cxn ang="0">
                  <a:pos x="38" y="98"/>
                </a:cxn>
                <a:cxn ang="0">
                  <a:pos x="49" y="120"/>
                </a:cxn>
                <a:cxn ang="0">
                  <a:pos x="41" y="130"/>
                </a:cxn>
                <a:cxn ang="0">
                  <a:pos x="38" y="150"/>
                </a:cxn>
                <a:cxn ang="0">
                  <a:pos x="30" y="182"/>
                </a:cxn>
                <a:cxn ang="0">
                  <a:pos x="19" y="202"/>
                </a:cxn>
                <a:cxn ang="0">
                  <a:pos x="19" y="210"/>
                </a:cxn>
                <a:cxn ang="0">
                  <a:pos x="38" y="228"/>
                </a:cxn>
                <a:cxn ang="0">
                  <a:pos x="71" y="248"/>
                </a:cxn>
                <a:cxn ang="0">
                  <a:pos x="93" y="248"/>
                </a:cxn>
                <a:cxn ang="0">
                  <a:pos x="162" y="281"/>
                </a:cxn>
                <a:cxn ang="0">
                  <a:pos x="187" y="287"/>
                </a:cxn>
                <a:cxn ang="0">
                  <a:pos x="205" y="303"/>
                </a:cxn>
                <a:cxn ang="0">
                  <a:pos x="215" y="287"/>
                </a:cxn>
                <a:cxn ang="0">
                  <a:pos x="223" y="272"/>
                </a:cxn>
                <a:cxn ang="0">
                  <a:pos x="229" y="259"/>
                </a:cxn>
                <a:cxn ang="0">
                  <a:pos x="233" y="246"/>
                </a:cxn>
                <a:cxn ang="0">
                  <a:pos x="239" y="235"/>
                </a:cxn>
                <a:cxn ang="0">
                  <a:pos x="242" y="225"/>
                </a:cxn>
                <a:cxn ang="0">
                  <a:pos x="245" y="215"/>
                </a:cxn>
                <a:cxn ang="0">
                  <a:pos x="246" y="205"/>
                </a:cxn>
                <a:cxn ang="0">
                  <a:pos x="248" y="195"/>
                </a:cxn>
                <a:cxn ang="0">
                  <a:pos x="248" y="187"/>
                </a:cxn>
                <a:cxn ang="0">
                  <a:pos x="248" y="185"/>
                </a:cxn>
                <a:cxn ang="0">
                  <a:pos x="246" y="174"/>
                </a:cxn>
                <a:cxn ang="0">
                  <a:pos x="243" y="164"/>
                </a:cxn>
                <a:cxn ang="0">
                  <a:pos x="242" y="157"/>
                </a:cxn>
                <a:cxn ang="0">
                  <a:pos x="237" y="144"/>
                </a:cxn>
                <a:cxn ang="0">
                  <a:pos x="230" y="134"/>
                </a:cxn>
                <a:cxn ang="0">
                  <a:pos x="223" y="124"/>
                </a:cxn>
                <a:cxn ang="0">
                  <a:pos x="208" y="105"/>
                </a:cxn>
                <a:cxn ang="0">
                  <a:pos x="201" y="94"/>
                </a:cxn>
                <a:cxn ang="0">
                  <a:pos x="195" y="84"/>
                </a:cxn>
                <a:cxn ang="0">
                  <a:pos x="193" y="80"/>
                </a:cxn>
                <a:cxn ang="0">
                  <a:pos x="192" y="74"/>
                </a:cxn>
                <a:cxn ang="0">
                  <a:pos x="190" y="68"/>
                </a:cxn>
                <a:cxn ang="0">
                  <a:pos x="190" y="61"/>
                </a:cxn>
                <a:cxn ang="0">
                  <a:pos x="190" y="49"/>
                </a:cxn>
                <a:cxn ang="0">
                  <a:pos x="187" y="36"/>
                </a:cxn>
                <a:cxn ang="0">
                  <a:pos x="186" y="28"/>
                </a:cxn>
                <a:cxn ang="0">
                  <a:pos x="0" y="0"/>
                </a:cxn>
                <a:cxn ang="0">
                  <a:pos x="15" y="25"/>
                </a:cxn>
                <a:cxn ang="0">
                  <a:pos x="30" y="42"/>
                </a:cxn>
              </a:cxnLst>
              <a:rect l="0" t="0" r="r" b="b"/>
              <a:pathLst>
                <a:path w="248" h="303">
                  <a:moveTo>
                    <a:pt x="30" y="42"/>
                  </a:moveTo>
                  <a:lnTo>
                    <a:pt x="30" y="62"/>
                  </a:lnTo>
                  <a:lnTo>
                    <a:pt x="19" y="65"/>
                  </a:lnTo>
                  <a:lnTo>
                    <a:pt x="19" y="88"/>
                  </a:lnTo>
                  <a:lnTo>
                    <a:pt x="38" y="98"/>
                  </a:lnTo>
                  <a:lnTo>
                    <a:pt x="49" y="120"/>
                  </a:lnTo>
                  <a:lnTo>
                    <a:pt x="41" y="130"/>
                  </a:lnTo>
                  <a:lnTo>
                    <a:pt x="38" y="150"/>
                  </a:lnTo>
                  <a:lnTo>
                    <a:pt x="30" y="182"/>
                  </a:lnTo>
                  <a:lnTo>
                    <a:pt x="19" y="202"/>
                  </a:lnTo>
                  <a:lnTo>
                    <a:pt x="19" y="210"/>
                  </a:lnTo>
                  <a:lnTo>
                    <a:pt x="38" y="228"/>
                  </a:lnTo>
                  <a:lnTo>
                    <a:pt x="71" y="248"/>
                  </a:lnTo>
                  <a:lnTo>
                    <a:pt x="93" y="248"/>
                  </a:lnTo>
                  <a:lnTo>
                    <a:pt x="162" y="281"/>
                  </a:lnTo>
                  <a:lnTo>
                    <a:pt x="187" y="287"/>
                  </a:lnTo>
                  <a:lnTo>
                    <a:pt x="205" y="303"/>
                  </a:lnTo>
                  <a:lnTo>
                    <a:pt x="215" y="287"/>
                  </a:lnTo>
                  <a:lnTo>
                    <a:pt x="223" y="272"/>
                  </a:lnTo>
                  <a:lnTo>
                    <a:pt x="229" y="259"/>
                  </a:lnTo>
                  <a:lnTo>
                    <a:pt x="233" y="246"/>
                  </a:lnTo>
                  <a:lnTo>
                    <a:pt x="239" y="235"/>
                  </a:lnTo>
                  <a:lnTo>
                    <a:pt x="242" y="225"/>
                  </a:lnTo>
                  <a:lnTo>
                    <a:pt x="245" y="215"/>
                  </a:lnTo>
                  <a:lnTo>
                    <a:pt x="246" y="205"/>
                  </a:lnTo>
                  <a:lnTo>
                    <a:pt x="248" y="195"/>
                  </a:lnTo>
                  <a:lnTo>
                    <a:pt x="248" y="187"/>
                  </a:lnTo>
                  <a:lnTo>
                    <a:pt x="248" y="185"/>
                  </a:lnTo>
                  <a:lnTo>
                    <a:pt x="246" y="174"/>
                  </a:lnTo>
                  <a:lnTo>
                    <a:pt x="243" y="164"/>
                  </a:lnTo>
                  <a:lnTo>
                    <a:pt x="242" y="157"/>
                  </a:lnTo>
                  <a:lnTo>
                    <a:pt x="237" y="144"/>
                  </a:lnTo>
                  <a:lnTo>
                    <a:pt x="230" y="134"/>
                  </a:lnTo>
                  <a:lnTo>
                    <a:pt x="223" y="124"/>
                  </a:lnTo>
                  <a:lnTo>
                    <a:pt x="208" y="105"/>
                  </a:lnTo>
                  <a:lnTo>
                    <a:pt x="201" y="94"/>
                  </a:lnTo>
                  <a:lnTo>
                    <a:pt x="195" y="84"/>
                  </a:lnTo>
                  <a:lnTo>
                    <a:pt x="193" y="80"/>
                  </a:lnTo>
                  <a:lnTo>
                    <a:pt x="192" y="74"/>
                  </a:lnTo>
                  <a:lnTo>
                    <a:pt x="190" y="68"/>
                  </a:lnTo>
                  <a:lnTo>
                    <a:pt x="190" y="61"/>
                  </a:lnTo>
                  <a:lnTo>
                    <a:pt x="190" y="49"/>
                  </a:lnTo>
                  <a:lnTo>
                    <a:pt x="187" y="36"/>
                  </a:lnTo>
                  <a:lnTo>
                    <a:pt x="186" y="28"/>
                  </a:lnTo>
                  <a:lnTo>
                    <a:pt x="0" y="0"/>
                  </a:lnTo>
                  <a:lnTo>
                    <a:pt x="15" y="25"/>
                  </a:lnTo>
                  <a:lnTo>
                    <a:pt x="30" y="4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64" name="Freeform 887"/>
            <p:cNvSpPr>
              <a:spLocks/>
            </p:cNvSpPr>
            <p:nvPr/>
          </p:nvSpPr>
          <p:spPr bwMode="auto">
            <a:xfrm>
              <a:off x="-6801" y="-437"/>
              <a:ext cx="248" cy="303"/>
            </a:xfrm>
            <a:custGeom>
              <a:avLst/>
              <a:gdLst/>
              <a:ahLst/>
              <a:cxnLst>
                <a:cxn ang="0">
                  <a:pos x="30" y="42"/>
                </a:cxn>
                <a:cxn ang="0">
                  <a:pos x="30" y="62"/>
                </a:cxn>
                <a:cxn ang="0">
                  <a:pos x="19" y="65"/>
                </a:cxn>
                <a:cxn ang="0">
                  <a:pos x="19" y="88"/>
                </a:cxn>
                <a:cxn ang="0">
                  <a:pos x="38" y="98"/>
                </a:cxn>
                <a:cxn ang="0">
                  <a:pos x="49" y="120"/>
                </a:cxn>
                <a:cxn ang="0">
                  <a:pos x="41" y="130"/>
                </a:cxn>
                <a:cxn ang="0">
                  <a:pos x="38" y="150"/>
                </a:cxn>
                <a:cxn ang="0">
                  <a:pos x="30" y="182"/>
                </a:cxn>
                <a:cxn ang="0">
                  <a:pos x="19" y="202"/>
                </a:cxn>
                <a:cxn ang="0">
                  <a:pos x="19" y="210"/>
                </a:cxn>
                <a:cxn ang="0">
                  <a:pos x="38" y="228"/>
                </a:cxn>
                <a:cxn ang="0">
                  <a:pos x="71" y="248"/>
                </a:cxn>
                <a:cxn ang="0">
                  <a:pos x="93" y="248"/>
                </a:cxn>
                <a:cxn ang="0">
                  <a:pos x="162" y="281"/>
                </a:cxn>
                <a:cxn ang="0">
                  <a:pos x="187" y="287"/>
                </a:cxn>
                <a:cxn ang="0">
                  <a:pos x="205" y="303"/>
                </a:cxn>
                <a:cxn ang="0">
                  <a:pos x="215" y="287"/>
                </a:cxn>
                <a:cxn ang="0">
                  <a:pos x="223" y="272"/>
                </a:cxn>
                <a:cxn ang="0">
                  <a:pos x="229" y="259"/>
                </a:cxn>
                <a:cxn ang="0">
                  <a:pos x="233" y="246"/>
                </a:cxn>
                <a:cxn ang="0">
                  <a:pos x="239" y="235"/>
                </a:cxn>
                <a:cxn ang="0">
                  <a:pos x="242" y="225"/>
                </a:cxn>
                <a:cxn ang="0">
                  <a:pos x="245" y="215"/>
                </a:cxn>
                <a:cxn ang="0">
                  <a:pos x="246" y="205"/>
                </a:cxn>
                <a:cxn ang="0">
                  <a:pos x="248" y="195"/>
                </a:cxn>
                <a:cxn ang="0">
                  <a:pos x="248" y="187"/>
                </a:cxn>
                <a:cxn ang="0">
                  <a:pos x="248" y="185"/>
                </a:cxn>
                <a:cxn ang="0">
                  <a:pos x="246" y="174"/>
                </a:cxn>
                <a:cxn ang="0">
                  <a:pos x="243" y="164"/>
                </a:cxn>
                <a:cxn ang="0">
                  <a:pos x="242" y="157"/>
                </a:cxn>
                <a:cxn ang="0">
                  <a:pos x="237" y="144"/>
                </a:cxn>
                <a:cxn ang="0">
                  <a:pos x="230" y="134"/>
                </a:cxn>
                <a:cxn ang="0">
                  <a:pos x="223" y="124"/>
                </a:cxn>
                <a:cxn ang="0">
                  <a:pos x="208" y="105"/>
                </a:cxn>
                <a:cxn ang="0">
                  <a:pos x="201" y="94"/>
                </a:cxn>
                <a:cxn ang="0">
                  <a:pos x="195" y="84"/>
                </a:cxn>
                <a:cxn ang="0">
                  <a:pos x="193" y="80"/>
                </a:cxn>
                <a:cxn ang="0">
                  <a:pos x="192" y="74"/>
                </a:cxn>
                <a:cxn ang="0">
                  <a:pos x="190" y="68"/>
                </a:cxn>
                <a:cxn ang="0">
                  <a:pos x="190" y="61"/>
                </a:cxn>
                <a:cxn ang="0">
                  <a:pos x="190" y="49"/>
                </a:cxn>
                <a:cxn ang="0">
                  <a:pos x="187" y="36"/>
                </a:cxn>
                <a:cxn ang="0">
                  <a:pos x="186" y="28"/>
                </a:cxn>
                <a:cxn ang="0">
                  <a:pos x="0" y="0"/>
                </a:cxn>
                <a:cxn ang="0">
                  <a:pos x="15" y="25"/>
                </a:cxn>
                <a:cxn ang="0">
                  <a:pos x="30" y="42"/>
                </a:cxn>
              </a:cxnLst>
              <a:rect l="0" t="0" r="r" b="b"/>
              <a:pathLst>
                <a:path w="248" h="303">
                  <a:moveTo>
                    <a:pt x="30" y="42"/>
                  </a:moveTo>
                  <a:lnTo>
                    <a:pt x="30" y="62"/>
                  </a:lnTo>
                  <a:lnTo>
                    <a:pt x="19" y="65"/>
                  </a:lnTo>
                  <a:lnTo>
                    <a:pt x="19" y="88"/>
                  </a:lnTo>
                  <a:lnTo>
                    <a:pt x="38" y="98"/>
                  </a:lnTo>
                  <a:lnTo>
                    <a:pt x="49" y="120"/>
                  </a:lnTo>
                  <a:lnTo>
                    <a:pt x="41" y="130"/>
                  </a:lnTo>
                  <a:lnTo>
                    <a:pt x="38" y="150"/>
                  </a:lnTo>
                  <a:lnTo>
                    <a:pt x="30" y="182"/>
                  </a:lnTo>
                  <a:lnTo>
                    <a:pt x="19" y="202"/>
                  </a:lnTo>
                  <a:lnTo>
                    <a:pt x="19" y="210"/>
                  </a:lnTo>
                  <a:lnTo>
                    <a:pt x="38" y="228"/>
                  </a:lnTo>
                  <a:lnTo>
                    <a:pt x="71" y="248"/>
                  </a:lnTo>
                  <a:lnTo>
                    <a:pt x="93" y="248"/>
                  </a:lnTo>
                  <a:lnTo>
                    <a:pt x="162" y="281"/>
                  </a:lnTo>
                  <a:lnTo>
                    <a:pt x="187" y="287"/>
                  </a:lnTo>
                  <a:lnTo>
                    <a:pt x="205" y="303"/>
                  </a:lnTo>
                  <a:lnTo>
                    <a:pt x="215" y="287"/>
                  </a:lnTo>
                  <a:lnTo>
                    <a:pt x="223" y="272"/>
                  </a:lnTo>
                  <a:lnTo>
                    <a:pt x="229" y="259"/>
                  </a:lnTo>
                  <a:lnTo>
                    <a:pt x="233" y="246"/>
                  </a:lnTo>
                  <a:lnTo>
                    <a:pt x="239" y="235"/>
                  </a:lnTo>
                  <a:lnTo>
                    <a:pt x="242" y="225"/>
                  </a:lnTo>
                  <a:lnTo>
                    <a:pt x="245" y="215"/>
                  </a:lnTo>
                  <a:lnTo>
                    <a:pt x="246" y="205"/>
                  </a:lnTo>
                  <a:lnTo>
                    <a:pt x="248" y="195"/>
                  </a:lnTo>
                  <a:lnTo>
                    <a:pt x="248" y="187"/>
                  </a:lnTo>
                  <a:lnTo>
                    <a:pt x="248" y="185"/>
                  </a:lnTo>
                  <a:lnTo>
                    <a:pt x="246" y="174"/>
                  </a:lnTo>
                  <a:lnTo>
                    <a:pt x="243" y="164"/>
                  </a:lnTo>
                  <a:lnTo>
                    <a:pt x="242" y="157"/>
                  </a:lnTo>
                  <a:lnTo>
                    <a:pt x="237" y="144"/>
                  </a:lnTo>
                  <a:lnTo>
                    <a:pt x="230" y="134"/>
                  </a:lnTo>
                  <a:lnTo>
                    <a:pt x="223" y="124"/>
                  </a:lnTo>
                  <a:lnTo>
                    <a:pt x="208" y="105"/>
                  </a:lnTo>
                  <a:lnTo>
                    <a:pt x="201" y="94"/>
                  </a:lnTo>
                  <a:lnTo>
                    <a:pt x="195" y="84"/>
                  </a:lnTo>
                  <a:lnTo>
                    <a:pt x="193" y="80"/>
                  </a:lnTo>
                  <a:lnTo>
                    <a:pt x="192" y="74"/>
                  </a:lnTo>
                  <a:lnTo>
                    <a:pt x="190" y="68"/>
                  </a:lnTo>
                  <a:lnTo>
                    <a:pt x="190" y="61"/>
                  </a:lnTo>
                  <a:lnTo>
                    <a:pt x="190" y="49"/>
                  </a:lnTo>
                  <a:lnTo>
                    <a:pt x="187" y="36"/>
                  </a:lnTo>
                  <a:lnTo>
                    <a:pt x="186" y="28"/>
                  </a:lnTo>
                  <a:lnTo>
                    <a:pt x="0" y="0"/>
                  </a:lnTo>
                  <a:lnTo>
                    <a:pt x="15" y="25"/>
                  </a:lnTo>
                  <a:lnTo>
                    <a:pt x="30" y="4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165" name="Freeform 889"/>
          <p:cNvSpPr>
            <a:spLocks/>
          </p:cNvSpPr>
          <p:nvPr/>
        </p:nvSpPr>
        <p:spPr bwMode="auto">
          <a:xfrm>
            <a:off x="2283149" y="2065092"/>
            <a:ext cx="646181" cy="1082303"/>
          </a:xfrm>
          <a:custGeom>
            <a:avLst/>
            <a:gdLst/>
            <a:ahLst/>
            <a:cxnLst>
              <a:cxn ang="0">
                <a:pos x="1127" y="2086"/>
              </a:cxn>
              <a:cxn ang="0">
                <a:pos x="1151" y="2055"/>
              </a:cxn>
              <a:cxn ang="0">
                <a:pos x="1116" y="2013"/>
              </a:cxn>
              <a:cxn ang="0">
                <a:pos x="1122" y="1966"/>
              </a:cxn>
              <a:cxn ang="0">
                <a:pos x="1171" y="1914"/>
              </a:cxn>
              <a:cxn ang="0">
                <a:pos x="1223" y="1832"/>
              </a:cxn>
              <a:cxn ang="0">
                <a:pos x="1256" y="1815"/>
              </a:cxn>
              <a:cxn ang="0">
                <a:pos x="1234" y="1780"/>
              </a:cxn>
              <a:cxn ang="0">
                <a:pos x="1219" y="1725"/>
              </a:cxn>
              <a:cxn ang="0">
                <a:pos x="1213" y="1683"/>
              </a:cxn>
              <a:cxn ang="0">
                <a:pos x="711" y="153"/>
              </a:cxn>
              <a:cxn ang="0">
                <a:pos x="104" y="35"/>
              </a:cxn>
              <a:cxn ang="0">
                <a:pos x="94" y="133"/>
              </a:cxn>
              <a:cxn ang="0">
                <a:pos x="83" y="181"/>
              </a:cxn>
              <a:cxn ang="0">
                <a:pos x="3" y="291"/>
              </a:cxn>
              <a:cxn ang="0">
                <a:pos x="7" y="341"/>
              </a:cxn>
              <a:cxn ang="0">
                <a:pos x="25" y="372"/>
              </a:cxn>
              <a:cxn ang="0">
                <a:pos x="42" y="461"/>
              </a:cxn>
              <a:cxn ang="0">
                <a:pos x="21" y="541"/>
              </a:cxn>
              <a:cxn ang="0">
                <a:pos x="31" y="643"/>
              </a:cxn>
              <a:cxn ang="0">
                <a:pos x="83" y="767"/>
              </a:cxn>
              <a:cxn ang="0">
                <a:pos x="114" y="831"/>
              </a:cxn>
              <a:cxn ang="0">
                <a:pos x="138" y="815"/>
              </a:cxn>
              <a:cxn ang="0">
                <a:pos x="159" y="831"/>
              </a:cxn>
              <a:cxn ang="0">
                <a:pos x="169" y="903"/>
              </a:cxn>
              <a:cxn ang="0">
                <a:pos x="138" y="883"/>
              </a:cxn>
              <a:cxn ang="0">
                <a:pos x="128" y="853"/>
              </a:cxn>
              <a:cxn ang="0">
                <a:pos x="116" y="903"/>
              </a:cxn>
              <a:cxn ang="0">
                <a:pos x="125" y="999"/>
              </a:cxn>
              <a:cxn ang="0">
                <a:pos x="181" y="1040"/>
              </a:cxn>
              <a:cxn ang="0">
                <a:pos x="153" y="1097"/>
              </a:cxn>
              <a:cxn ang="0">
                <a:pos x="174" y="1201"/>
              </a:cxn>
              <a:cxn ang="0">
                <a:pos x="192" y="1257"/>
              </a:cxn>
              <a:cxn ang="0">
                <a:pos x="255" y="1378"/>
              </a:cxn>
              <a:cxn ang="0">
                <a:pos x="245" y="1403"/>
              </a:cxn>
              <a:cxn ang="0">
                <a:pos x="266" y="1445"/>
              </a:cxn>
              <a:cxn ang="0">
                <a:pos x="245" y="1517"/>
              </a:cxn>
              <a:cxn ang="0">
                <a:pos x="295" y="1565"/>
              </a:cxn>
              <a:cxn ang="0">
                <a:pos x="413" y="1602"/>
              </a:cxn>
              <a:cxn ang="0">
                <a:pos x="480" y="1686"/>
              </a:cxn>
              <a:cxn ang="0">
                <a:pos x="558" y="1715"/>
              </a:cxn>
              <a:cxn ang="0">
                <a:pos x="554" y="1758"/>
              </a:cxn>
              <a:cxn ang="0">
                <a:pos x="632" y="1805"/>
              </a:cxn>
              <a:cxn ang="0">
                <a:pos x="701" y="1914"/>
              </a:cxn>
              <a:cxn ang="0">
                <a:pos x="702" y="2003"/>
              </a:cxn>
              <a:cxn ang="0">
                <a:pos x="707" y="2008"/>
              </a:cxn>
              <a:cxn ang="0">
                <a:pos x="711" y="2044"/>
              </a:cxn>
            </a:cxnLst>
            <a:rect l="0" t="0" r="r" b="b"/>
            <a:pathLst>
              <a:path w="1256" h="2086">
                <a:moveTo>
                  <a:pt x="1096" y="2082"/>
                </a:moveTo>
                <a:lnTo>
                  <a:pt x="1116" y="2082"/>
                </a:lnTo>
                <a:lnTo>
                  <a:pt x="1127" y="2086"/>
                </a:lnTo>
                <a:lnTo>
                  <a:pt x="1139" y="2075"/>
                </a:lnTo>
                <a:lnTo>
                  <a:pt x="1145" y="2060"/>
                </a:lnTo>
                <a:lnTo>
                  <a:pt x="1151" y="2055"/>
                </a:lnTo>
                <a:lnTo>
                  <a:pt x="1149" y="2044"/>
                </a:lnTo>
                <a:lnTo>
                  <a:pt x="1127" y="2023"/>
                </a:lnTo>
                <a:lnTo>
                  <a:pt x="1116" y="2013"/>
                </a:lnTo>
                <a:lnTo>
                  <a:pt x="1127" y="1992"/>
                </a:lnTo>
                <a:lnTo>
                  <a:pt x="1127" y="1978"/>
                </a:lnTo>
                <a:lnTo>
                  <a:pt x="1122" y="1966"/>
                </a:lnTo>
                <a:lnTo>
                  <a:pt x="1127" y="1955"/>
                </a:lnTo>
                <a:lnTo>
                  <a:pt x="1145" y="1955"/>
                </a:lnTo>
                <a:lnTo>
                  <a:pt x="1171" y="1914"/>
                </a:lnTo>
                <a:lnTo>
                  <a:pt x="1188" y="1862"/>
                </a:lnTo>
                <a:lnTo>
                  <a:pt x="1203" y="1842"/>
                </a:lnTo>
                <a:lnTo>
                  <a:pt x="1223" y="1832"/>
                </a:lnTo>
                <a:lnTo>
                  <a:pt x="1244" y="1815"/>
                </a:lnTo>
                <a:lnTo>
                  <a:pt x="1256" y="1820"/>
                </a:lnTo>
                <a:lnTo>
                  <a:pt x="1256" y="1815"/>
                </a:lnTo>
                <a:lnTo>
                  <a:pt x="1256" y="1794"/>
                </a:lnTo>
                <a:lnTo>
                  <a:pt x="1240" y="1784"/>
                </a:lnTo>
                <a:lnTo>
                  <a:pt x="1234" y="1780"/>
                </a:lnTo>
                <a:lnTo>
                  <a:pt x="1229" y="1753"/>
                </a:lnTo>
                <a:lnTo>
                  <a:pt x="1219" y="1742"/>
                </a:lnTo>
                <a:lnTo>
                  <a:pt x="1219" y="1725"/>
                </a:lnTo>
                <a:lnTo>
                  <a:pt x="1213" y="1701"/>
                </a:lnTo>
                <a:lnTo>
                  <a:pt x="1213" y="1690"/>
                </a:lnTo>
                <a:lnTo>
                  <a:pt x="1213" y="1683"/>
                </a:lnTo>
                <a:lnTo>
                  <a:pt x="1213" y="1653"/>
                </a:lnTo>
                <a:lnTo>
                  <a:pt x="563" y="725"/>
                </a:lnTo>
                <a:lnTo>
                  <a:pt x="711" y="153"/>
                </a:lnTo>
                <a:lnTo>
                  <a:pt x="125" y="0"/>
                </a:lnTo>
                <a:lnTo>
                  <a:pt x="114" y="7"/>
                </a:lnTo>
                <a:lnTo>
                  <a:pt x="104" y="35"/>
                </a:lnTo>
                <a:lnTo>
                  <a:pt x="114" y="59"/>
                </a:lnTo>
                <a:lnTo>
                  <a:pt x="110" y="112"/>
                </a:lnTo>
                <a:lnTo>
                  <a:pt x="94" y="133"/>
                </a:lnTo>
                <a:lnTo>
                  <a:pt x="85" y="145"/>
                </a:lnTo>
                <a:lnTo>
                  <a:pt x="83" y="166"/>
                </a:lnTo>
                <a:lnTo>
                  <a:pt x="83" y="181"/>
                </a:lnTo>
                <a:lnTo>
                  <a:pt x="21" y="243"/>
                </a:lnTo>
                <a:lnTo>
                  <a:pt x="3" y="270"/>
                </a:lnTo>
                <a:lnTo>
                  <a:pt x="3" y="291"/>
                </a:lnTo>
                <a:lnTo>
                  <a:pt x="0" y="299"/>
                </a:lnTo>
                <a:lnTo>
                  <a:pt x="3" y="327"/>
                </a:lnTo>
                <a:lnTo>
                  <a:pt x="7" y="341"/>
                </a:lnTo>
                <a:lnTo>
                  <a:pt x="18" y="351"/>
                </a:lnTo>
                <a:lnTo>
                  <a:pt x="21" y="361"/>
                </a:lnTo>
                <a:lnTo>
                  <a:pt x="25" y="372"/>
                </a:lnTo>
                <a:lnTo>
                  <a:pt x="42" y="413"/>
                </a:lnTo>
                <a:lnTo>
                  <a:pt x="46" y="455"/>
                </a:lnTo>
                <a:lnTo>
                  <a:pt x="42" y="461"/>
                </a:lnTo>
                <a:lnTo>
                  <a:pt x="30" y="487"/>
                </a:lnTo>
                <a:lnTo>
                  <a:pt x="18" y="529"/>
                </a:lnTo>
                <a:lnTo>
                  <a:pt x="21" y="541"/>
                </a:lnTo>
                <a:lnTo>
                  <a:pt x="25" y="559"/>
                </a:lnTo>
                <a:lnTo>
                  <a:pt x="10" y="581"/>
                </a:lnTo>
                <a:lnTo>
                  <a:pt x="31" y="643"/>
                </a:lnTo>
                <a:lnTo>
                  <a:pt x="46" y="666"/>
                </a:lnTo>
                <a:lnTo>
                  <a:pt x="83" y="701"/>
                </a:lnTo>
                <a:lnTo>
                  <a:pt x="83" y="767"/>
                </a:lnTo>
                <a:lnTo>
                  <a:pt x="67" y="789"/>
                </a:lnTo>
                <a:lnTo>
                  <a:pt x="89" y="799"/>
                </a:lnTo>
                <a:lnTo>
                  <a:pt x="114" y="831"/>
                </a:lnTo>
                <a:lnTo>
                  <a:pt x="135" y="837"/>
                </a:lnTo>
                <a:lnTo>
                  <a:pt x="138" y="831"/>
                </a:lnTo>
                <a:lnTo>
                  <a:pt x="138" y="815"/>
                </a:lnTo>
                <a:lnTo>
                  <a:pt x="157" y="799"/>
                </a:lnTo>
                <a:lnTo>
                  <a:pt x="159" y="805"/>
                </a:lnTo>
                <a:lnTo>
                  <a:pt x="159" y="831"/>
                </a:lnTo>
                <a:lnTo>
                  <a:pt x="159" y="851"/>
                </a:lnTo>
                <a:lnTo>
                  <a:pt x="174" y="883"/>
                </a:lnTo>
                <a:lnTo>
                  <a:pt x="169" y="903"/>
                </a:lnTo>
                <a:lnTo>
                  <a:pt x="168" y="909"/>
                </a:lnTo>
                <a:lnTo>
                  <a:pt x="147" y="893"/>
                </a:lnTo>
                <a:lnTo>
                  <a:pt x="138" y="883"/>
                </a:lnTo>
                <a:lnTo>
                  <a:pt x="138" y="861"/>
                </a:lnTo>
                <a:lnTo>
                  <a:pt x="135" y="851"/>
                </a:lnTo>
                <a:lnTo>
                  <a:pt x="128" y="853"/>
                </a:lnTo>
                <a:lnTo>
                  <a:pt x="125" y="883"/>
                </a:lnTo>
                <a:lnTo>
                  <a:pt x="114" y="883"/>
                </a:lnTo>
                <a:lnTo>
                  <a:pt x="116" y="903"/>
                </a:lnTo>
                <a:lnTo>
                  <a:pt x="114" y="913"/>
                </a:lnTo>
                <a:lnTo>
                  <a:pt x="114" y="975"/>
                </a:lnTo>
                <a:lnTo>
                  <a:pt x="125" y="999"/>
                </a:lnTo>
                <a:lnTo>
                  <a:pt x="148" y="1020"/>
                </a:lnTo>
                <a:lnTo>
                  <a:pt x="169" y="1027"/>
                </a:lnTo>
                <a:lnTo>
                  <a:pt x="181" y="1040"/>
                </a:lnTo>
                <a:lnTo>
                  <a:pt x="178" y="1077"/>
                </a:lnTo>
                <a:lnTo>
                  <a:pt x="159" y="1091"/>
                </a:lnTo>
                <a:lnTo>
                  <a:pt x="153" y="1097"/>
                </a:lnTo>
                <a:lnTo>
                  <a:pt x="147" y="1103"/>
                </a:lnTo>
                <a:lnTo>
                  <a:pt x="138" y="1153"/>
                </a:lnTo>
                <a:lnTo>
                  <a:pt x="174" y="1201"/>
                </a:lnTo>
                <a:lnTo>
                  <a:pt x="178" y="1221"/>
                </a:lnTo>
                <a:lnTo>
                  <a:pt x="189" y="1237"/>
                </a:lnTo>
                <a:lnTo>
                  <a:pt x="192" y="1257"/>
                </a:lnTo>
                <a:lnTo>
                  <a:pt x="238" y="1341"/>
                </a:lnTo>
                <a:lnTo>
                  <a:pt x="255" y="1357"/>
                </a:lnTo>
                <a:lnTo>
                  <a:pt x="255" y="1378"/>
                </a:lnTo>
                <a:lnTo>
                  <a:pt x="252" y="1378"/>
                </a:lnTo>
                <a:lnTo>
                  <a:pt x="245" y="1381"/>
                </a:lnTo>
                <a:lnTo>
                  <a:pt x="245" y="1403"/>
                </a:lnTo>
                <a:lnTo>
                  <a:pt x="264" y="1413"/>
                </a:lnTo>
                <a:lnTo>
                  <a:pt x="275" y="1436"/>
                </a:lnTo>
                <a:lnTo>
                  <a:pt x="266" y="1445"/>
                </a:lnTo>
                <a:lnTo>
                  <a:pt x="264" y="1465"/>
                </a:lnTo>
                <a:lnTo>
                  <a:pt x="255" y="1498"/>
                </a:lnTo>
                <a:lnTo>
                  <a:pt x="245" y="1517"/>
                </a:lnTo>
                <a:lnTo>
                  <a:pt x="245" y="1527"/>
                </a:lnTo>
                <a:lnTo>
                  <a:pt x="264" y="1545"/>
                </a:lnTo>
                <a:lnTo>
                  <a:pt x="295" y="1565"/>
                </a:lnTo>
                <a:lnTo>
                  <a:pt x="318" y="1565"/>
                </a:lnTo>
                <a:lnTo>
                  <a:pt x="388" y="1597"/>
                </a:lnTo>
                <a:lnTo>
                  <a:pt x="413" y="1602"/>
                </a:lnTo>
                <a:lnTo>
                  <a:pt x="437" y="1621"/>
                </a:lnTo>
                <a:lnTo>
                  <a:pt x="456" y="1664"/>
                </a:lnTo>
                <a:lnTo>
                  <a:pt x="480" y="1686"/>
                </a:lnTo>
                <a:lnTo>
                  <a:pt x="509" y="1695"/>
                </a:lnTo>
                <a:lnTo>
                  <a:pt x="548" y="1701"/>
                </a:lnTo>
                <a:lnTo>
                  <a:pt x="558" y="1715"/>
                </a:lnTo>
                <a:lnTo>
                  <a:pt x="558" y="1728"/>
                </a:lnTo>
                <a:lnTo>
                  <a:pt x="563" y="1735"/>
                </a:lnTo>
                <a:lnTo>
                  <a:pt x="554" y="1758"/>
                </a:lnTo>
                <a:lnTo>
                  <a:pt x="569" y="1768"/>
                </a:lnTo>
                <a:lnTo>
                  <a:pt x="594" y="1768"/>
                </a:lnTo>
                <a:lnTo>
                  <a:pt x="632" y="1805"/>
                </a:lnTo>
                <a:lnTo>
                  <a:pt x="647" y="1832"/>
                </a:lnTo>
                <a:lnTo>
                  <a:pt x="665" y="1851"/>
                </a:lnTo>
                <a:lnTo>
                  <a:pt x="701" y="1914"/>
                </a:lnTo>
                <a:lnTo>
                  <a:pt x="701" y="1978"/>
                </a:lnTo>
                <a:lnTo>
                  <a:pt x="701" y="1988"/>
                </a:lnTo>
                <a:lnTo>
                  <a:pt x="702" y="2003"/>
                </a:lnTo>
                <a:lnTo>
                  <a:pt x="707" y="2003"/>
                </a:lnTo>
                <a:lnTo>
                  <a:pt x="711" y="2008"/>
                </a:lnTo>
                <a:lnTo>
                  <a:pt x="707" y="2008"/>
                </a:lnTo>
                <a:lnTo>
                  <a:pt x="702" y="2018"/>
                </a:lnTo>
                <a:lnTo>
                  <a:pt x="707" y="2037"/>
                </a:lnTo>
                <a:lnTo>
                  <a:pt x="711" y="2044"/>
                </a:lnTo>
                <a:lnTo>
                  <a:pt x="1096" y="2082"/>
                </a:lnTo>
                <a:close/>
              </a:path>
            </a:pathLst>
          </a:custGeom>
          <a:solidFill>
            <a:schemeClr val="tx2">
              <a:lumMod val="50000"/>
            </a:schemeClr>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66" name="Freeform 890"/>
          <p:cNvSpPr>
            <a:spLocks/>
          </p:cNvSpPr>
          <p:nvPr/>
        </p:nvSpPr>
        <p:spPr bwMode="auto">
          <a:xfrm>
            <a:off x="2283149" y="2065092"/>
            <a:ext cx="646181" cy="1082303"/>
          </a:xfrm>
          <a:custGeom>
            <a:avLst/>
            <a:gdLst/>
            <a:ahLst/>
            <a:cxnLst>
              <a:cxn ang="0">
                <a:pos x="1127" y="2086"/>
              </a:cxn>
              <a:cxn ang="0">
                <a:pos x="1151" y="2055"/>
              </a:cxn>
              <a:cxn ang="0">
                <a:pos x="1116" y="2013"/>
              </a:cxn>
              <a:cxn ang="0">
                <a:pos x="1122" y="1966"/>
              </a:cxn>
              <a:cxn ang="0">
                <a:pos x="1171" y="1914"/>
              </a:cxn>
              <a:cxn ang="0">
                <a:pos x="1223" y="1832"/>
              </a:cxn>
              <a:cxn ang="0">
                <a:pos x="1256" y="1815"/>
              </a:cxn>
              <a:cxn ang="0">
                <a:pos x="1234" y="1780"/>
              </a:cxn>
              <a:cxn ang="0">
                <a:pos x="1219" y="1725"/>
              </a:cxn>
              <a:cxn ang="0">
                <a:pos x="1213" y="1683"/>
              </a:cxn>
              <a:cxn ang="0">
                <a:pos x="711" y="153"/>
              </a:cxn>
              <a:cxn ang="0">
                <a:pos x="104" y="35"/>
              </a:cxn>
              <a:cxn ang="0">
                <a:pos x="94" y="133"/>
              </a:cxn>
              <a:cxn ang="0">
                <a:pos x="83" y="181"/>
              </a:cxn>
              <a:cxn ang="0">
                <a:pos x="3" y="291"/>
              </a:cxn>
              <a:cxn ang="0">
                <a:pos x="7" y="341"/>
              </a:cxn>
              <a:cxn ang="0">
                <a:pos x="25" y="372"/>
              </a:cxn>
              <a:cxn ang="0">
                <a:pos x="42" y="461"/>
              </a:cxn>
              <a:cxn ang="0">
                <a:pos x="21" y="541"/>
              </a:cxn>
              <a:cxn ang="0">
                <a:pos x="31" y="643"/>
              </a:cxn>
              <a:cxn ang="0">
                <a:pos x="83" y="767"/>
              </a:cxn>
              <a:cxn ang="0">
                <a:pos x="114" y="831"/>
              </a:cxn>
              <a:cxn ang="0">
                <a:pos x="138" y="815"/>
              </a:cxn>
              <a:cxn ang="0">
                <a:pos x="159" y="831"/>
              </a:cxn>
              <a:cxn ang="0">
                <a:pos x="169" y="903"/>
              </a:cxn>
              <a:cxn ang="0">
                <a:pos x="138" y="883"/>
              </a:cxn>
              <a:cxn ang="0">
                <a:pos x="128" y="853"/>
              </a:cxn>
              <a:cxn ang="0">
                <a:pos x="116" y="903"/>
              </a:cxn>
              <a:cxn ang="0">
                <a:pos x="125" y="999"/>
              </a:cxn>
              <a:cxn ang="0">
                <a:pos x="181" y="1040"/>
              </a:cxn>
              <a:cxn ang="0">
                <a:pos x="153" y="1097"/>
              </a:cxn>
              <a:cxn ang="0">
                <a:pos x="174" y="1201"/>
              </a:cxn>
              <a:cxn ang="0">
                <a:pos x="192" y="1257"/>
              </a:cxn>
              <a:cxn ang="0">
                <a:pos x="255" y="1378"/>
              </a:cxn>
              <a:cxn ang="0">
                <a:pos x="245" y="1403"/>
              </a:cxn>
              <a:cxn ang="0">
                <a:pos x="266" y="1445"/>
              </a:cxn>
              <a:cxn ang="0">
                <a:pos x="245" y="1517"/>
              </a:cxn>
              <a:cxn ang="0">
                <a:pos x="295" y="1565"/>
              </a:cxn>
              <a:cxn ang="0">
                <a:pos x="413" y="1602"/>
              </a:cxn>
              <a:cxn ang="0">
                <a:pos x="480" y="1686"/>
              </a:cxn>
              <a:cxn ang="0">
                <a:pos x="558" y="1715"/>
              </a:cxn>
              <a:cxn ang="0">
                <a:pos x="554" y="1758"/>
              </a:cxn>
              <a:cxn ang="0">
                <a:pos x="632" y="1805"/>
              </a:cxn>
              <a:cxn ang="0">
                <a:pos x="701" y="1914"/>
              </a:cxn>
              <a:cxn ang="0">
                <a:pos x="702" y="2003"/>
              </a:cxn>
              <a:cxn ang="0">
                <a:pos x="707" y="2008"/>
              </a:cxn>
              <a:cxn ang="0">
                <a:pos x="711" y="2044"/>
              </a:cxn>
            </a:cxnLst>
            <a:rect l="0" t="0" r="r" b="b"/>
            <a:pathLst>
              <a:path w="1256" h="2086">
                <a:moveTo>
                  <a:pt x="1096" y="2082"/>
                </a:moveTo>
                <a:lnTo>
                  <a:pt x="1116" y="2082"/>
                </a:lnTo>
                <a:lnTo>
                  <a:pt x="1127" y="2086"/>
                </a:lnTo>
                <a:lnTo>
                  <a:pt x="1139" y="2075"/>
                </a:lnTo>
                <a:lnTo>
                  <a:pt x="1145" y="2060"/>
                </a:lnTo>
                <a:lnTo>
                  <a:pt x="1151" y="2055"/>
                </a:lnTo>
                <a:lnTo>
                  <a:pt x="1149" y="2044"/>
                </a:lnTo>
                <a:lnTo>
                  <a:pt x="1127" y="2023"/>
                </a:lnTo>
                <a:lnTo>
                  <a:pt x="1116" y="2013"/>
                </a:lnTo>
                <a:lnTo>
                  <a:pt x="1127" y="1992"/>
                </a:lnTo>
                <a:lnTo>
                  <a:pt x="1127" y="1978"/>
                </a:lnTo>
                <a:lnTo>
                  <a:pt x="1122" y="1966"/>
                </a:lnTo>
                <a:lnTo>
                  <a:pt x="1127" y="1955"/>
                </a:lnTo>
                <a:lnTo>
                  <a:pt x="1145" y="1955"/>
                </a:lnTo>
                <a:lnTo>
                  <a:pt x="1171" y="1914"/>
                </a:lnTo>
                <a:lnTo>
                  <a:pt x="1188" y="1862"/>
                </a:lnTo>
                <a:lnTo>
                  <a:pt x="1203" y="1842"/>
                </a:lnTo>
                <a:lnTo>
                  <a:pt x="1223" y="1832"/>
                </a:lnTo>
                <a:lnTo>
                  <a:pt x="1244" y="1815"/>
                </a:lnTo>
                <a:lnTo>
                  <a:pt x="1256" y="1820"/>
                </a:lnTo>
                <a:lnTo>
                  <a:pt x="1256" y="1815"/>
                </a:lnTo>
                <a:lnTo>
                  <a:pt x="1256" y="1794"/>
                </a:lnTo>
                <a:lnTo>
                  <a:pt x="1240" y="1784"/>
                </a:lnTo>
                <a:lnTo>
                  <a:pt x="1234" y="1780"/>
                </a:lnTo>
                <a:lnTo>
                  <a:pt x="1229" y="1753"/>
                </a:lnTo>
                <a:lnTo>
                  <a:pt x="1219" y="1742"/>
                </a:lnTo>
                <a:lnTo>
                  <a:pt x="1219" y="1725"/>
                </a:lnTo>
                <a:lnTo>
                  <a:pt x="1213" y="1701"/>
                </a:lnTo>
                <a:lnTo>
                  <a:pt x="1213" y="1690"/>
                </a:lnTo>
                <a:lnTo>
                  <a:pt x="1213" y="1683"/>
                </a:lnTo>
                <a:lnTo>
                  <a:pt x="1213" y="1653"/>
                </a:lnTo>
                <a:lnTo>
                  <a:pt x="563" y="725"/>
                </a:lnTo>
                <a:lnTo>
                  <a:pt x="711" y="153"/>
                </a:lnTo>
                <a:lnTo>
                  <a:pt x="125" y="0"/>
                </a:lnTo>
                <a:lnTo>
                  <a:pt x="114" y="7"/>
                </a:lnTo>
                <a:lnTo>
                  <a:pt x="104" y="35"/>
                </a:lnTo>
                <a:lnTo>
                  <a:pt x="114" y="59"/>
                </a:lnTo>
                <a:lnTo>
                  <a:pt x="110" y="112"/>
                </a:lnTo>
                <a:lnTo>
                  <a:pt x="94" y="133"/>
                </a:lnTo>
                <a:lnTo>
                  <a:pt x="85" y="145"/>
                </a:lnTo>
                <a:lnTo>
                  <a:pt x="83" y="166"/>
                </a:lnTo>
                <a:lnTo>
                  <a:pt x="83" y="181"/>
                </a:lnTo>
                <a:lnTo>
                  <a:pt x="21" y="243"/>
                </a:lnTo>
                <a:lnTo>
                  <a:pt x="3" y="270"/>
                </a:lnTo>
                <a:lnTo>
                  <a:pt x="3" y="291"/>
                </a:lnTo>
                <a:lnTo>
                  <a:pt x="0" y="299"/>
                </a:lnTo>
                <a:lnTo>
                  <a:pt x="3" y="327"/>
                </a:lnTo>
                <a:lnTo>
                  <a:pt x="7" y="341"/>
                </a:lnTo>
                <a:lnTo>
                  <a:pt x="18" y="351"/>
                </a:lnTo>
                <a:lnTo>
                  <a:pt x="21" y="361"/>
                </a:lnTo>
                <a:lnTo>
                  <a:pt x="25" y="372"/>
                </a:lnTo>
                <a:lnTo>
                  <a:pt x="42" y="413"/>
                </a:lnTo>
                <a:lnTo>
                  <a:pt x="46" y="455"/>
                </a:lnTo>
                <a:lnTo>
                  <a:pt x="42" y="461"/>
                </a:lnTo>
                <a:lnTo>
                  <a:pt x="30" y="487"/>
                </a:lnTo>
                <a:lnTo>
                  <a:pt x="18" y="529"/>
                </a:lnTo>
                <a:lnTo>
                  <a:pt x="21" y="541"/>
                </a:lnTo>
                <a:lnTo>
                  <a:pt x="25" y="559"/>
                </a:lnTo>
                <a:lnTo>
                  <a:pt x="10" y="581"/>
                </a:lnTo>
                <a:lnTo>
                  <a:pt x="31" y="643"/>
                </a:lnTo>
                <a:lnTo>
                  <a:pt x="46" y="666"/>
                </a:lnTo>
                <a:lnTo>
                  <a:pt x="83" y="701"/>
                </a:lnTo>
                <a:lnTo>
                  <a:pt x="83" y="767"/>
                </a:lnTo>
                <a:lnTo>
                  <a:pt x="67" y="789"/>
                </a:lnTo>
                <a:lnTo>
                  <a:pt x="89" y="799"/>
                </a:lnTo>
                <a:lnTo>
                  <a:pt x="114" y="831"/>
                </a:lnTo>
                <a:lnTo>
                  <a:pt x="135" y="837"/>
                </a:lnTo>
                <a:lnTo>
                  <a:pt x="138" y="831"/>
                </a:lnTo>
                <a:lnTo>
                  <a:pt x="138" y="815"/>
                </a:lnTo>
                <a:lnTo>
                  <a:pt x="157" y="799"/>
                </a:lnTo>
                <a:lnTo>
                  <a:pt x="159" y="805"/>
                </a:lnTo>
                <a:lnTo>
                  <a:pt x="159" y="831"/>
                </a:lnTo>
                <a:lnTo>
                  <a:pt x="159" y="851"/>
                </a:lnTo>
                <a:lnTo>
                  <a:pt x="174" y="883"/>
                </a:lnTo>
                <a:lnTo>
                  <a:pt x="169" y="903"/>
                </a:lnTo>
                <a:lnTo>
                  <a:pt x="168" y="909"/>
                </a:lnTo>
                <a:lnTo>
                  <a:pt x="147" y="893"/>
                </a:lnTo>
                <a:lnTo>
                  <a:pt x="138" y="883"/>
                </a:lnTo>
                <a:lnTo>
                  <a:pt x="138" y="861"/>
                </a:lnTo>
                <a:lnTo>
                  <a:pt x="135" y="851"/>
                </a:lnTo>
                <a:lnTo>
                  <a:pt x="128" y="853"/>
                </a:lnTo>
                <a:lnTo>
                  <a:pt x="125" y="883"/>
                </a:lnTo>
                <a:lnTo>
                  <a:pt x="114" y="883"/>
                </a:lnTo>
                <a:lnTo>
                  <a:pt x="116" y="903"/>
                </a:lnTo>
                <a:lnTo>
                  <a:pt x="114" y="913"/>
                </a:lnTo>
                <a:lnTo>
                  <a:pt x="114" y="975"/>
                </a:lnTo>
                <a:lnTo>
                  <a:pt x="125" y="999"/>
                </a:lnTo>
                <a:lnTo>
                  <a:pt x="148" y="1020"/>
                </a:lnTo>
                <a:lnTo>
                  <a:pt x="169" y="1027"/>
                </a:lnTo>
                <a:lnTo>
                  <a:pt x="181" y="1040"/>
                </a:lnTo>
                <a:lnTo>
                  <a:pt x="178" y="1077"/>
                </a:lnTo>
                <a:lnTo>
                  <a:pt x="159" y="1091"/>
                </a:lnTo>
                <a:lnTo>
                  <a:pt x="153" y="1097"/>
                </a:lnTo>
                <a:lnTo>
                  <a:pt x="147" y="1103"/>
                </a:lnTo>
                <a:lnTo>
                  <a:pt x="138" y="1153"/>
                </a:lnTo>
                <a:lnTo>
                  <a:pt x="174" y="1201"/>
                </a:lnTo>
                <a:lnTo>
                  <a:pt x="178" y="1221"/>
                </a:lnTo>
                <a:lnTo>
                  <a:pt x="189" y="1237"/>
                </a:lnTo>
                <a:lnTo>
                  <a:pt x="192" y="1257"/>
                </a:lnTo>
                <a:lnTo>
                  <a:pt x="238" y="1341"/>
                </a:lnTo>
                <a:lnTo>
                  <a:pt x="255" y="1357"/>
                </a:lnTo>
                <a:lnTo>
                  <a:pt x="255" y="1378"/>
                </a:lnTo>
                <a:lnTo>
                  <a:pt x="252" y="1378"/>
                </a:lnTo>
                <a:lnTo>
                  <a:pt x="245" y="1381"/>
                </a:lnTo>
                <a:lnTo>
                  <a:pt x="245" y="1403"/>
                </a:lnTo>
                <a:lnTo>
                  <a:pt x="264" y="1413"/>
                </a:lnTo>
                <a:lnTo>
                  <a:pt x="275" y="1436"/>
                </a:lnTo>
                <a:lnTo>
                  <a:pt x="266" y="1445"/>
                </a:lnTo>
                <a:lnTo>
                  <a:pt x="264" y="1465"/>
                </a:lnTo>
                <a:lnTo>
                  <a:pt x="255" y="1498"/>
                </a:lnTo>
                <a:lnTo>
                  <a:pt x="245" y="1517"/>
                </a:lnTo>
                <a:lnTo>
                  <a:pt x="245" y="1527"/>
                </a:lnTo>
                <a:lnTo>
                  <a:pt x="264" y="1545"/>
                </a:lnTo>
                <a:lnTo>
                  <a:pt x="295" y="1565"/>
                </a:lnTo>
                <a:lnTo>
                  <a:pt x="318" y="1565"/>
                </a:lnTo>
                <a:lnTo>
                  <a:pt x="388" y="1597"/>
                </a:lnTo>
                <a:lnTo>
                  <a:pt x="413" y="1602"/>
                </a:lnTo>
                <a:lnTo>
                  <a:pt x="437" y="1621"/>
                </a:lnTo>
                <a:lnTo>
                  <a:pt x="456" y="1664"/>
                </a:lnTo>
                <a:lnTo>
                  <a:pt x="480" y="1686"/>
                </a:lnTo>
                <a:lnTo>
                  <a:pt x="509" y="1695"/>
                </a:lnTo>
                <a:lnTo>
                  <a:pt x="548" y="1701"/>
                </a:lnTo>
                <a:lnTo>
                  <a:pt x="558" y="1715"/>
                </a:lnTo>
                <a:lnTo>
                  <a:pt x="558" y="1728"/>
                </a:lnTo>
                <a:lnTo>
                  <a:pt x="563" y="1735"/>
                </a:lnTo>
                <a:lnTo>
                  <a:pt x="554" y="1758"/>
                </a:lnTo>
                <a:lnTo>
                  <a:pt x="569" y="1768"/>
                </a:lnTo>
                <a:lnTo>
                  <a:pt x="594" y="1768"/>
                </a:lnTo>
                <a:lnTo>
                  <a:pt x="632" y="1805"/>
                </a:lnTo>
                <a:lnTo>
                  <a:pt x="647" y="1832"/>
                </a:lnTo>
                <a:lnTo>
                  <a:pt x="665" y="1851"/>
                </a:lnTo>
                <a:lnTo>
                  <a:pt x="701" y="1914"/>
                </a:lnTo>
                <a:lnTo>
                  <a:pt x="701" y="1978"/>
                </a:lnTo>
                <a:lnTo>
                  <a:pt x="701" y="1988"/>
                </a:lnTo>
                <a:lnTo>
                  <a:pt x="702" y="2003"/>
                </a:lnTo>
                <a:lnTo>
                  <a:pt x="707" y="2003"/>
                </a:lnTo>
                <a:lnTo>
                  <a:pt x="711" y="2008"/>
                </a:lnTo>
                <a:lnTo>
                  <a:pt x="707" y="2008"/>
                </a:lnTo>
                <a:lnTo>
                  <a:pt x="702" y="2018"/>
                </a:lnTo>
                <a:lnTo>
                  <a:pt x="707" y="2037"/>
                </a:lnTo>
                <a:lnTo>
                  <a:pt x="711" y="2044"/>
                </a:lnTo>
                <a:lnTo>
                  <a:pt x="1096" y="2082"/>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167" name="Group 903"/>
          <p:cNvGrpSpPr>
            <a:grpSpLocks/>
          </p:cNvGrpSpPr>
          <p:nvPr/>
        </p:nvGrpSpPr>
        <p:grpSpPr bwMode="auto">
          <a:xfrm>
            <a:off x="2349002" y="1673884"/>
            <a:ext cx="640521" cy="519360"/>
            <a:chOff x="-6900" y="-2500"/>
            <a:chExt cx="1245" cy="1001"/>
          </a:xfrm>
        </p:grpSpPr>
        <p:sp>
          <p:nvSpPr>
            <p:cNvPr id="168" name="Freeform 891"/>
            <p:cNvSpPr>
              <a:spLocks/>
            </p:cNvSpPr>
            <p:nvPr/>
          </p:nvSpPr>
          <p:spPr bwMode="auto">
            <a:xfrm>
              <a:off x="-6900" y="-2500"/>
              <a:ext cx="353" cy="766"/>
            </a:xfrm>
            <a:custGeom>
              <a:avLst/>
              <a:gdLst/>
              <a:ahLst/>
              <a:cxnLst>
                <a:cxn ang="0">
                  <a:pos x="59" y="672"/>
                </a:cxn>
                <a:cxn ang="0">
                  <a:pos x="110" y="636"/>
                </a:cxn>
                <a:cxn ang="0">
                  <a:pos x="110" y="593"/>
                </a:cxn>
                <a:cxn ang="0">
                  <a:pos x="141" y="542"/>
                </a:cxn>
                <a:cxn ang="0">
                  <a:pos x="146" y="489"/>
                </a:cxn>
                <a:cxn ang="0">
                  <a:pos x="154" y="473"/>
                </a:cxn>
                <a:cxn ang="0">
                  <a:pos x="172" y="438"/>
                </a:cxn>
                <a:cxn ang="0">
                  <a:pos x="193" y="387"/>
                </a:cxn>
                <a:cxn ang="0">
                  <a:pos x="209" y="345"/>
                </a:cxn>
                <a:cxn ang="0">
                  <a:pos x="240" y="279"/>
                </a:cxn>
                <a:cxn ang="0">
                  <a:pos x="249" y="211"/>
                </a:cxn>
                <a:cxn ang="0">
                  <a:pos x="253" y="184"/>
                </a:cxn>
                <a:cxn ang="0">
                  <a:pos x="330" y="138"/>
                </a:cxn>
                <a:cxn ang="0">
                  <a:pos x="337" y="110"/>
                </a:cxn>
                <a:cxn ang="0">
                  <a:pos x="340" y="10"/>
                </a:cxn>
                <a:cxn ang="0">
                  <a:pos x="305" y="2"/>
                </a:cxn>
                <a:cxn ang="0">
                  <a:pos x="281" y="2"/>
                </a:cxn>
                <a:cxn ang="0">
                  <a:pos x="274" y="32"/>
                </a:cxn>
                <a:cxn ang="0">
                  <a:pos x="236" y="143"/>
                </a:cxn>
                <a:cxn ang="0">
                  <a:pos x="190" y="254"/>
                </a:cxn>
                <a:cxn ang="0">
                  <a:pos x="124" y="414"/>
                </a:cxn>
                <a:cxn ang="0">
                  <a:pos x="67" y="499"/>
                </a:cxn>
                <a:cxn ang="0">
                  <a:pos x="53" y="530"/>
                </a:cxn>
                <a:cxn ang="0">
                  <a:pos x="42" y="553"/>
                </a:cxn>
                <a:cxn ang="0">
                  <a:pos x="22" y="570"/>
                </a:cxn>
                <a:cxn ang="0">
                  <a:pos x="22" y="642"/>
                </a:cxn>
                <a:cxn ang="0">
                  <a:pos x="10" y="689"/>
                </a:cxn>
                <a:cxn ang="0">
                  <a:pos x="10" y="744"/>
                </a:cxn>
                <a:cxn ang="0">
                  <a:pos x="57" y="766"/>
                </a:cxn>
                <a:cxn ang="0">
                  <a:pos x="84" y="718"/>
                </a:cxn>
                <a:cxn ang="0">
                  <a:pos x="79" y="708"/>
                </a:cxn>
                <a:cxn ang="0">
                  <a:pos x="75" y="699"/>
                </a:cxn>
                <a:cxn ang="0">
                  <a:pos x="67" y="695"/>
                </a:cxn>
                <a:cxn ang="0">
                  <a:pos x="57" y="689"/>
                </a:cxn>
                <a:cxn ang="0">
                  <a:pos x="45" y="686"/>
                </a:cxn>
              </a:cxnLst>
              <a:rect l="0" t="0" r="r" b="b"/>
              <a:pathLst>
                <a:path w="353" h="766">
                  <a:moveTo>
                    <a:pt x="45" y="686"/>
                  </a:moveTo>
                  <a:lnTo>
                    <a:pt x="59" y="672"/>
                  </a:lnTo>
                  <a:lnTo>
                    <a:pt x="75" y="672"/>
                  </a:lnTo>
                  <a:lnTo>
                    <a:pt x="110" y="636"/>
                  </a:lnTo>
                  <a:lnTo>
                    <a:pt x="110" y="625"/>
                  </a:lnTo>
                  <a:lnTo>
                    <a:pt x="110" y="593"/>
                  </a:lnTo>
                  <a:lnTo>
                    <a:pt x="124" y="593"/>
                  </a:lnTo>
                  <a:lnTo>
                    <a:pt x="141" y="542"/>
                  </a:lnTo>
                  <a:lnTo>
                    <a:pt x="141" y="493"/>
                  </a:lnTo>
                  <a:lnTo>
                    <a:pt x="146" y="489"/>
                  </a:lnTo>
                  <a:lnTo>
                    <a:pt x="150" y="481"/>
                  </a:lnTo>
                  <a:lnTo>
                    <a:pt x="154" y="473"/>
                  </a:lnTo>
                  <a:lnTo>
                    <a:pt x="160" y="461"/>
                  </a:lnTo>
                  <a:lnTo>
                    <a:pt x="172" y="438"/>
                  </a:lnTo>
                  <a:lnTo>
                    <a:pt x="184" y="411"/>
                  </a:lnTo>
                  <a:lnTo>
                    <a:pt x="193" y="387"/>
                  </a:lnTo>
                  <a:lnTo>
                    <a:pt x="202" y="365"/>
                  </a:lnTo>
                  <a:lnTo>
                    <a:pt x="209" y="345"/>
                  </a:lnTo>
                  <a:lnTo>
                    <a:pt x="240" y="325"/>
                  </a:lnTo>
                  <a:lnTo>
                    <a:pt x="240" y="279"/>
                  </a:lnTo>
                  <a:lnTo>
                    <a:pt x="233" y="272"/>
                  </a:lnTo>
                  <a:lnTo>
                    <a:pt x="249" y="211"/>
                  </a:lnTo>
                  <a:lnTo>
                    <a:pt x="237" y="199"/>
                  </a:lnTo>
                  <a:lnTo>
                    <a:pt x="253" y="184"/>
                  </a:lnTo>
                  <a:lnTo>
                    <a:pt x="302" y="196"/>
                  </a:lnTo>
                  <a:lnTo>
                    <a:pt x="330" y="138"/>
                  </a:lnTo>
                  <a:lnTo>
                    <a:pt x="320" y="110"/>
                  </a:lnTo>
                  <a:lnTo>
                    <a:pt x="337" y="110"/>
                  </a:lnTo>
                  <a:lnTo>
                    <a:pt x="353" y="19"/>
                  </a:lnTo>
                  <a:lnTo>
                    <a:pt x="340" y="10"/>
                  </a:lnTo>
                  <a:lnTo>
                    <a:pt x="320" y="0"/>
                  </a:lnTo>
                  <a:lnTo>
                    <a:pt x="305" y="2"/>
                  </a:lnTo>
                  <a:lnTo>
                    <a:pt x="296" y="0"/>
                  </a:lnTo>
                  <a:lnTo>
                    <a:pt x="281" y="2"/>
                  </a:lnTo>
                  <a:lnTo>
                    <a:pt x="281" y="10"/>
                  </a:lnTo>
                  <a:lnTo>
                    <a:pt x="274" y="32"/>
                  </a:lnTo>
                  <a:lnTo>
                    <a:pt x="264" y="62"/>
                  </a:lnTo>
                  <a:lnTo>
                    <a:pt x="236" y="143"/>
                  </a:lnTo>
                  <a:lnTo>
                    <a:pt x="215" y="208"/>
                  </a:lnTo>
                  <a:lnTo>
                    <a:pt x="190" y="254"/>
                  </a:lnTo>
                  <a:lnTo>
                    <a:pt x="152" y="355"/>
                  </a:lnTo>
                  <a:lnTo>
                    <a:pt x="124" y="414"/>
                  </a:lnTo>
                  <a:lnTo>
                    <a:pt x="104" y="454"/>
                  </a:lnTo>
                  <a:lnTo>
                    <a:pt x="67" y="499"/>
                  </a:lnTo>
                  <a:lnTo>
                    <a:pt x="62" y="499"/>
                  </a:lnTo>
                  <a:lnTo>
                    <a:pt x="53" y="530"/>
                  </a:lnTo>
                  <a:lnTo>
                    <a:pt x="51" y="536"/>
                  </a:lnTo>
                  <a:lnTo>
                    <a:pt x="42" y="553"/>
                  </a:lnTo>
                  <a:lnTo>
                    <a:pt x="32" y="566"/>
                  </a:lnTo>
                  <a:lnTo>
                    <a:pt x="22" y="570"/>
                  </a:lnTo>
                  <a:lnTo>
                    <a:pt x="10" y="580"/>
                  </a:lnTo>
                  <a:lnTo>
                    <a:pt x="22" y="642"/>
                  </a:lnTo>
                  <a:lnTo>
                    <a:pt x="10" y="672"/>
                  </a:lnTo>
                  <a:lnTo>
                    <a:pt x="10" y="689"/>
                  </a:lnTo>
                  <a:lnTo>
                    <a:pt x="0" y="709"/>
                  </a:lnTo>
                  <a:lnTo>
                    <a:pt x="10" y="744"/>
                  </a:lnTo>
                  <a:lnTo>
                    <a:pt x="20" y="755"/>
                  </a:lnTo>
                  <a:lnTo>
                    <a:pt x="57" y="766"/>
                  </a:lnTo>
                  <a:lnTo>
                    <a:pt x="84" y="724"/>
                  </a:lnTo>
                  <a:lnTo>
                    <a:pt x="84" y="718"/>
                  </a:lnTo>
                  <a:lnTo>
                    <a:pt x="81" y="712"/>
                  </a:lnTo>
                  <a:lnTo>
                    <a:pt x="79" y="708"/>
                  </a:lnTo>
                  <a:lnTo>
                    <a:pt x="78" y="703"/>
                  </a:lnTo>
                  <a:lnTo>
                    <a:pt x="75" y="699"/>
                  </a:lnTo>
                  <a:lnTo>
                    <a:pt x="72" y="698"/>
                  </a:lnTo>
                  <a:lnTo>
                    <a:pt x="67" y="695"/>
                  </a:lnTo>
                  <a:lnTo>
                    <a:pt x="65" y="692"/>
                  </a:lnTo>
                  <a:lnTo>
                    <a:pt x="57" y="689"/>
                  </a:lnTo>
                  <a:lnTo>
                    <a:pt x="51" y="686"/>
                  </a:lnTo>
                  <a:lnTo>
                    <a:pt x="45" y="68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69" name="Freeform 892"/>
            <p:cNvSpPr>
              <a:spLocks/>
            </p:cNvSpPr>
            <p:nvPr/>
          </p:nvSpPr>
          <p:spPr bwMode="auto">
            <a:xfrm>
              <a:off x="-6900" y="-2500"/>
              <a:ext cx="353" cy="766"/>
            </a:xfrm>
            <a:custGeom>
              <a:avLst/>
              <a:gdLst/>
              <a:ahLst/>
              <a:cxnLst>
                <a:cxn ang="0">
                  <a:pos x="59" y="672"/>
                </a:cxn>
                <a:cxn ang="0">
                  <a:pos x="110" y="636"/>
                </a:cxn>
                <a:cxn ang="0">
                  <a:pos x="110" y="593"/>
                </a:cxn>
                <a:cxn ang="0">
                  <a:pos x="141" y="542"/>
                </a:cxn>
                <a:cxn ang="0">
                  <a:pos x="146" y="489"/>
                </a:cxn>
                <a:cxn ang="0">
                  <a:pos x="154" y="473"/>
                </a:cxn>
                <a:cxn ang="0">
                  <a:pos x="172" y="438"/>
                </a:cxn>
                <a:cxn ang="0">
                  <a:pos x="193" y="387"/>
                </a:cxn>
                <a:cxn ang="0">
                  <a:pos x="209" y="345"/>
                </a:cxn>
                <a:cxn ang="0">
                  <a:pos x="240" y="279"/>
                </a:cxn>
                <a:cxn ang="0">
                  <a:pos x="249" y="211"/>
                </a:cxn>
                <a:cxn ang="0">
                  <a:pos x="253" y="184"/>
                </a:cxn>
                <a:cxn ang="0">
                  <a:pos x="330" y="138"/>
                </a:cxn>
                <a:cxn ang="0">
                  <a:pos x="337" y="110"/>
                </a:cxn>
                <a:cxn ang="0">
                  <a:pos x="340" y="10"/>
                </a:cxn>
                <a:cxn ang="0">
                  <a:pos x="305" y="2"/>
                </a:cxn>
                <a:cxn ang="0">
                  <a:pos x="281" y="2"/>
                </a:cxn>
                <a:cxn ang="0">
                  <a:pos x="274" y="32"/>
                </a:cxn>
                <a:cxn ang="0">
                  <a:pos x="236" y="143"/>
                </a:cxn>
                <a:cxn ang="0">
                  <a:pos x="190" y="254"/>
                </a:cxn>
                <a:cxn ang="0">
                  <a:pos x="124" y="414"/>
                </a:cxn>
                <a:cxn ang="0">
                  <a:pos x="67" y="499"/>
                </a:cxn>
                <a:cxn ang="0">
                  <a:pos x="53" y="530"/>
                </a:cxn>
                <a:cxn ang="0">
                  <a:pos x="42" y="553"/>
                </a:cxn>
                <a:cxn ang="0">
                  <a:pos x="22" y="570"/>
                </a:cxn>
                <a:cxn ang="0">
                  <a:pos x="22" y="642"/>
                </a:cxn>
                <a:cxn ang="0">
                  <a:pos x="10" y="689"/>
                </a:cxn>
                <a:cxn ang="0">
                  <a:pos x="10" y="744"/>
                </a:cxn>
                <a:cxn ang="0">
                  <a:pos x="57" y="766"/>
                </a:cxn>
                <a:cxn ang="0">
                  <a:pos x="84" y="718"/>
                </a:cxn>
                <a:cxn ang="0">
                  <a:pos x="79" y="708"/>
                </a:cxn>
                <a:cxn ang="0">
                  <a:pos x="75" y="699"/>
                </a:cxn>
                <a:cxn ang="0">
                  <a:pos x="67" y="695"/>
                </a:cxn>
                <a:cxn ang="0">
                  <a:pos x="57" y="689"/>
                </a:cxn>
                <a:cxn ang="0">
                  <a:pos x="45" y="686"/>
                </a:cxn>
              </a:cxnLst>
              <a:rect l="0" t="0" r="r" b="b"/>
              <a:pathLst>
                <a:path w="353" h="766">
                  <a:moveTo>
                    <a:pt x="45" y="686"/>
                  </a:moveTo>
                  <a:lnTo>
                    <a:pt x="59" y="672"/>
                  </a:lnTo>
                  <a:lnTo>
                    <a:pt x="75" y="672"/>
                  </a:lnTo>
                  <a:lnTo>
                    <a:pt x="110" y="636"/>
                  </a:lnTo>
                  <a:lnTo>
                    <a:pt x="110" y="625"/>
                  </a:lnTo>
                  <a:lnTo>
                    <a:pt x="110" y="593"/>
                  </a:lnTo>
                  <a:lnTo>
                    <a:pt x="124" y="593"/>
                  </a:lnTo>
                  <a:lnTo>
                    <a:pt x="141" y="542"/>
                  </a:lnTo>
                  <a:lnTo>
                    <a:pt x="141" y="493"/>
                  </a:lnTo>
                  <a:lnTo>
                    <a:pt x="146" y="489"/>
                  </a:lnTo>
                  <a:lnTo>
                    <a:pt x="150" y="481"/>
                  </a:lnTo>
                  <a:lnTo>
                    <a:pt x="154" y="473"/>
                  </a:lnTo>
                  <a:lnTo>
                    <a:pt x="160" y="461"/>
                  </a:lnTo>
                  <a:lnTo>
                    <a:pt x="172" y="438"/>
                  </a:lnTo>
                  <a:lnTo>
                    <a:pt x="184" y="411"/>
                  </a:lnTo>
                  <a:lnTo>
                    <a:pt x="193" y="387"/>
                  </a:lnTo>
                  <a:lnTo>
                    <a:pt x="202" y="365"/>
                  </a:lnTo>
                  <a:lnTo>
                    <a:pt x="209" y="345"/>
                  </a:lnTo>
                  <a:lnTo>
                    <a:pt x="240" y="325"/>
                  </a:lnTo>
                  <a:lnTo>
                    <a:pt x="240" y="279"/>
                  </a:lnTo>
                  <a:lnTo>
                    <a:pt x="233" y="272"/>
                  </a:lnTo>
                  <a:lnTo>
                    <a:pt x="249" y="211"/>
                  </a:lnTo>
                  <a:lnTo>
                    <a:pt x="237" y="199"/>
                  </a:lnTo>
                  <a:lnTo>
                    <a:pt x="253" y="184"/>
                  </a:lnTo>
                  <a:lnTo>
                    <a:pt x="302" y="196"/>
                  </a:lnTo>
                  <a:lnTo>
                    <a:pt x="330" y="138"/>
                  </a:lnTo>
                  <a:lnTo>
                    <a:pt x="320" y="110"/>
                  </a:lnTo>
                  <a:lnTo>
                    <a:pt x="337" y="110"/>
                  </a:lnTo>
                  <a:lnTo>
                    <a:pt x="353" y="19"/>
                  </a:lnTo>
                  <a:lnTo>
                    <a:pt x="340" y="10"/>
                  </a:lnTo>
                  <a:lnTo>
                    <a:pt x="320" y="0"/>
                  </a:lnTo>
                  <a:lnTo>
                    <a:pt x="305" y="2"/>
                  </a:lnTo>
                  <a:lnTo>
                    <a:pt x="296" y="0"/>
                  </a:lnTo>
                  <a:lnTo>
                    <a:pt x="281" y="2"/>
                  </a:lnTo>
                  <a:lnTo>
                    <a:pt x="281" y="10"/>
                  </a:lnTo>
                  <a:lnTo>
                    <a:pt x="274" y="32"/>
                  </a:lnTo>
                  <a:lnTo>
                    <a:pt x="264" y="62"/>
                  </a:lnTo>
                  <a:lnTo>
                    <a:pt x="236" y="143"/>
                  </a:lnTo>
                  <a:lnTo>
                    <a:pt x="215" y="208"/>
                  </a:lnTo>
                  <a:lnTo>
                    <a:pt x="190" y="254"/>
                  </a:lnTo>
                  <a:lnTo>
                    <a:pt x="152" y="355"/>
                  </a:lnTo>
                  <a:lnTo>
                    <a:pt x="124" y="414"/>
                  </a:lnTo>
                  <a:lnTo>
                    <a:pt x="104" y="454"/>
                  </a:lnTo>
                  <a:lnTo>
                    <a:pt x="67" y="499"/>
                  </a:lnTo>
                  <a:lnTo>
                    <a:pt x="62" y="499"/>
                  </a:lnTo>
                  <a:lnTo>
                    <a:pt x="53" y="530"/>
                  </a:lnTo>
                  <a:lnTo>
                    <a:pt x="51" y="536"/>
                  </a:lnTo>
                  <a:lnTo>
                    <a:pt x="42" y="553"/>
                  </a:lnTo>
                  <a:lnTo>
                    <a:pt x="32" y="566"/>
                  </a:lnTo>
                  <a:lnTo>
                    <a:pt x="22" y="570"/>
                  </a:lnTo>
                  <a:lnTo>
                    <a:pt x="10" y="580"/>
                  </a:lnTo>
                  <a:lnTo>
                    <a:pt x="22" y="642"/>
                  </a:lnTo>
                  <a:lnTo>
                    <a:pt x="10" y="672"/>
                  </a:lnTo>
                  <a:lnTo>
                    <a:pt x="10" y="689"/>
                  </a:lnTo>
                  <a:lnTo>
                    <a:pt x="0" y="709"/>
                  </a:lnTo>
                  <a:lnTo>
                    <a:pt x="10" y="744"/>
                  </a:lnTo>
                  <a:lnTo>
                    <a:pt x="20" y="755"/>
                  </a:lnTo>
                  <a:lnTo>
                    <a:pt x="57" y="766"/>
                  </a:lnTo>
                  <a:lnTo>
                    <a:pt x="84" y="724"/>
                  </a:lnTo>
                  <a:lnTo>
                    <a:pt x="84" y="718"/>
                  </a:lnTo>
                  <a:lnTo>
                    <a:pt x="81" y="712"/>
                  </a:lnTo>
                  <a:lnTo>
                    <a:pt x="79" y="708"/>
                  </a:lnTo>
                  <a:lnTo>
                    <a:pt x="78" y="703"/>
                  </a:lnTo>
                  <a:lnTo>
                    <a:pt x="75" y="699"/>
                  </a:lnTo>
                  <a:lnTo>
                    <a:pt x="72" y="698"/>
                  </a:lnTo>
                  <a:lnTo>
                    <a:pt x="67" y="695"/>
                  </a:lnTo>
                  <a:lnTo>
                    <a:pt x="65" y="692"/>
                  </a:lnTo>
                  <a:lnTo>
                    <a:pt x="57" y="689"/>
                  </a:lnTo>
                  <a:lnTo>
                    <a:pt x="51" y="686"/>
                  </a:lnTo>
                  <a:lnTo>
                    <a:pt x="45" y="68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0" name="Freeform 893"/>
            <p:cNvSpPr>
              <a:spLocks/>
            </p:cNvSpPr>
            <p:nvPr/>
          </p:nvSpPr>
          <p:spPr bwMode="auto">
            <a:xfrm>
              <a:off x="-6853" y="-2079"/>
              <a:ext cx="581" cy="493"/>
            </a:xfrm>
            <a:custGeom>
              <a:avLst/>
              <a:gdLst/>
              <a:ahLst/>
              <a:cxnLst>
                <a:cxn ang="0">
                  <a:pos x="464" y="327"/>
                </a:cxn>
                <a:cxn ang="0">
                  <a:pos x="405" y="308"/>
                </a:cxn>
                <a:cxn ang="0">
                  <a:pos x="401" y="303"/>
                </a:cxn>
                <a:cxn ang="0">
                  <a:pos x="393" y="291"/>
                </a:cxn>
                <a:cxn ang="0">
                  <a:pos x="374" y="258"/>
                </a:cxn>
                <a:cxn ang="0">
                  <a:pos x="349" y="215"/>
                </a:cxn>
                <a:cxn ang="0">
                  <a:pos x="336" y="152"/>
                </a:cxn>
                <a:cxn ang="0">
                  <a:pos x="250" y="122"/>
                </a:cxn>
                <a:cxn ang="0">
                  <a:pos x="250" y="96"/>
                </a:cxn>
                <a:cxn ang="0">
                  <a:pos x="208" y="85"/>
                </a:cxn>
                <a:cxn ang="0">
                  <a:pos x="208" y="33"/>
                </a:cxn>
                <a:cxn ang="0">
                  <a:pos x="168" y="33"/>
                </a:cxn>
                <a:cxn ang="0">
                  <a:pos x="133" y="0"/>
                </a:cxn>
                <a:cxn ang="0">
                  <a:pos x="124" y="23"/>
                </a:cxn>
                <a:cxn ang="0">
                  <a:pos x="113" y="43"/>
                </a:cxn>
                <a:cxn ang="0">
                  <a:pos x="107" y="53"/>
                </a:cxn>
                <a:cxn ang="0">
                  <a:pos x="103" y="60"/>
                </a:cxn>
                <a:cxn ang="0">
                  <a:pos x="100" y="68"/>
                </a:cxn>
                <a:cxn ang="0">
                  <a:pos x="96" y="72"/>
                </a:cxn>
                <a:cxn ang="0">
                  <a:pos x="96" y="119"/>
                </a:cxn>
                <a:cxn ang="0">
                  <a:pos x="78" y="172"/>
                </a:cxn>
                <a:cxn ang="0">
                  <a:pos x="65" y="172"/>
                </a:cxn>
                <a:cxn ang="0">
                  <a:pos x="65" y="202"/>
                </a:cxn>
                <a:cxn ang="0">
                  <a:pos x="65" y="215"/>
                </a:cxn>
                <a:cxn ang="0">
                  <a:pos x="29" y="251"/>
                </a:cxn>
                <a:cxn ang="0">
                  <a:pos x="13" y="251"/>
                </a:cxn>
                <a:cxn ang="0">
                  <a:pos x="0" y="264"/>
                </a:cxn>
                <a:cxn ang="0">
                  <a:pos x="6" y="265"/>
                </a:cxn>
                <a:cxn ang="0">
                  <a:pos x="12" y="267"/>
                </a:cxn>
                <a:cxn ang="0">
                  <a:pos x="19" y="270"/>
                </a:cxn>
                <a:cxn ang="0">
                  <a:pos x="22" y="272"/>
                </a:cxn>
                <a:cxn ang="0">
                  <a:pos x="25" y="275"/>
                </a:cxn>
                <a:cxn ang="0">
                  <a:pos x="29" y="278"/>
                </a:cxn>
                <a:cxn ang="0">
                  <a:pos x="32" y="282"/>
                </a:cxn>
                <a:cxn ang="0">
                  <a:pos x="34" y="285"/>
                </a:cxn>
                <a:cxn ang="0">
                  <a:pos x="37" y="291"/>
                </a:cxn>
                <a:cxn ang="0">
                  <a:pos x="37" y="295"/>
                </a:cxn>
                <a:cxn ang="0">
                  <a:pos x="38" y="303"/>
                </a:cxn>
                <a:cxn ang="0">
                  <a:pos x="12" y="344"/>
                </a:cxn>
                <a:cxn ang="0">
                  <a:pos x="551" y="484"/>
                </a:cxn>
                <a:cxn ang="0">
                  <a:pos x="581" y="493"/>
                </a:cxn>
                <a:cxn ang="0">
                  <a:pos x="564" y="454"/>
                </a:cxn>
                <a:cxn ang="0">
                  <a:pos x="557" y="433"/>
                </a:cxn>
                <a:cxn ang="0">
                  <a:pos x="548" y="410"/>
                </a:cxn>
                <a:cxn ang="0">
                  <a:pos x="545" y="400"/>
                </a:cxn>
                <a:cxn ang="0">
                  <a:pos x="541" y="391"/>
                </a:cxn>
                <a:cxn ang="0">
                  <a:pos x="535" y="384"/>
                </a:cxn>
                <a:cxn ang="0">
                  <a:pos x="529" y="376"/>
                </a:cxn>
                <a:cxn ang="0">
                  <a:pos x="522" y="368"/>
                </a:cxn>
                <a:cxn ang="0">
                  <a:pos x="514" y="361"/>
                </a:cxn>
                <a:cxn ang="0">
                  <a:pos x="507" y="356"/>
                </a:cxn>
                <a:cxn ang="0">
                  <a:pos x="501" y="350"/>
                </a:cxn>
                <a:cxn ang="0">
                  <a:pos x="486" y="340"/>
                </a:cxn>
                <a:cxn ang="0">
                  <a:pos x="475" y="333"/>
                </a:cxn>
                <a:cxn ang="0">
                  <a:pos x="464" y="327"/>
                </a:cxn>
              </a:cxnLst>
              <a:rect l="0" t="0" r="r" b="b"/>
              <a:pathLst>
                <a:path w="581" h="493">
                  <a:moveTo>
                    <a:pt x="464" y="327"/>
                  </a:moveTo>
                  <a:lnTo>
                    <a:pt x="405" y="308"/>
                  </a:lnTo>
                  <a:lnTo>
                    <a:pt x="401" y="303"/>
                  </a:lnTo>
                  <a:lnTo>
                    <a:pt x="393" y="291"/>
                  </a:lnTo>
                  <a:lnTo>
                    <a:pt x="374" y="258"/>
                  </a:lnTo>
                  <a:lnTo>
                    <a:pt x="349" y="215"/>
                  </a:lnTo>
                  <a:lnTo>
                    <a:pt x="336" y="152"/>
                  </a:lnTo>
                  <a:lnTo>
                    <a:pt x="250" y="122"/>
                  </a:lnTo>
                  <a:lnTo>
                    <a:pt x="250" y="96"/>
                  </a:lnTo>
                  <a:lnTo>
                    <a:pt x="208" y="85"/>
                  </a:lnTo>
                  <a:lnTo>
                    <a:pt x="208" y="33"/>
                  </a:lnTo>
                  <a:lnTo>
                    <a:pt x="168" y="33"/>
                  </a:lnTo>
                  <a:lnTo>
                    <a:pt x="133" y="0"/>
                  </a:lnTo>
                  <a:lnTo>
                    <a:pt x="124" y="23"/>
                  </a:lnTo>
                  <a:lnTo>
                    <a:pt x="113" y="43"/>
                  </a:lnTo>
                  <a:lnTo>
                    <a:pt x="107" y="53"/>
                  </a:lnTo>
                  <a:lnTo>
                    <a:pt x="103" y="60"/>
                  </a:lnTo>
                  <a:lnTo>
                    <a:pt x="100" y="68"/>
                  </a:lnTo>
                  <a:lnTo>
                    <a:pt x="96" y="72"/>
                  </a:lnTo>
                  <a:lnTo>
                    <a:pt x="96" y="119"/>
                  </a:lnTo>
                  <a:lnTo>
                    <a:pt x="78" y="172"/>
                  </a:lnTo>
                  <a:lnTo>
                    <a:pt x="65" y="172"/>
                  </a:lnTo>
                  <a:lnTo>
                    <a:pt x="65" y="202"/>
                  </a:lnTo>
                  <a:lnTo>
                    <a:pt x="65" y="215"/>
                  </a:lnTo>
                  <a:lnTo>
                    <a:pt x="29" y="251"/>
                  </a:lnTo>
                  <a:lnTo>
                    <a:pt x="13" y="251"/>
                  </a:lnTo>
                  <a:lnTo>
                    <a:pt x="0" y="264"/>
                  </a:lnTo>
                  <a:lnTo>
                    <a:pt x="6" y="265"/>
                  </a:lnTo>
                  <a:lnTo>
                    <a:pt x="12" y="267"/>
                  </a:lnTo>
                  <a:lnTo>
                    <a:pt x="19" y="270"/>
                  </a:lnTo>
                  <a:lnTo>
                    <a:pt x="22" y="272"/>
                  </a:lnTo>
                  <a:lnTo>
                    <a:pt x="25" y="275"/>
                  </a:lnTo>
                  <a:lnTo>
                    <a:pt x="29" y="278"/>
                  </a:lnTo>
                  <a:lnTo>
                    <a:pt x="32" y="282"/>
                  </a:lnTo>
                  <a:lnTo>
                    <a:pt x="34" y="285"/>
                  </a:lnTo>
                  <a:lnTo>
                    <a:pt x="37" y="291"/>
                  </a:lnTo>
                  <a:lnTo>
                    <a:pt x="37" y="295"/>
                  </a:lnTo>
                  <a:lnTo>
                    <a:pt x="38" y="303"/>
                  </a:lnTo>
                  <a:lnTo>
                    <a:pt x="12" y="344"/>
                  </a:lnTo>
                  <a:lnTo>
                    <a:pt x="551" y="484"/>
                  </a:lnTo>
                  <a:lnTo>
                    <a:pt x="581" y="493"/>
                  </a:lnTo>
                  <a:lnTo>
                    <a:pt x="564" y="454"/>
                  </a:lnTo>
                  <a:lnTo>
                    <a:pt x="557" y="433"/>
                  </a:lnTo>
                  <a:lnTo>
                    <a:pt x="548" y="410"/>
                  </a:lnTo>
                  <a:lnTo>
                    <a:pt x="545" y="400"/>
                  </a:lnTo>
                  <a:lnTo>
                    <a:pt x="541" y="391"/>
                  </a:lnTo>
                  <a:lnTo>
                    <a:pt x="535" y="384"/>
                  </a:lnTo>
                  <a:lnTo>
                    <a:pt x="529" y="376"/>
                  </a:lnTo>
                  <a:lnTo>
                    <a:pt x="522" y="368"/>
                  </a:lnTo>
                  <a:lnTo>
                    <a:pt x="514" y="361"/>
                  </a:lnTo>
                  <a:lnTo>
                    <a:pt x="507" y="356"/>
                  </a:lnTo>
                  <a:lnTo>
                    <a:pt x="501" y="350"/>
                  </a:lnTo>
                  <a:lnTo>
                    <a:pt x="486" y="340"/>
                  </a:lnTo>
                  <a:lnTo>
                    <a:pt x="475" y="333"/>
                  </a:lnTo>
                  <a:lnTo>
                    <a:pt x="464" y="32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1" name="Freeform 894"/>
            <p:cNvSpPr>
              <a:spLocks/>
            </p:cNvSpPr>
            <p:nvPr/>
          </p:nvSpPr>
          <p:spPr bwMode="auto">
            <a:xfrm>
              <a:off x="-6853" y="-2079"/>
              <a:ext cx="581" cy="493"/>
            </a:xfrm>
            <a:custGeom>
              <a:avLst/>
              <a:gdLst/>
              <a:ahLst/>
              <a:cxnLst>
                <a:cxn ang="0">
                  <a:pos x="464" y="327"/>
                </a:cxn>
                <a:cxn ang="0">
                  <a:pos x="405" y="308"/>
                </a:cxn>
                <a:cxn ang="0">
                  <a:pos x="401" y="303"/>
                </a:cxn>
                <a:cxn ang="0">
                  <a:pos x="393" y="291"/>
                </a:cxn>
                <a:cxn ang="0">
                  <a:pos x="374" y="258"/>
                </a:cxn>
                <a:cxn ang="0">
                  <a:pos x="349" y="215"/>
                </a:cxn>
                <a:cxn ang="0">
                  <a:pos x="336" y="152"/>
                </a:cxn>
                <a:cxn ang="0">
                  <a:pos x="250" y="122"/>
                </a:cxn>
                <a:cxn ang="0">
                  <a:pos x="250" y="96"/>
                </a:cxn>
                <a:cxn ang="0">
                  <a:pos x="208" y="85"/>
                </a:cxn>
                <a:cxn ang="0">
                  <a:pos x="208" y="33"/>
                </a:cxn>
                <a:cxn ang="0">
                  <a:pos x="168" y="33"/>
                </a:cxn>
                <a:cxn ang="0">
                  <a:pos x="133" y="0"/>
                </a:cxn>
                <a:cxn ang="0">
                  <a:pos x="124" y="23"/>
                </a:cxn>
                <a:cxn ang="0">
                  <a:pos x="113" y="43"/>
                </a:cxn>
                <a:cxn ang="0">
                  <a:pos x="107" y="53"/>
                </a:cxn>
                <a:cxn ang="0">
                  <a:pos x="103" y="60"/>
                </a:cxn>
                <a:cxn ang="0">
                  <a:pos x="100" y="68"/>
                </a:cxn>
                <a:cxn ang="0">
                  <a:pos x="96" y="72"/>
                </a:cxn>
                <a:cxn ang="0">
                  <a:pos x="96" y="119"/>
                </a:cxn>
                <a:cxn ang="0">
                  <a:pos x="78" y="172"/>
                </a:cxn>
                <a:cxn ang="0">
                  <a:pos x="65" y="172"/>
                </a:cxn>
                <a:cxn ang="0">
                  <a:pos x="65" y="202"/>
                </a:cxn>
                <a:cxn ang="0">
                  <a:pos x="65" y="215"/>
                </a:cxn>
                <a:cxn ang="0">
                  <a:pos x="29" y="251"/>
                </a:cxn>
                <a:cxn ang="0">
                  <a:pos x="13" y="251"/>
                </a:cxn>
                <a:cxn ang="0">
                  <a:pos x="0" y="264"/>
                </a:cxn>
                <a:cxn ang="0">
                  <a:pos x="6" y="265"/>
                </a:cxn>
                <a:cxn ang="0">
                  <a:pos x="12" y="267"/>
                </a:cxn>
                <a:cxn ang="0">
                  <a:pos x="19" y="270"/>
                </a:cxn>
                <a:cxn ang="0">
                  <a:pos x="22" y="272"/>
                </a:cxn>
                <a:cxn ang="0">
                  <a:pos x="25" y="275"/>
                </a:cxn>
                <a:cxn ang="0">
                  <a:pos x="29" y="278"/>
                </a:cxn>
                <a:cxn ang="0">
                  <a:pos x="32" y="282"/>
                </a:cxn>
                <a:cxn ang="0">
                  <a:pos x="34" y="285"/>
                </a:cxn>
                <a:cxn ang="0">
                  <a:pos x="37" y="291"/>
                </a:cxn>
                <a:cxn ang="0">
                  <a:pos x="37" y="295"/>
                </a:cxn>
                <a:cxn ang="0">
                  <a:pos x="38" y="303"/>
                </a:cxn>
                <a:cxn ang="0">
                  <a:pos x="12" y="344"/>
                </a:cxn>
                <a:cxn ang="0">
                  <a:pos x="551" y="484"/>
                </a:cxn>
                <a:cxn ang="0">
                  <a:pos x="581" y="493"/>
                </a:cxn>
                <a:cxn ang="0">
                  <a:pos x="564" y="454"/>
                </a:cxn>
                <a:cxn ang="0">
                  <a:pos x="557" y="433"/>
                </a:cxn>
                <a:cxn ang="0">
                  <a:pos x="548" y="410"/>
                </a:cxn>
                <a:cxn ang="0">
                  <a:pos x="545" y="400"/>
                </a:cxn>
                <a:cxn ang="0">
                  <a:pos x="541" y="391"/>
                </a:cxn>
                <a:cxn ang="0">
                  <a:pos x="535" y="384"/>
                </a:cxn>
                <a:cxn ang="0">
                  <a:pos x="529" y="376"/>
                </a:cxn>
                <a:cxn ang="0">
                  <a:pos x="522" y="368"/>
                </a:cxn>
                <a:cxn ang="0">
                  <a:pos x="514" y="361"/>
                </a:cxn>
                <a:cxn ang="0">
                  <a:pos x="507" y="356"/>
                </a:cxn>
                <a:cxn ang="0">
                  <a:pos x="501" y="350"/>
                </a:cxn>
                <a:cxn ang="0">
                  <a:pos x="486" y="340"/>
                </a:cxn>
                <a:cxn ang="0">
                  <a:pos x="475" y="333"/>
                </a:cxn>
                <a:cxn ang="0">
                  <a:pos x="464" y="327"/>
                </a:cxn>
              </a:cxnLst>
              <a:rect l="0" t="0" r="r" b="b"/>
              <a:pathLst>
                <a:path w="581" h="493">
                  <a:moveTo>
                    <a:pt x="464" y="327"/>
                  </a:moveTo>
                  <a:lnTo>
                    <a:pt x="405" y="308"/>
                  </a:lnTo>
                  <a:lnTo>
                    <a:pt x="401" y="303"/>
                  </a:lnTo>
                  <a:lnTo>
                    <a:pt x="393" y="291"/>
                  </a:lnTo>
                  <a:lnTo>
                    <a:pt x="374" y="258"/>
                  </a:lnTo>
                  <a:lnTo>
                    <a:pt x="349" y="215"/>
                  </a:lnTo>
                  <a:lnTo>
                    <a:pt x="336" y="152"/>
                  </a:lnTo>
                  <a:lnTo>
                    <a:pt x="250" y="122"/>
                  </a:lnTo>
                  <a:lnTo>
                    <a:pt x="250" y="96"/>
                  </a:lnTo>
                  <a:lnTo>
                    <a:pt x="208" y="85"/>
                  </a:lnTo>
                  <a:lnTo>
                    <a:pt x="208" y="33"/>
                  </a:lnTo>
                  <a:lnTo>
                    <a:pt x="168" y="33"/>
                  </a:lnTo>
                  <a:lnTo>
                    <a:pt x="133" y="0"/>
                  </a:lnTo>
                  <a:lnTo>
                    <a:pt x="124" y="23"/>
                  </a:lnTo>
                  <a:lnTo>
                    <a:pt x="113" y="43"/>
                  </a:lnTo>
                  <a:lnTo>
                    <a:pt x="107" y="53"/>
                  </a:lnTo>
                  <a:lnTo>
                    <a:pt x="103" y="60"/>
                  </a:lnTo>
                  <a:lnTo>
                    <a:pt x="100" y="68"/>
                  </a:lnTo>
                  <a:lnTo>
                    <a:pt x="96" y="72"/>
                  </a:lnTo>
                  <a:lnTo>
                    <a:pt x="96" y="119"/>
                  </a:lnTo>
                  <a:lnTo>
                    <a:pt x="78" y="172"/>
                  </a:lnTo>
                  <a:lnTo>
                    <a:pt x="65" y="172"/>
                  </a:lnTo>
                  <a:lnTo>
                    <a:pt x="65" y="202"/>
                  </a:lnTo>
                  <a:lnTo>
                    <a:pt x="65" y="215"/>
                  </a:lnTo>
                  <a:lnTo>
                    <a:pt x="29" y="251"/>
                  </a:lnTo>
                  <a:lnTo>
                    <a:pt x="13" y="251"/>
                  </a:lnTo>
                  <a:lnTo>
                    <a:pt x="0" y="264"/>
                  </a:lnTo>
                  <a:lnTo>
                    <a:pt x="6" y="265"/>
                  </a:lnTo>
                  <a:lnTo>
                    <a:pt x="12" y="267"/>
                  </a:lnTo>
                  <a:lnTo>
                    <a:pt x="19" y="270"/>
                  </a:lnTo>
                  <a:lnTo>
                    <a:pt x="22" y="272"/>
                  </a:lnTo>
                  <a:lnTo>
                    <a:pt x="25" y="275"/>
                  </a:lnTo>
                  <a:lnTo>
                    <a:pt x="29" y="278"/>
                  </a:lnTo>
                  <a:lnTo>
                    <a:pt x="32" y="282"/>
                  </a:lnTo>
                  <a:lnTo>
                    <a:pt x="34" y="285"/>
                  </a:lnTo>
                  <a:lnTo>
                    <a:pt x="37" y="291"/>
                  </a:lnTo>
                  <a:lnTo>
                    <a:pt x="37" y="295"/>
                  </a:lnTo>
                  <a:lnTo>
                    <a:pt x="38" y="303"/>
                  </a:lnTo>
                  <a:lnTo>
                    <a:pt x="12" y="344"/>
                  </a:lnTo>
                  <a:lnTo>
                    <a:pt x="551" y="484"/>
                  </a:lnTo>
                  <a:lnTo>
                    <a:pt x="581" y="493"/>
                  </a:lnTo>
                  <a:lnTo>
                    <a:pt x="564" y="454"/>
                  </a:lnTo>
                  <a:lnTo>
                    <a:pt x="557" y="433"/>
                  </a:lnTo>
                  <a:lnTo>
                    <a:pt x="548" y="410"/>
                  </a:lnTo>
                  <a:lnTo>
                    <a:pt x="545" y="400"/>
                  </a:lnTo>
                  <a:lnTo>
                    <a:pt x="541" y="391"/>
                  </a:lnTo>
                  <a:lnTo>
                    <a:pt x="535" y="384"/>
                  </a:lnTo>
                  <a:lnTo>
                    <a:pt x="529" y="376"/>
                  </a:lnTo>
                  <a:lnTo>
                    <a:pt x="522" y="368"/>
                  </a:lnTo>
                  <a:lnTo>
                    <a:pt x="514" y="361"/>
                  </a:lnTo>
                  <a:lnTo>
                    <a:pt x="507" y="356"/>
                  </a:lnTo>
                  <a:lnTo>
                    <a:pt x="501" y="350"/>
                  </a:lnTo>
                  <a:lnTo>
                    <a:pt x="486" y="340"/>
                  </a:lnTo>
                  <a:lnTo>
                    <a:pt x="475" y="333"/>
                  </a:lnTo>
                  <a:lnTo>
                    <a:pt x="464" y="32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2" name="Freeform 895"/>
            <p:cNvSpPr>
              <a:spLocks/>
            </p:cNvSpPr>
            <p:nvPr/>
          </p:nvSpPr>
          <p:spPr bwMode="auto">
            <a:xfrm>
              <a:off x="-6718" y="-2483"/>
              <a:ext cx="360" cy="553"/>
            </a:xfrm>
            <a:custGeom>
              <a:avLst/>
              <a:gdLst/>
              <a:ahLst/>
              <a:cxnLst>
                <a:cxn ang="0">
                  <a:pos x="232" y="482"/>
                </a:cxn>
                <a:cxn ang="0">
                  <a:pos x="275" y="429"/>
                </a:cxn>
                <a:cxn ang="0">
                  <a:pos x="279" y="407"/>
                </a:cxn>
                <a:cxn ang="0">
                  <a:pos x="288" y="386"/>
                </a:cxn>
                <a:cxn ang="0">
                  <a:pos x="303" y="353"/>
                </a:cxn>
                <a:cxn ang="0">
                  <a:pos x="322" y="320"/>
                </a:cxn>
                <a:cxn ang="0">
                  <a:pos x="331" y="274"/>
                </a:cxn>
                <a:cxn ang="0">
                  <a:pos x="345" y="271"/>
                </a:cxn>
                <a:cxn ang="0">
                  <a:pos x="354" y="267"/>
                </a:cxn>
                <a:cxn ang="0">
                  <a:pos x="359" y="260"/>
                </a:cxn>
                <a:cxn ang="0">
                  <a:pos x="359" y="251"/>
                </a:cxn>
                <a:cxn ang="0">
                  <a:pos x="356" y="242"/>
                </a:cxn>
                <a:cxn ang="0">
                  <a:pos x="351" y="231"/>
                </a:cxn>
                <a:cxn ang="0">
                  <a:pos x="351" y="228"/>
                </a:cxn>
                <a:cxn ang="0">
                  <a:pos x="356" y="227"/>
                </a:cxn>
                <a:cxn ang="0">
                  <a:pos x="359" y="225"/>
                </a:cxn>
                <a:cxn ang="0">
                  <a:pos x="360" y="218"/>
                </a:cxn>
                <a:cxn ang="0">
                  <a:pos x="359" y="209"/>
                </a:cxn>
                <a:cxn ang="0">
                  <a:pos x="354" y="198"/>
                </a:cxn>
                <a:cxn ang="0">
                  <a:pos x="344" y="179"/>
                </a:cxn>
                <a:cxn ang="0">
                  <a:pos x="345" y="154"/>
                </a:cxn>
                <a:cxn ang="0">
                  <a:pos x="278" y="154"/>
                </a:cxn>
                <a:cxn ang="0">
                  <a:pos x="229" y="115"/>
                </a:cxn>
                <a:cxn ang="0">
                  <a:pos x="235" y="62"/>
                </a:cxn>
                <a:cxn ang="0">
                  <a:pos x="198" y="12"/>
                </a:cxn>
                <a:cxn ang="0">
                  <a:pos x="177" y="2"/>
                </a:cxn>
                <a:cxn ang="0">
                  <a:pos x="158" y="92"/>
                </a:cxn>
                <a:cxn ang="0">
                  <a:pos x="151" y="121"/>
                </a:cxn>
                <a:cxn ang="0">
                  <a:pos x="74" y="165"/>
                </a:cxn>
                <a:cxn ang="0">
                  <a:pos x="70" y="192"/>
                </a:cxn>
                <a:cxn ang="0">
                  <a:pos x="61" y="261"/>
                </a:cxn>
                <a:cxn ang="0">
                  <a:pos x="30" y="326"/>
                </a:cxn>
                <a:cxn ang="0">
                  <a:pos x="11" y="374"/>
                </a:cxn>
                <a:cxn ang="0">
                  <a:pos x="34" y="437"/>
                </a:cxn>
                <a:cxn ang="0">
                  <a:pos x="74" y="487"/>
                </a:cxn>
                <a:cxn ang="0">
                  <a:pos x="117" y="525"/>
                </a:cxn>
                <a:cxn ang="0">
                  <a:pos x="205" y="525"/>
                </a:cxn>
              </a:cxnLst>
              <a:rect l="0" t="0" r="r" b="b"/>
              <a:pathLst>
                <a:path w="360" h="553">
                  <a:moveTo>
                    <a:pt x="232" y="525"/>
                  </a:moveTo>
                  <a:lnTo>
                    <a:pt x="232" y="482"/>
                  </a:lnTo>
                  <a:lnTo>
                    <a:pt x="275" y="439"/>
                  </a:lnTo>
                  <a:lnTo>
                    <a:pt x="275" y="429"/>
                  </a:lnTo>
                  <a:lnTo>
                    <a:pt x="278" y="419"/>
                  </a:lnTo>
                  <a:lnTo>
                    <a:pt x="279" y="407"/>
                  </a:lnTo>
                  <a:lnTo>
                    <a:pt x="284" y="396"/>
                  </a:lnTo>
                  <a:lnTo>
                    <a:pt x="288" y="386"/>
                  </a:lnTo>
                  <a:lnTo>
                    <a:pt x="292" y="374"/>
                  </a:lnTo>
                  <a:lnTo>
                    <a:pt x="303" y="353"/>
                  </a:lnTo>
                  <a:lnTo>
                    <a:pt x="313" y="334"/>
                  </a:lnTo>
                  <a:lnTo>
                    <a:pt x="322" y="320"/>
                  </a:lnTo>
                  <a:lnTo>
                    <a:pt x="331" y="307"/>
                  </a:lnTo>
                  <a:lnTo>
                    <a:pt x="331" y="274"/>
                  </a:lnTo>
                  <a:lnTo>
                    <a:pt x="340" y="273"/>
                  </a:lnTo>
                  <a:lnTo>
                    <a:pt x="345" y="271"/>
                  </a:lnTo>
                  <a:lnTo>
                    <a:pt x="351" y="270"/>
                  </a:lnTo>
                  <a:lnTo>
                    <a:pt x="354" y="267"/>
                  </a:lnTo>
                  <a:lnTo>
                    <a:pt x="357" y="262"/>
                  </a:lnTo>
                  <a:lnTo>
                    <a:pt x="359" y="260"/>
                  </a:lnTo>
                  <a:lnTo>
                    <a:pt x="359" y="255"/>
                  </a:lnTo>
                  <a:lnTo>
                    <a:pt x="359" y="251"/>
                  </a:lnTo>
                  <a:lnTo>
                    <a:pt x="357" y="247"/>
                  </a:lnTo>
                  <a:lnTo>
                    <a:pt x="356" y="242"/>
                  </a:lnTo>
                  <a:lnTo>
                    <a:pt x="353" y="235"/>
                  </a:lnTo>
                  <a:lnTo>
                    <a:pt x="351" y="231"/>
                  </a:lnTo>
                  <a:lnTo>
                    <a:pt x="350" y="228"/>
                  </a:lnTo>
                  <a:lnTo>
                    <a:pt x="351" y="228"/>
                  </a:lnTo>
                  <a:lnTo>
                    <a:pt x="354" y="228"/>
                  </a:lnTo>
                  <a:lnTo>
                    <a:pt x="356" y="227"/>
                  </a:lnTo>
                  <a:lnTo>
                    <a:pt x="357" y="227"/>
                  </a:lnTo>
                  <a:lnTo>
                    <a:pt x="359" y="225"/>
                  </a:lnTo>
                  <a:lnTo>
                    <a:pt x="359" y="222"/>
                  </a:lnTo>
                  <a:lnTo>
                    <a:pt x="360" y="218"/>
                  </a:lnTo>
                  <a:lnTo>
                    <a:pt x="359" y="215"/>
                  </a:lnTo>
                  <a:lnTo>
                    <a:pt x="359" y="209"/>
                  </a:lnTo>
                  <a:lnTo>
                    <a:pt x="356" y="204"/>
                  </a:lnTo>
                  <a:lnTo>
                    <a:pt x="354" y="198"/>
                  </a:lnTo>
                  <a:lnTo>
                    <a:pt x="350" y="188"/>
                  </a:lnTo>
                  <a:lnTo>
                    <a:pt x="344" y="179"/>
                  </a:lnTo>
                  <a:lnTo>
                    <a:pt x="338" y="169"/>
                  </a:lnTo>
                  <a:lnTo>
                    <a:pt x="345" y="154"/>
                  </a:lnTo>
                  <a:lnTo>
                    <a:pt x="322" y="154"/>
                  </a:lnTo>
                  <a:lnTo>
                    <a:pt x="278" y="154"/>
                  </a:lnTo>
                  <a:lnTo>
                    <a:pt x="235" y="134"/>
                  </a:lnTo>
                  <a:lnTo>
                    <a:pt x="229" y="115"/>
                  </a:lnTo>
                  <a:lnTo>
                    <a:pt x="229" y="69"/>
                  </a:lnTo>
                  <a:lnTo>
                    <a:pt x="235" y="62"/>
                  </a:lnTo>
                  <a:lnTo>
                    <a:pt x="229" y="32"/>
                  </a:lnTo>
                  <a:lnTo>
                    <a:pt x="198" y="12"/>
                  </a:lnTo>
                  <a:lnTo>
                    <a:pt x="179" y="8"/>
                  </a:lnTo>
                  <a:lnTo>
                    <a:pt x="177" y="2"/>
                  </a:lnTo>
                  <a:lnTo>
                    <a:pt x="173" y="0"/>
                  </a:lnTo>
                  <a:lnTo>
                    <a:pt x="158" y="92"/>
                  </a:lnTo>
                  <a:lnTo>
                    <a:pt x="141" y="92"/>
                  </a:lnTo>
                  <a:lnTo>
                    <a:pt x="151" y="121"/>
                  </a:lnTo>
                  <a:lnTo>
                    <a:pt x="123" y="178"/>
                  </a:lnTo>
                  <a:lnTo>
                    <a:pt x="74" y="165"/>
                  </a:lnTo>
                  <a:lnTo>
                    <a:pt x="58" y="181"/>
                  </a:lnTo>
                  <a:lnTo>
                    <a:pt x="70" y="192"/>
                  </a:lnTo>
                  <a:lnTo>
                    <a:pt x="54" y="254"/>
                  </a:lnTo>
                  <a:lnTo>
                    <a:pt x="61" y="261"/>
                  </a:lnTo>
                  <a:lnTo>
                    <a:pt x="61" y="307"/>
                  </a:lnTo>
                  <a:lnTo>
                    <a:pt x="30" y="326"/>
                  </a:lnTo>
                  <a:lnTo>
                    <a:pt x="21" y="350"/>
                  </a:lnTo>
                  <a:lnTo>
                    <a:pt x="11" y="374"/>
                  </a:lnTo>
                  <a:lnTo>
                    <a:pt x="0" y="403"/>
                  </a:lnTo>
                  <a:lnTo>
                    <a:pt x="34" y="437"/>
                  </a:lnTo>
                  <a:lnTo>
                    <a:pt x="74" y="437"/>
                  </a:lnTo>
                  <a:lnTo>
                    <a:pt x="74" y="487"/>
                  </a:lnTo>
                  <a:lnTo>
                    <a:pt x="117" y="500"/>
                  </a:lnTo>
                  <a:lnTo>
                    <a:pt x="117" y="525"/>
                  </a:lnTo>
                  <a:lnTo>
                    <a:pt x="195" y="553"/>
                  </a:lnTo>
                  <a:lnTo>
                    <a:pt x="205" y="525"/>
                  </a:lnTo>
                  <a:lnTo>
                    <a:pt x="232" y="52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3" name="Freeform 896"/>
            <p:cNvSpPr>
              <a:spLocks/>
            </p:cNvSpPr>
            <p:nvPr/>
          </p:nvSpPr>
          <p:spPr bwMode="auto">
            <a:xfrm>
              <a:off x="-6718" y="-2483"/>
              <a:ext cx="360" cy="553"/>
            </a:xfrm>
            <a:custGeom>
              <a:avLst/>
              <a:gdLst/>
              <a:ahLst/>
              <a:cxnLst>
                <a:cxn ang="0">
                  <a:pos x="232" y="482"/>
                </a:cxn>
                <a:cxn ang="0">
                  <a:pos x="275" y="429"/>
                </a:cxn>
                <a:cxn ang="0">
                  <a:pos x="279" y="407"/>
                </a:cxn>
                <a:cxn ang="0">
                  <a:pos x="288" y="386"/>
                </a:cxn>
                <a:cxn ang="0">
                  <a:pos x="303" y="353"/>
                </a:cxn>
                <a:cxn ang="0">
                  <a:pos x="322" y="320"/>
                </a:cxn>
                <a:cxn ang="0">
                  <a:pos x="331" y="274"/>
                </a:cxn>
                <a:cxn ang="0">
                  <a:pos x="345" y="271"/>
                </a:cxn>
                <a:cxn ang="0">
                  <a:pos x="354" y="267"/>
                </a:cxn>
                <a:cxn ang="0">
                  <a:pos x="359" y="260"/>
                </a:cxn>
                <a:cxn ang="0">
                  <a:pos x="359" y="251"/>
                </a:cxn>
                <a:cxn ang="0">
                  <a:pos x="356" y="242"/>
                </a:cxn>
                <a:cxn ang="0">
                  <a:pos x="351" y="231"/>
                </a:cxn>
                <a:cxn ang="0">
                  <a:pos x="351" y="228"/>
                </a:cxn>
                <a:cxn ang="0">
                  <a:pos x="356" y="227"/>
                </a:cxn>
                <a:cxn ang="0">
                  <a:pos x="359" y="225"/>
                </a:cxn>
                <a:cxn ang="0">
                  <a:pos x="360" y="218"/>
                </a:cxn>
                <a:cxn ang="0">
                  <a:pos x="359" y="209"/>
                </a:cxn>
                <a:cxn ang="0">
                  <a:pos x="354" y="198"/>
                </a:cxn>
                <a:cxn ang="0">
                  <a:pos x="344" y="179"/>
                </a:cxn>
                <a:cxn ang="0">
                  <a:pos x="345" y="154"/>
                </a:cxn>
                <a:cxn ang="0">
                  <a:pos x="278" y="154"/>
                </a:cxn>
                <a:cxn ang="0">
                  <a:pos x="229" y="115"/>
                </a:cxn>
                <a:cxn ang="0">
                  <a:pos x="235" y="62"/>
                </a:cxn>
                <a:cxn ang="0">
                  <a:pos x="198" y="12"/>
                </a:cxn>
                <a:cxn ang="0">
                  <a:pos x="177" y="2"/>
                </a:cxn>
                <a:cxn ang="0">
                  <a:pos x="158" y="92"/>
                </a:cxn>
                <a:cxn ang="0">
                  <a:pos x="151" y="121"/>
                </a:cxn>
                <a:cxn ang="0">
                  <a:pos x="74" y="165"/>
                </a:cxn>
                <a:cxn ang="0">
                  <a:pos x="70" y="192"/>
                </a:cxn>
                <a:cxn ang="0">
                  <a:pos x="61" y="261"/>
                </a:cxn>
                <a:cxn ang="0">
                  <a:pos x="30" y="326"/>
                </a:cxn>
                <a:cxn ang="0">
                  <a:pos x="11" y="374"/>
                </a:cxn>
                <a:cxn ang="0">
                  <a:pos x="34" y="437"/>
                </a:cxn>
                <a:cxn ang="0">
                  <a:pos x="74" y="487"/>
                </a:cxn>
                <a:cxn ang="0">
                  <a:pos x="117" y="525"/>
                </a:cxn>
                <a:cxn ang="0">
                  <a:pos x="205" y="525"/>
                </a:cxn>
              </a:cxnLst>
              <a:rect l="0" t="0" r="r" b="b"/>
              <a:pathLst>
                <a:path w="360" h="553">
                  <a:moveTo>
                    <a:pt x="232" y="525"/>
                  </a:moveTo>
                  <a:lnTo>
                    <a:pt x="232" y="482"/>
                  </a:lnTo>
                  <a:lnTo>
                    <a:pt x="275" y="439"/>
                  </a:lnTo>
                  <a:lnTo>
                    <a:pt x="275" y="429"/>
                  </a:lnTo>
                  <a:lnTo>
                    <a:pt x="278" y="419"/>
                  </a:lnTo>
                  <a:lnTo>
                    <a:pt x="279" y="407"/>
                  </a:lnTo>
                  <a:lnTo>
                    <a:pt x="284" y="396"/>
                  </a:lnTo>
                  <a:lnTo>
                    <a:pt x="288" y="386"/>
                  </a:lnTo>
                  <a:lnTo>
                    <a:pt x="292" y="374"/>
                  </a:lnTo>
                  <a:lnTo>
                    <a:pt x="303" y="353"/>
                  </a:lnTo>
                  <a:lnTo>
                    <a:pt x="313" y="334"/>
                  </a:lnTo>
                  <a:lnTo>
                    <a:pt x="322" y="320"/>
                  </a:lnTo>
                  <a:lnTo>
                    <a:pt x="331" y="307"/>
                  </a:lnTo>
                  <a:lnTo>
                    <a:pt x="331" y="274"/>
                  </a:lnTo>
                  <a:lnTo>
                    <a:pt x="340" y="273"/>
                  </a:lnTo>
                  <a:lnTo>
                    <a:pt x="345" y="271"/>
                  </a:lnTo>
                  <a:lnTo>
                    <a:pt x="351" y="270"/>
                  </a:lnTo>
                  <a:lnTo>
                    <a:pt x="354" y="267"/>
                  </a:lnTo>
                  <a:lnTo>
                    <a:pt x="357" y="262"/>
                  </a:lnTo>
                  <a:lnTo>
                    <a:pt x="359" y="260"/>
                  </a:lnTo>
                  <a:lnTo>
                    <a:pt x="359" y="255"/>
                  </a:lnTo>
                  <a:lnTo>
                    <a:pt x="359" y="251"/>
                  </a:lnTo>
                  <a:lnTo>
                    <a:pt x="357" y="247"/>
                  </a:lnTo>
                  <a:lnTo>
                    <a:pt x="356" y="242"/>
                  </a:lnTo>
                  <a:lnTo>
                    <a:pt x="353" y="235"/>
                  </a:lnTo>
                  <a:lnTo>
                    <a:pt x="351" y="231"/>
                  </a:lnTo>
                  <a:lnTo>
                    <a:pt x="350" y="228"/>
                  </a:lnTo>
                  <a:lnTo>
                    <a:pt x="351" y="228"/>
                  </a:lnTo>
                  <a:lnTo>
                    <a:pt x="354" y="228"/>
                  </a:lnTo>
                  <a:lnTo>
                    <a:pt x="356" y="227"/>
                  </a:lnTo>
                  <a:lnTo>
                    <a:pt x="357" y="227"/>
                  </a:lnTo>
                  <a:lnTo>
                    <a:pt x="359" y="225"/>
                  </a:lnTo>
                  <a:lnTo>
                    <a:pt x="359" y="222"/>
                  </a:lnTo>
                  <a:lnTo>
                    <a:pt x="360" y="218"/>
                  </a:lnTo>
                  <a:lnTo>
                    <a:pt x="359" y="215"/>
                  </a:lnTo>
                  <a:lnTo>
                    <a:pt x="359" y="209"/>
                  </a:lnTo>
                  <a:lnTo>
                    <a:pt x="356" y="204"/>
                  </a:lnTo>
                  <a:lnTo>
                    <a:pt x="354" y="198"/>
                  </a:lnTo>
                  <a:lnTo>
                    <a:pt x="350" y="188"/>
                  </a:lnTo>
                  <a:lnTo>
                    <a:pt x="344" y="179"/>
                  </a:lnTo>
                  <a:lnTo>
                    <a:pt x="338" y="169"/>
                  </a:lnTo>
                  <a:lnTo>
                    <a:pt x="345" y="154"/>
                  </a:lnTo>
                  <a:lnTo>
                    <a:pt x="322" y="154"/>
                  </a:lnTo>
                  <a:lnTo>
                    <a:pt x="278" y="154"/>
                  </a:lnTo>
                  <a:lnTo>
                    <a:pt x="235" y="134"/>
                  </a:lnTo>
                  <a:lnTo>
                    <a:pt x="229" y="115"/>
                  </a:lnTo>
                  <a:lnTo>
                    <a:pt x="229" y="69"/>
                  </a:lnTo>
                  <a:lnTo>
                    <a:pt x="235" y="62"/>
                  </a:lnTo>
                  <a:lnTo>
                    <a:pt x="229" y="32"/>
                  </a:lnTo>
                  <a:lnTo>
                    <a:pt x="198" y="12"/>
                  </a:lnTo>
                  <a:lnTo>
                    <a:pt x="179" y="8"/>
                  </a:lnTo>
                  <a:lnTo>
                    <a:pt x="177" y="2"/>
                  </a:lnTo>
                  <a:lnTo>
                    <a:pt x="173" y="0"/>
                  </a:lnTo>
                  <a:lnTo>
                    <a:pt x="158" y="92"/>
                  </a:lnTo>
                  <a:lnTo>
                    <a:pt x="141" y="92"/>
                  </a:lnTo>
                  <a:lnTo>
                    <a:pt x="151" y="121"/>
                  </a:lnTo>
                  <a:lnTo>
                    <a:pt x="123" y="178"/>
                  </a:lnTo>
                  <a:lnTo>
                    <a:pt x="74" y="165"/>
                  </a:lnTo>
                  <a:lnTo>
                    <a:pt x="58" y="181"/>
                  </a:lnTo>
                  <a:lnTo>
                    <a:pt x="70" y="192"/>
                  </a:lnTo>
                  <a:lnTo>
                    <a:pt x="54" y="254"/>
                  </a:lnTo>
                  <a:lnTo>
                    <a:pt x="61" y="261"/>
                  </a:lnTo>
                  <a:lnTo>
                    <a:pt x="61" y="307"/>
                  </a:lnTo>
                  <a:lnTo>
                    <a:pt x="30" y="326"/>
                  </a:lnTo>
                  <a:lnTo>
                    <a:pt x="21" y="350"/>
                  </a:lnTo>
                  <a:lnTo>
                    <a:pt x="11" y="374"/>
                  </a:lnTo>
                  <a:lnTo>
                    <a:pt x="0" y="403"/>
                  </a:lnTo>
                  <a:lnTo>
                    <a:pt x="34" y="437"/>
                  </a:lnTo>
                  <a:lnTo>
                    <a:pt x="74" y="437"/>
                  </a:lnTo>
                  <a:lnTo>
                    <a:pt x="74" y="487"/>
                  </a:lnTo>
                  <a:lnTo>
                    <a:pt x="117" y="500"/>
                  </a:lnTo>
                  <a:lnTo>
                    <a:pt x="117" y="525"/>
                  </a:lnTo>
                  <a:lnTo>
                    <a:pt x="195" y="553"/>
                  </a:lnTo>
                  <a:lnTo>
                    <a:pt x="205" y="525"/>
                  </a:lnTo>
                  <a:lnTo>
                    <a:pt x="232" y="52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4" name="Freeform 897"/>
            <p:cNvSpPr>
              <a:spLocks/>
            </p:cNvSpPr>
            <p:nvPr/>
          </p:nvSpPr>
          <p:spPr bwMode="auto">
            <a:xfrm>
              <a:off x="-6523" y="-2104"/>
              <a:ext cx="749" cy="605"/>
            </a:xfrm>
            <a:custGeom>
              <a:avLst/>
              <a:gdLst/>
              <a:ahLst/>
              <a:cxnLst>
                <a:cxn ang="0">
                  <a:pos x="717" y="180"/>
                </a:cxn>
                <a:cxn ang="0">
                  <a:pos x="661" y="164"/>
                </a:cxn>
                <a:cxn ang="0">
                  <a:pos x="661" y="160"/>
                </a:cxn>
                <a:cxn ang="0">
                  <a:pos x="658" y="156"/>
                </a:cxn>
                <a:cxn ang="0">
                  <a:pos x="649" y="148"/>
                </a:cxn>
                <a:cxn ang="0">
                  <a:pos x="637" y="143"/>
                </a:cxn>
                <a:cxn ang="0">
                  <a:pos x="624" y="140"/>
                </a:cxn>
                <a:cxn ang="0">
                  <a:pos x="597" y="137"/>
                </a:cxn>
                <a:cxn ang="0">
                  <a:pos x="551" y="170"/>
                </a:cxn>
                <a:cxn ang="0">
                  <a:pos x="470" y="189"/>
                </a:cxn>
                <a:cxn ang="0">
                  <a:pos x="351" y="170"/>
                </a:cxn>
                <a:cxn ang="0">
                  <a:pos x="370" y="97"/>
                </a:cxn>
                <a:cxn ang="0">
                  <a:pos x="352" y="71"/>
                </a:cxn>
                <a:cxn ang="0">
                  <a:pos x="293" y="28"/>
                </a:cxn>
                <a:cxn ang="0">
                  <a:pos x="226" y="28"/>
                </a:cxn>
                <a:cxn ang="0">
                  <a:pos x="198" y="35"/>
                </a:cxn>
                <a:cxn ang="0">
                  <a:pos x="89" y="15"/>
                </a:cxn>
                <a:cxn ang="0">
                  <a:pos x="81" y="38"/>
                </a:cxn>
                <a:cxn ang="0">
                  <a:pos x="80" y="54"/>
                </a:cxn>
                <a:cxn ang="0">
                  <a:pos x="37" y="103"/>
                </a:cxn>
                <a:cxn ang="0">
                  <a:pos x="9" y="147"/>
                </a:cxn>
                <a:cxn ang="0">
                  <a:pos x="6" y="177"/>
                </a:cxn>
                <a:cxn ang="0">
                  <a:pos x="46" y="283"/>
                </a:cxn>
                <a:cxn ang="0">
                  <a:pos x="72" y="326"/>
                </a:cxn>
                <a:cxn ang="0">
                  <a:pos x="134" y="352"/>
                </a:cxn>
                <a:cxn ang="0">
                  <a:pos x="156" y="365"/>
                </a:cxn>
                <a:cxn ang="0">
                  <a:pos x="178" y="381"/>
                </a:cxn>
                <a:cxn ang="0">
                  <a:pos x="192" y="393"/>
                </a:cxn>
                <a:cxn ang="0">
                  <a:pos x="205" y="408"/>
                </a:cxn>
                <a:cxn ang="0">
                  <a:pos x="215" y="425"/>
                </a:cxn>
                <a:cxn ang="0">
                  <a:pos x="227" y="458"/>
                </a:cxn>
                <a:cxn ang="0">
                  <a:pos x="251" y="517"/>
                </a:cxn>
                <a:cxn ang="0">
                  <a:pos x="717" y="272"/>
                </a:cxn>
                <a:cxn ang="0">
                  <a:pos x="737" y="224"/>
                </a:cxn>
                <a:cxn ang="0">
                  <a:pos x="740" y="216"/>
                </a:cxn>
                <a:cxn ang="0">
                  <a:pos x="740" y="193"/>
                </a:cxn>
              </a:cxnLst>
              <a:rect l="0" t="0" r="r" b="b"/>
              <a:pathLst>
                <a:path w="749" h="605">
                  <a:moveTo>
                    <a:pt x="740" y="193"/>
                  </a:moveTo>
                  <a:lnTo>
                    <a:pt x="717" y="180"/>
                  </a:lnTo>
                  <a:lnTo>
                    <a:pt x="714" y="174"/>
                  </a:lnTo>
                  <a:lnTo>
                    <a:pt x="661" y="164"/>
                  </a:lnTo>
                  <a:lnTo>
                    <a:pt x="661" y="161"/>
                  </a:lnTo>
                  <a:lnTo>
                    <a:pt x="661" y="160"/>
                  </a:lnTo>
                  <a:lnTo>
                    <a:pt x="659" y="157"/>
                  </a:lnTo>
                  <a:lnTo>
                    <a:pt x="658" y="156"/>
                  </a:lnTo>
                  <a:lnTo>
                    <a:pt x="653" y="151"/>
                  </a:lnTo>
                  <a:lnTo>
                    <a:pt x="649" y="148"/>
                  </a:lnTo>
                  <a:lnTo>
                    <a:pt x="643" y="146"/>
                  </a:lnTo>
                  <a:lnTo>
                    <a:pt x="637" y="143"/>
                  </a:lnTo>
                  <a:lnTo>
                    <a:pt x="630" y="141"/>
                  </a:lnTo>
                  <a:lnTo>
                    <a:pt x="624" y="140"/>
                  </a:lnTo>
                  <a:lnTo>
                    <a:pt x="609" y="137"/>
                  </a:lnTo>
                  <a:lnTo>
                    <a:pt x="597" y="137"/>
                  </a:lnTo>
                  <a:lnTo>
                    <a:pt x="585" y="137"/>
                  </a:lnTo>
                  <a:lnTo>
                    <a:pt x="551" y="170"/>
                  </a:lnTo>
                  <a:lnTo>
                    <a:pt x="538" y="204"/>
                  </a:lnTo>
                  <a:lnTo>
                    <a:pt x="470" y="189"/>
                  </a:lnTo>
                  <a:lnTo>
                    <a:pt x="459" y="200"/>
                  </a:lnTo>
                  <a:lnTo>
                    <a:pt x="351" y="170"/>
                  </a:lnTo>
                  <a:lnTo>
                    <a:pt x="361" y="128"/>
                  </a:lnTo>
                  <a:lnTo>
                    <a:pt x="370" y="97"/>
                  </a:lnTo>
                  <a:lnTo>
                    <a:pt x="352" y="97"/>
                  </a:lnTo>
                  <a:lnTo>
                    <a:pt x="352" y="71"/>
                  </a:lnTo>
                  <a:lnTo>
                    <a:pt x="293" y="45"/>
                  </a:lnTo>
                  <a:lnTo>
                    <a:pt x="293" y="28"/>
                  </a:lnTo>
                  <a:lnTo>
                    <a:pt x="240" y="15"/>
                  </a:lnTo>
                  <a:lnTo>
                    <a:pt x="226" y="28"/>
                  </a:lnTo>
                  <a:lnTo>
                    <a:pt x="198" y="14"/>
                  </a:lnTo>
                  <a:lnTo>
                    <a:pt x="198" y="35"/>
                  </a:lnTo>
                  <a:lnTo>
                    <a:pt x="96" y="0"/>
                  </a:lnTo>
                  <a:lnTo>
                    <a:pt x="89" y="15"/>
                  </a:lnTo>
                  <a:lnTo>
                    <a:pt x="83" y="31"/>
                  </a:lnTo>
                  <a:lnTo>
                    <a:pt x="81" y="38"/>
                  </a:lnTo>
                  <a:lnTo>
                    <a:pt x="80" y="45"/>
                  </a:lnTo>
                  <a:lnTo>
                    <a:pt x="80" y="54"/>
                  </a:lnTo>
                  <a:lnTo>
                    <a:pt x="80" y="61"/>
                  </a:lnTo>
                  <a:lnTo>
                    <a:pt x="37" y="103"/>
                  </a:lnTo>
                  <a:lnTo>
                    <a:pt x="37" y="147"/>
                  </a:lnTo>
                  <a:lnTo>
                    <a:pt x="9" y="147"/>
                  </a:lnTo>
                  <a:lnTo>
                    <a:pt x="0" y="174"/>
                  </a:lnTo>
                  <a:lnTo>
                    <a:pt x="6" y="177"/>
                  </a:lnTo>
                  <a:lnTo>
                    <a:pt x="19" y="240"/>
                  </a:lnTo>
                  <a:lnTo>
                    <a:pt x="46" y="283"/>
                  </a:lnTo>
                  <a:lnTo>
                    <a:pt x="63" y="316"/>
                  </a:lnTo>
                  <a:lnTo>
                    <a:pt x="72" y="326"/>
                  </a:lnTo>
                  <a:lnTo>
                    <a:pt x="77" y="333"/>
                  </a:lnTo>
                  <a:lnTo>
                    <a:pt x="134" y="352"/>
                  </a:lnTo>
                  <a:lnTo>
                    <a:pt x="145" y="358"/>
                  </a:lnTo>
                  <a:lnTo>
                    <a:pt x="156" y="365"/>
                  </a:lnTo>
                  <a:lnTo>
                    <a:pt x="171" y="375"/>
                  </a:lnTo>
                  <a:lnTo>
                    <a:pt x="178" y="381"/>
                  </a:lnTo>
                  <a:lnTo>
                    <a:pt x="184" y="386"/>
                  </a:lnTo>
                  <a:lnTo>
                    <a:pt x="192" y="393"/>
                  </a:lnTo>
                  <a:lnTo>
                    <a:pt x="199" y="401"/>
                  </a:lnTo>
                  <a:lnTo>
                    <a:pt x="205" y="408"/>
                  </a:lnTo>
                  <a:lnTo>
                    <a:pt x="211" y="416"/>
                  </a:lnTo>
                  <a:lnTo>
                    <a:pt x="215" y="425"/>
                  </a:lnTo>
                  <a:lnTo>
                    <a:pt x="220" y="434"/>
                  </a:lnTo>
                  <a:lnTo>
                    <a:pt x="227" y="458"/>
                  </a:lnTo>
                  <a:lnTo>
                    <a:pt x="236" y="479"/>
                  </a:lnTo>
                  <a:lnTo>
                    <a:pt x="251" y="517"/>
                  </a:lnTo>
                  <a:lnTo>
                    <a:pt x="638" y="605"/>
                  </a:lnTo>
                  <a:lnTo>
                    <a:pt x="717" y="272"/>
                  </a:lnTo>
                  <a:lnTo>
                    <a:pt x="734" y="252"/>
                  </a:lnTo>
                  <a:lnTo>
                    <a:pt x="737" y="224"/>
                  </a:lnTo>
                  <a:lnTo>
                    <a:pt x="740" y="220"/>
                  </a:lnTo>
                  <a:lnTo>
                    <a:pt x="740" y="216"/>
                  </a:lnTo>
                  <a:lnTo>
                    <a:pt x="749" y="210"/>
                  </a:lnTo>
                  <a:lnTo>
                    <a:pt x="740" y="19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5" name="Freeform 898"/>
            <p:cNvSpPr>
              <a:spLocks/>
            </p:cNvSpPr>
            <p:nvPr/>
          </p:nvSpPr>
          <p:spPr bwMode="auto">
            <a:xfrm>
              <a:off x="-6523" y="-2104"/>
              <a:ext cx="749" cy="605"/>
            </a:xfrm>
            <a:custGeom>
              <a:avLst/>
              <a:gdLst/>
              <a:ahLst/>
              <a:cxnLst>
                <a:cxn ang="0">
                  <a:pos x="717" y="180"/>
                </a:cxn>
                <a:cxn ang="0">
                  <a:pos x="661" y="164"/>
                </a:cxn>
                <a:cxn ang="0">
                  <a:pos x="661" y="160"/>
                </a:cxn>
                <a:cxn ang="0">
                  <a:pos x="658" y="156"/>
                </a:cxn>
                <a:cxn ang="0">
                  <a:pos x="649" y="148"/>
                </a:cxn>
                <a:cxn ang="0">
                  <a:pos x="637" y="143"/>
                </a:cxn>
                <a:cxn ang="0">
                  <a:pos x="624" y="140"/>
                </a:cxn>
                <a:cxn ang="0">
                  <a:pos x="597" y="137"/>
                </a:cxn>
                <a:cxn ang="0">
                  <a:pos x="551" y="170"/>
                </a:cxn>
                <a:cxn ang="0">
                  <a:pos x="470" y="189"/>
                </a:cxn>
                <a:cxn ang="0">
                  <a:pos x="351" y="170"/>
                </a:cxn>
                <a:cxn ang="0">
                  <a:pos x="370" y="97"/>
                </a:cxn>
                <a:cxn ang="0">
                  <a:pos x="352" y="71"/>
                </a:cxn>
                <a:cxn ang="0">
                  <a:pos x="293" y="28"/>
                </a:cxn>
                <a:cxn ang="0">
                  <a:pos x="226" y="28"/>
                </a:cxn>
                <a:cxn ang="0">
                  <a:pos x="198" y="35"/>
                </a:cxn>
                <a:cxn ang="0">
                  <a:pos x="89" y="15"/>
                </a:cxn>
                <a:cxn ang="0">
                  <a:pos x="81" y="38"/>
                </a:cxn>
                <a:cxn ang="0">
                  <a:pos x="80" y="54"/>
                </a:cxn>
                <a:cxn ang="0">
                  <a:pos x="37" y="103"/>
                </a:cxn>
                <a:cxn ang="0">
                  <a:pos x="9" y="147"/>
                </a:cxn>
                <a:cxn ang="0">
                  <a:pos x="6" y="177"/>
                </a:cxn>
                <a:cxn ang="0">
                  <a:pos x="46" y="283"/>
                </a:cxn>
                <a:cxn ang="0">
                  <a:pos x="72" y="326"/>
                </a:cxn>
                <a:cxn ang="0">
                  <a:pos x="134" y="352"/>
                </a:cxn>
                <a:cxn ang="0">
                  <a:pos x="156" y="365"/>
                </a:cxn>
                <a:cxn ang="0">
                  <a:pos x="178" y="381"/>
                </a:cxn>
                <a:cxn ang="0">
                  <a:pos x="192" y="393"/>
                </a:cxn>
                <a:cxn ang="0">
                  <a:pos x="205" y="408"/>
                </a:cxn>
                <a:cxn ang="0">
                  <a:pos x="215" y="425"/>
                </a:cxn>
                <a:cxn ang="0">
                  <a:pos x="227" y="458"/>
                </a:cxn>
                <a:cxn ang="0">
                  <a:pos x="251" y="517"/>
                </a:cxn>
                <a:cxn ang="0">
                  <a:pos x="717" y="272"/>
                </a:cxn>
                <a:cxn ang="0">
                  <a:pos x="737" y="224"/>
                </a:cxn>
                <a:cxn ang="0">
                  <a:pos x="740" y="216"/>
                </a:cxn>
                <a:cxn ang="0">
                  <a:pos x="740" y="193"/>
                </a:cxn>
              </a:cxnLst>
              <a:rect l="0" t="0" r="r" b="b"/>
              <a:pathLst>
                <a:path w="749" h="605">
                  <a:moveTo>
                    <a:pt x="740" y="193"/>
                  </a:moveTo>
                  <a:lnTo>
                    <a:pt x="717" y="180"/>
                  </a:lnTo>
                  <a:lnTo>
                    <a:pt x="714" y="174"/>
                  </a:lnTo>
                  <a:lnTo>
                    <a:pt x="661" y="164"/>
                  </a:lnTo>
                  <a:lnTo>
                    <a:pt x="661" y="161"/>
                  </a:lnTo>
                  <a:lnTo>
                    <a:pt x="661" y="160"/>
                  </a:lnTo>
                  <a:lnTo>
                    <a:pt x="659" y="157"/>
                  </a:lnTo>
                  <a:lnTo>
                    <a:pt x="658" y="156"/>
                  </a:lnTo>
                  <a:lnTo>
                    <a:pt x="653" y="151"/>
                  </a:lnTo>
                  <a:lnTo>
                    <a:pt x="649" y="148"/>
                  </a:lnTo>
                  <a:lnTo>
                    <a:pt x="643" y="146"/>
                  </a:lnTo>
                  <a:lnTo>
                    <a:pt x="637" y="143"/>
                  </a:lnTo>
                  <a:lnTo>
                    <a:pt x="630" y="141"/>
                  </a:lnTo>
                  <a:lnTo>
                    <a:pt x="624" y="140"/>
                  </a:lnTo>
                  <a:lnTo>
                    <a:pt x="609" y="137"/>
                  </a:lnTo>
                  <a:lnTo>
                    <a:pt x="597" y="137"/>
                  </a:lnTo>
                  <a:lnTo>
                    <a:pt x="585" y="137"/>
                  </a:lnTo>
                  <a:lnTo>
                    <a:pt x="551" y="170"/>
                  </a:lnTo>
                  <a:lnTo>
                    <a:pt x="538" y="204"/>
                  </a:lnTo>
                  <a:lnTo>
                    <a:pt x="470" y="189"/>
                  </a:lnTo>
                  <a:lnTo>
                    <a:pt x="459" y="200"/>
                  </a:lnTo>
                  <a:lnTo>
                    <a:pt x="351" y="170"/>
                  </a:lnTo>
                  <a:lnTo>
                    <a:pt x="361" y="128"/>
                  </a:lnTo>
                  <a:lnTo>
                    <a:pt x="370" y="97"/>
                  </a:lnTo>
                  <a:lnTo>
                    <a:pt x="352" y="97"/>
                  </a:lnTo>
                  <a:lnTo>
                    <a:pt x="352" y="71"/>
                  </a:lnTo>
                  <a:lnTo>
                    <a:pt x="293" y="45"/>
                  </a:lnTo>
                  <a:lnTo>
                    <a:pt x="293" y="28"/>
                  </a:lnTo>
                  <a:lnTo>
                    <a:pt x="240" y="15"/>
                  </a:lnTo>
                  <a:lnTo>
                    <a:pt x="226" y="28"/>
                  </a:lnTo>
                  <a:lnTo>
                    <a:pt x="198" y="14"/>
                  </a:lnTo>
                  <a:lnTo>
                    <a:pt x="198" y="35"/>
                  </a:lnTo>
                  <a:lnTo>
                    <a:pt x="96" y="0"/>
                  </a:lnTo>
                  <a:lnTo>
                    <a:pt x="89" y="15"/>
                  </a:lnTo>
                  <a:lnTo>
                    <a:pt x="83" y="31"/>
                  </a:lnTo>
                  <a:lnTo>
                    <a:pt x="81" y="38"/>
                  </a:lnTo>
                  <a:lnTo>
                    <a:pt x="80" y="45"/>
                  </a:lnTo>
                  <a:lnTo>
                    <a:pt x="80" y="54"/>
                  </a:lnTo>
                  <a:lnTo>
                    <a:pt x="80" y="61"/>
                  </a:lnTo>
                  <a:lnTo>
                    <a:pt x="37" y="103"/>
                  </a:lnTo>
                  <a:lnTo>
                    <a:pt x="37" y="147"/>
                  </a:lnTo>
                  <a:lnTo>
                    <a:pt x="9" y="147"/>
                  </a:lnTo>
                  <a:lnTo>
                    <a:pt x="0" y="174"/>
                  </a:lnTo>
                  <a:lnTo>
                    <a:pt x="6" y="177"/>
                  </a:lnTo>
                  <a:lnTo>
                    <a:pt x="19" y="240"/>
                  </a:lnTo>
                  <a:lnTo>
                    <a:pt x="46" y="283"/>
                  </a:lnTo>
                  <a:lnTo>
                    <a:pt x="63" y="316"/>
                  </a:lnTo>
                  <a:lnTo>
                    <a:pt x="72" y="326"/>
                  </a:lnTo>
                  <a:lnTo>
                    <a:pt x="77" y="333"/>
                  </a:lnTo>
                  <a:lnTo>
                    <a:pt x="134" y="352"/>
                  </a:lnTo>
                  <a:lnTo>
                    <a:pt x="145" y="358"/>
                  </a:lnTo>
                  <a:lnTo>
                    <a:pt x="156" y="365"/>
                  </a:lnTo>
                  <a:lnTo>
                    <a:pt x="171" y="375"/>
                  </a:lnTo>
                  <a:lnTo>
                    <a:pt x="178" y="381"/>
                  </a:lnTo>
                  <a:lnTo>
                    <a:pt x="184" y="386"/>
                  </a:lnTo>
                  <a:lnTo>
                    <a:pt x="192" y="393"/>
                  </a:lnTo>
                  <a:lnTo>
                    <a:pt x="199" y="401"/>
                  </a:lnTo>
                  <a:lnTo>
                    <a:pt x="205" y="408"/>
                  </a:lnTo>
                  <a:lnTo>
                    <a:pt x="211" y="416"/>
                  </a:lnTo>
                  <a:lnTo>
                    <a:pt x="215" y="425"/>
                  </a:lnTo>
                  <a:lnTo>
                    <a:pt x="220" y="434"/>
                  </a:lnTo>
                  <a:lnTo>
                    <a:pt x="227" y="458"/>
                  </a:lnTo>
                  <a:lnTo>
                    <a:pt x="236" y="479"/>
                  </a:lnTo>
                  <a:lnTo>
                    <a:pt x="251" y="517"/>
                  </a:lnTo>
                  <a:lnTo>
                    <a:pt x="638" y="605"/>
                  </a:lnTo>
                  <a:lnTo>
                    <a:pt x="717" y="272"/>
                  </a:lnTo>
                  <a:lnTo>
                    <a:pt x="734" y="252"/>
                  </a:lnTo>
                  <a:lnTo>
                    <a:pt x="737" y="224"/>
                  </a:lnTo>
                  <a:lnTo>
                    <a:pt x="740" y="220"/>
                  </a:lnTo>
                  <a:lnTo>
                    <a:pt x="740" y="216"/>
                  </a:lnTo>
                  <a:lnTo>
                    <a:pt x="749" y="210"/>
                  </a:lnTo>
                  <a:lnTo>
                    <a:pt x="740" y="19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6" name="Freeform 899"/>
            <p:cNvSpPr>
              <a:spLocks/>
            </p:cNvSpPr>
            <p:nvPr/>
          </p:nvSpPr>
          <p:spPr bwMode="auto">
            <a:xfrm>
              <a:off x="-6171" y="-2296"/>
              <a:ext cx="516" cy="396"/>
            </a:xfrm>
            <a:custGeom>
              <a:avLst/>
              <a:gdLst/>
              <a:ahLst/>
              <a:cxnLst>
                <a:cxn ang="0">
                  <a:pos x="512" y="108"/>
                </a:cxn>
                <a:cxn ang="0">
                  <a:pos x="499" y="100"/>
                </a:cxn>
                <a:cxn ang="0">
                  <a:pos x="488" y="100"/>
                </a:cxn>
                <a:cxn ang="0">
                  <a:pos x="474" y="80"/>
                </a:cxn>
                <a:cxn ang="0">
                  <a:pos x="471" y="61"/>
                </a:cxn>
                <a:cxn ang="0">
                  <a:pos x="199" y="0"/>
                </a:cxn>
                <a:cxn ang="0">
                  <a:pos x="179" y="8"/>
                </a:cxn>
                <a:cxn ang="0">
                  <a:pos x="166" y="8"/>
                </a:cxn>
                <a:cxn ang="0">
                  <a:pos x="151" y="4"/>
                </a:cxn>
                <a:cxn ang="0">
                  <a:pos x="132" y="67"/>
                </a:cxn>
                <a:cxn ang="0">
                  <a:pos x="160" y="67"/>
                </a:cxn>
                <a:cxn ang="0">
                  <a:pos x="160" y="94"/>
                </a:cxn>
                <a:cxn ang="0">
                  <a:pos x="126" y="214"/>
                </a:cxn>
                <a:cxn ang="0">
                  <a:pos x="42" y="192"/>
                </a:cxn>
                <a:cxn ang="0">
                  <a:pos x="39" y="206"/>
                </a:cxn>
                <a:cxn ang="0">
                  <a:pos x="36" y="226"/>
                </a:cxn>
                <a:cxn ang="0">
                  <a:pos x="30" y="247"/>
                </a:cxn>
                <a:cxn ang="0">
                  <a:pos x="24" y="269"/>
                </a:cxn>
                <a:cxn ang="0">
                  <a:pos x="15" y="305"/>
                </a:cxn>
                <a:cxn ang="0">
                  <a:pos x="11" y="320"/>
                </a:cxn>
                <a:cxn ang="0">
                  <a:pos x="0" y="361"/>
                </a:cxn>
                <a:cxn ang="0">
                  <a:pos x="108" y="391"/>
                </a:cxn>
                <a:cxn ang="0">
                  <a:pos x="120" y="379"/>
                </a:cxn>
                <a:cxn ang="0">
                  <a:pos x="188" y="396"/>
                </a:cxn>
                <a:cxn ang="0">
                  <a:pos x="201" y="361"/>
                </a:cxn>
                <a:cxn ang="0">
                  <a:pos x="235" y="328"/>
                </a:cxn>
                <a:cxn ang="0">
                  <a:pos x="247" y="328"/>
                </a:cxn>
                <a:cxn ang="0">
                  <a:pos x="258" y="329"/>
                </a:cxn>
                <a:cxn ang="0">
                  <a:pos x="272" y="330"/>
                </a:cxn>
                <a:cxn ang="0">
                  <a:pos x="279" y="333"/>
                </a:cxn>
                <a:cxn ang="0">
                  <a:pos x="286" y="335"/>
                </a:cxn>
                <a:cxn ang="0">
                  <a:pos x="292" y="336"/>
                </a:cxn>
                <a:cxn ang="0">
                  <a:pos x="298" y="339"/>
                </a:cxn>
                <a:cxn ang="0">
                  <a:pos x="303" y="343"/>
                </a:cxn>
                <a:cxn ang="0">
                  <a:pos x="306" y="346"/>
                </a:cxn>
                <a:cxn ang="0">
                  <a:pos x="307" y="349"/>
                </a:cxn>
                <a:cxn ang="0">
                  <a:pos x="309" y="351"/>
                </a:cxn>
                <a:cxn ang="0">
                  <a:pos x="310" y="353"/>
                </a:cxn>
                <a:cxn ang="0">
                  <a:pos x="310" y="355"/>
                </a:cxn>
                <a:cxn ang="0">
                  <a:pos x="363" y="366"/>
                </a:cxn>
                <a:cxn ang="0">
                  <a:pos x="362" y="361"/>
                </a:cxn>
                <a:cxn ang="0">
                  <a:pos x="369" y="339"/>
                </a:cxn>
                <a:cxn ang="0">
                  <a:pos x="403" y="286"/>
                </a:cxn>
                <a:cxn ang="0">
                  <a:pos x="425" y="275"/>
                </a:cxn>
                <a:cxn ang="0">
                  <a:pos x="440" y="263"/>
                </a:cxn>
                <a:cxn ang="0">
                  <a:pos x="440" y="249"/>
                </a:cxn>
                <a:cxn ang="0">
                  <a:pos x="450" y="233"/>
                </a:cxn>
                <a:cxn ang="0">
                  <a:pos x="516" y="140"/>
                </a:cxn>
                <a:cxn ang="0">
                  <a:pos x="512" y="108"/>
                </a:cxn>
              </a:cxnLst>
              <a:rect l="0" t="0" r="r" b="b"/>
              <a:pathLst>
                <a:path w="516" h="396">
                  <a:moveTo>
                    <a:pt x="512" y="108"/>
                  </a:moveTo>
                  <a:lnTo>
                    <a:pt x="499" y="100"/>
                  </a:lnTo>
                  <a:lnTo>
                    <a:pt x="488" y="100"/>
                  </a:lnTo>
                  <a:lnTo>
                    <a:pt x="474" y="80"/>
                  </a:lnTo>
                  <a:lnTo>
                    <a:pt x="471" y="61"/>
                  </a:lnTo>
                  <a:lnTo>
                    <a:pt x="199" y="0"/>
                  </a:lnTo>
                  <a:lnTo>
                    <a:pt x="179" y="8"/>
                  </a:lnTo>
                  <a:lnTo>
                    <a:pt x="166" y="8"/>
                  </a:lnTo>
                  <a:lnTo>
                    <a:pt x="151" y="4"/>
                  </a:lnTo>
                  <a:lnTo>
                    <a:pt x="132" y="67"/>
                  </a:lnTo>
                  <a:lnTo>
                    <a:pt x="160" y="67"/>
                  </a:lnTo>
                  <a:lnTo>
                    <a:pt x="160" y="94"/>
                  </a:lnTo>
                  <a:lnTo>
                    <a:pt x="126" y="214"/>
                  </a:lnTo>
                  <a:lnTo>
                    <a:pt x="42" y="192"/>
                  </a:lnTo>
                  <a:lnTo>
                    <a:pt x="39" y="206"/>
                  </a:lnTo>
                  <a:lnTo>
                    <a:pt x="36" y="226"/>
                  </a:lnTo>
                  <a:lnTo>
                    <a:pt x="30" y="247"/>
                  </a:lnTo>
                  <a:lnTo>
                    <a:pt x="24" y="269"/>
                  </a:lnTo>
                  <a:lnTo>
                    <a:pt x="15" y="305"/>
                  </a:lnTo>
                  <a:lnTo>
                    <a:pt x="11" y="320"/>
                  </a:lnTo>
                  <a:lnTo>
                    <a:pt x="0" y="361"/>
                  </a:lnTo>
                  <a:lnTo>
                    <a:pt x="108" y="391"/>
                  </a:lnTo>
                  <a:lnTo>
                    <a:pt x="120" y="379"/>
                  </a:lnTo>
                  <a:lnTo>
                    <a:pt x="188" y="396"/>
                  </a:lnTo>
                  <a:lnTo>
                    <a:pt x="201" y="361"/>
                  </a:lnTo>
                  <a:lnTo>
                    <a:pt x="235" y="328"/>
                  </a:lnTo>
                  <a:lnTo>
                    <a:pt x="247" y="328"/>
                  </a:lnTo>
                  <a:lnTo>
                    <a:pt x="258" y="329"/>
                  </a:lnTo>
                  <a:lnTo>
                    <a:pt x="272" y="330"/>
                  </a:lnTo>
                  <a:lnTo>
                    <a:pt x="279" y="333"/>
                  </a:lnTo>
                  <a:lnTo>
                    <a:pt x="286" y="335"/>
                  </a:lnTo>
                  <a:lnTo>
                    <a:pt x="292" y="336"/>
                  </a:lnTo>
                  <a:lnTo>
                    <a:pt x="298" y="339"/>
                  </a:lnTo>
                  <a:lnTo>
                    <a:pt x="303" y="343"/>
                  </a:lnTo>
                  <a:lnTo>
                    <a:pt x="306" y="346"/>
                  </a:lnTo>
                  <a:lnTo>
                    <a:pt x="307" y="349"/>
                  </a:lnTo>
                  <a:lnTo>
                    <a:pt x="309" y="351"/>
                  </a:lnTo>
                  <a:lnTo>
                    <a:pt x="310" y="353"/>
                  </a:lnTo>
                  <a:lnTo>
                    <a:pt x="310" y="355"/>
                  </a:lnTo>
                  <a:lnTo>
                    <a:pt x="363" y="366"/>
                  </a:lnTo>
                  <a:lnTo>
                    <a:pt x="362" y="361"/>
                  </a:lnTo>
                  <a:lnTo>
                    <a:pt x="369" y="339"/>
                  </a:lnTo>
                  <a:lnTo>
                    <a:pt x="403" y="286"/>
                  </a:lnTo>
                  <a:lnTo>
                    <a:pt x="425" y="275"/>
                  </a:lnTo>
                  <a:lnTo>
                    <a:pt x="440" y="263"/>
                  </a:lnTo>
                  <a:lnTo>
                    <a:pt x="440" y="249"/>
                  </a:lnTo>
                  <a:lnTo>
                    <a:pt x="450" y="233"/>
                  </a:lnTo>
                  <a:lnTo>
                    <a:pt x="516" y="140"/>
                  </a:lnTo>
                  <a:lnTo>
                    <a:pt x="512" y="10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7" name="Freeform 900"/>
            <p:cNvSpPr>
              <a:spLocks/>
            </p:cNvSpPr>
            <p:nvPr/>
          </p:nvSpPr>
          <p:spPr bwMode="auto">
            <a:xfrm>
              <a:off x="-6171" y="-2296"/>
              <a:ext cx="516" cy="396"/>
            </a:xfrm>
            <a:custGeom>
              <a:avLst/>
              <a:gdLst/>
              <a:ahLst/>
              <a:cxnLst>
                <a:cxn ang="0">
                  <a:pos x="512" y="108"/>
                </a:cxn>
                <a:cxn ang="0">
                  <a:pos x="499" y="100"/>
                </a:cxn>
                <a:cxn ang="0">
                  <a:pos x="488" y="100"/>
                </a:cxn>
                <a:cxn ang="0">
                  <a:pos x="474" y="80"/>
                </a:cxn>
                <a:cxn ang="0">
                  <a:pos x="471" y="61"/>
                </a:cxn>
                <a:cxn ang="0">
                  <a:pos x="199" y="0"/>
                </a:cxn>
                <a:cxn ang="0">
                  <a:pos x="179" y="8"/>
                </a:cxn>
                <a:cxn ang="0">
                  <a:pos x="166" y="8"/>
                </a:cxn>
                <a:cxn ang="0">
                  <a:pos x="151" y="4"/>
                </a:cxn>
                <a:cxn ang="0">
                  <a:pos x="132" y="67"/>
                </a:cxn>
                <a:cxn ang="0">
                  <a:pos x="160" y="67"/>
                </a:cxn>
                <a:cxn ang="0">
                  <a:pos x="160" y="94"/>
                </a:cxn>
                <a:cxn ang="0">
                  <a:pos x="126" y="214"/>
                </a:cxn>
                <a:cxn ang="0">
                  <a:pos x="42" y="192"/>
                </a:cxn>
                <a:cxn ang="0">
                  <a:pos x="39" y="206"/>
                </a:cxn>
                <a:cxn ang="0">
                  <a:pos x="36" y="226"/>
                </a:cxn>
                <a:cxn ang="0">
                  <a:pos x="30" y="247"/>
                </a:cxn>
                <a:cxn ang="0">
                  <a:pos x="24" y="269"/>
                </a:cxn>
                <a:cxn ang="0">
                  <a:pos x="15" y="305"/>
                </a:cxn>
                <a:cxn ang="0">
                  <a:pos x="11" y="320"/>
                </a:cxn>
                <a:cxn ang="0">
                  <a:pos x="0" y="361"/>
                </a:cxn>
                <a:cxn ang="0">
                  <a:pos x="108" y="391"/>
                </a:cxn>
                <a:cxn ang="0">
                  <a:pos x="120" y="379"/>
                </a:cxn>
                <a:cxn ang="0">
                  <a:pos x="188" y="396"/>
                </a:cxn>
                <a:cxn ang="0">
                  <a:pos x="201" y="361"/>
                </a:cxn>
                <a:cxn ang="0">
                  <a:pos x="235" y="328"/>
                </a:cxn>
                <a:cxn ang="0">
                  <a:pos x="247" y="328"/>
                </a:cxn>
                <a:cxn ang="0">
                  <a:pos x="258" y="329"/>
                </a:cxn>
                <a:cxn ang="0">
                  <a:pos x="272" y="330"/>
                </a:cxn>
                <a:cxn ang="0">
                  <a:pos x="279" y="333"/>
                </a:cxn>
                <a:cxn ang="0">
                  <a:pos x="286" y="335"/>
                </a:cxn>
                <a:cxn ang="0">
                  <a:pos x="292" y="336"/>
                </a:cxn>
                <a:cxn ang="0">
                  <a:pos x="298" y="339"/>
                </a:cxn>
                <a:cxn ang="0">
                  <a:pos x="303" y="343"/>
                </a:cxn>
                <a:cxn ang="0">
                  <a:pos x="306" y="346"/>
                </a:cxn>
                <a:cxn ang="0">
                  <a:pos x="307" y="349"/>
                </a:cxn>
                <a:cxn ang="0">
                  <a:pos x="309" y="351"/>
                </a:cxn>
                <a:cxn ang="0">
                  <a:pos x="310" y="353"/>
                </a:cxn>
                <a:cxn ang="0">
                  <a:pos x="310" y="355"/>
                </a:cxn>
                <a:cxn ang="0">
                  <a:pos x="363" y="366"/>
                </a:cxn>
                <a:cxn ang="0">
                  <a:pos x="362" y="361"/>
                </a:cxn>
                <a:cxn ang="0">
                  <a:pos x="369" y="339"/>
                </a:cxn>
                <a:cxn ang="0">
                  <a:pos x="403" y="286"/>
                </a:cxn>
                <a:cxn ang="0">
                  <a:pos x="425" y="275"/>
                </a:cxn>
                <a:cxn ang="0">
                  <a:pos x="440" y="263"/>
                </a:cxn>
                <a:cxn ang="0">
                  <a:pos x="440" y="249"/>
                </a:cxn>
                <a:cxn ang="0">
                  <a:pos x="450" y="233"/>
                </a:cxn>
                <a:cxn ang="0">
                  <a:pos x="516" y="140"/>
                </a:cxn>
                <a:cxn ang="0">
                  <a:pos x="512" y="108"/>
                </a:cxn>
              </a:cxnLst>
              <a:rect l="0" t="0" r="r" b="b"/>
              <a:pathLst>
                <a:path w="516" h="396">
                  <a:moveTo>
                    <a:pt x="512" y="108"/>
                  </a:moveTo>
                  <a:lnTo>
                    <a:pt x="499" y="100"/>
                  </a:lnTo>
                  <a:lnTo>
                    <a:pt x="488" y="100"/>
                  </a:lnTo>
                  <a:lnTo>
                    <a:pt x="474" y="80"/>
                  </a:lnTo>
                  <a:lnTo>
                    <a:pt x="471" y="61"/>
                  </a:lnTo>
                  <a:lnTo>
                    <a:pt x="199" y="0"/>
                  </a:lnTo>
                  <a:lnTo>
                    <a:pt x="179" y="8"/>
                  </a:lnTo>
                  <a:lnTo>
                    <a:pt x="166" y="8"/>
                  </a:lnTo>
                  <a:lnTo>
                    <a:pt x="151" y="4"/>
                  </a:lnTo>
                  <a:lnTo>
                    <a:pt x="132" y="67"/>
                  </a:lnTo>
                  <a:lnTo>
                    <a:pt x="160" y="67"/>
                  </a:lnTo>
                  <a:lnTo>
                    <a:pt x="160" y="94"/>
                  </a:lnTo>
                  <a:lnTo>
                    <a:pt x="126" y="214"/>
                  </a:lnTo>
                  <a:lnTo>
                    <a:pt x="42" y="192"/>
                  </a:lnTo>
                  <a:lnTo>
                    <a:pt x="39" y="206"/>
                  </a:lnTo>
                  <a:lnTo>
                    <a:pt x="36" y="226"/>
                  </a:lnTo>
                  <a:lnTo>
                    <a:pt x="30" y="247"/>
                  </a:lnTo>
                  <a:lnTo>
                    <a:pt x="24" y="269"/>
                  </a:lnTo>
                  <a:lnTo>
                    <a:pt x="15" y="305"/>
                  </a:lnTo>
                  <a:lnTo>
                    <a:pt x="11" y="320"/>
                  </a:lnTo>
                  <a:lnTo>
                    <a:pt x="0" y="361"/>
                  </a:lnTo>
                  <a:lnTo>
                    <a:pt x="108" y="391"/>
                  </a:lnTo>
                  <a:lnTo>
                    <a:pt x="120" y="379"/>
                  </a:lnTo>
                  <a:lnTo>
                    <a:pt x="188" y="396"/>
                  </a:lnTo>
                  <a:lnTo>
                    <a:pt x="201" y="361"/>
                  </a:lnTo>
                  <a:lnTo>
                    <a:pt x="235" y="328"/>
                  </a:lnTo>
                  <a:lnTo>
                    <a:pt x="247" y="328"/>
                  </a:lnTo>
                  <a:lnTo>
                    <a:pt x="258" y="329"/>
                  </a:lnTo>
                  <a:lnTo>
                    <a:pt x="272" y="330"/>
                  </a:lnTo>
                  <a:lnTo>
                    <a:pt x="279" y="333"/>
                  </a:lnTo>
                  <a:lnTo>
                    <a:pt x="286" y="335"/>
                  </a:lnTo>
                  <a:lnTo>
                    <a:pt x="292" y="336"/>
                  </a:lnTo>
                  <a:lnTo>
                    <a:pt x="298" y="339"/>
                  </a:lnTo>
                  <a:lnTo>
                    <a:pt x="303" y="343"/>
                  </a:lnTo>
                  <a:lnTo>
                    <a:pt x="306" y="346"/>
                  </a:lnTo>
                  <a:lnTo>
                    <a:pt x="307" y="349"/>
                  </a:lnTo>
                  <a:lnTo>
                    <a:pt x="309" y="351"/>
                  </a:lnTo>
                  <a:lnTo>
                    <a:pt x="310" y="353"/>
                  </a:lnTo>
                  <a:lnTo>
                    <a:pt x="310" y="355"/>
                  </a:lnTo>
                  <a:lnTo>
                    <a:pt x="363" y="366"/>
                  </a:lnTo>
                  <a:lnTo>
                    <a:pt x="362" y="361"/>
                  </a:lnTo>
                  <a:lnTo>
                    <a:pt x="369" y="339"/>
                  </a:lnTo>
                  <a:lnTo>
                    <a:pt x="403" y="286"/>
                  </a:lnTo>
                  <a:lnTo>
                    <a:pt x="425" y="275"/>
                  </a:lnTo>
                  <a:lnTo>
                    <a:pt x="440" y="263"/>
                  </a:lnTo>
                  <a:lnTo>
                    <a:pt x="440" y="249"/>
                  </a:lnTo>
                  <a:lnTo>
                    <a:pt x="450" y="233"/>
                  </a:lnTo>
                  <a:lnTo>
                    <a:pt x="516" y="140"/>
                  </a:lnTo>
                  <a:lnTo>
                    <a:pt x="512" y="10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8" name="Freeform 901"/>
            <p:cNvSpPr>
              <a:spLocks/>
            </p:cNvSpPr>
            <p:nvPr/>
          </p:nvSpPr>
          <p:spPr bwMode="auto">
            <a:xfrm>
              <a:off x="-6426" y="-2329"/>
              <a:ext cx="415" cy="322"/>
            </a:xfrm>
            <a:custGeom>
              <a:avLst/>
              <a:gdLst/>
              <a:ahLst/>
              <a:cxnLst>
                <a:cxn ang="0">
                  <a:pos x="404" y="35"/>
                </a:cxn>
                <a:cxn ang="0">
                  <a:pos x="373" y="31"/>
                </a:cxn>
                <a:cxn ang="0">
                  <a:pos x="348" y="35"/>
                </a:cxn>
                <a:cxn ang="0">
                  <a:pos x="311" y="31"/>
                </a:cxn>
                <a:cxn ang="0">
                  <a:pos x="306" y="34"/>
                </a:cxn>
                <a:cxn ang="0">
                  <a:pos x="280" y="43"/>
                </a:cxn>
                <a:cxn ang="0">
                  <a:pos x="230" y="31"/>
                </a:cxn>
                <a:cxn ang="0">
                  <a:pos x="154" y="31"/>
                </a:cxn>
                <a:cxn ang="0">
                  <a:pos x="84" y="0"/>
                </a:cxn>
                <a:cxn ang="0">
                  <a:pos x="46" y="15"/>
                </a:cxn>
                <a:cxn ang="0">
                  <a:pos x="58" y="34"/>
                </a:cxn>
                <a:cxn ang="0">
                  <a:pos x="65" y="50"/>
                </a:cxn>
                <a:cxn ang="0">
                  <a:pos x="68" y="61"/>
                </a:cxn>
                <a:cxn ang="0">
                  <a:pos x="68" y="68"/>
                </a:cxn>
                <a:cxn ang="0">
                  <a:pos x="65" y="71"/>
                </a:cxn>
                <a:cxn ang="0">
                  <a:pos x="62" y="74"/>
                </a:cxn>
                <a:cxn ang="0">
                  <a:pos x="58" y="74"/>
                </a:cxn>
                <a:cxn ang="0">
                  <a:pos x="62" y="81"/>
                </a:cxn>
                <a:cxn ang="0">
                  <a:pos x="67" y="93"/>
                </a:cxn>
                <a:cxn ang="0">
                  <a:pos x="68" y="101"/>
                </a:cxn>
                <a:cxn ang="0">
                  <a:pos x="65" y="108"/>
                </a:cxn>
                <a:cxn ang="0">
                  <a:pos x="59" y="116"/>
                </a:cxn>
                <a:cxn ang="0">
                  <a:pos x="48" y="119"/>
                </a:cxn>
                <a:cxn ang="0">
                  <a:pos x="40" y="153"/>
                </a:cxn>
                <a:cxn ang="0">
                  <a:pos x="25" y="174"/>
                </a:cxn>
                <a:cxn ang="0">
                  <a:pos x="6" y="209"/>
                </a:cxn>
                <a:cxn ang="0">
                  <a:pos x="102" y="260"/>
                </a:cxn>
                <a:cxn ang="0">
                  <a:pos x="130" y="253"/>
                </a:cxn>
                <a:cxn ang="0">
                  <a:pos x="196" y="253"/>
                </a:cxn>
                <a:cxn ang="0">
                  <a:pos x="257" y="296"/>
                </a:cxn>
                <a:cxn ang="0">
                  <a:pos x="273" y="322"/>
                </a:cxn>
                <a:cxn ang="0">
                  <a:pos x="286" y="270"/>
                </a:cxn>
                <a:cxn ang="0">
                  <a:pos x="295" y="226"/>
                </a:cxn>
                <a:cxn ang="0">
                  <a:pos x="415" y="127"/>
                </a:cxn>
                <a:cxn ang="0">
                  <a:pos x="385" y="100"/>
                </a:cxn>
              </a:cxnLst>
              <a:rect l="0" t="0" r="r" b="b"/>
              <a:pathLst>
                <a:path w="415" h="322">
                  <a:moveTo>
                    <a:pt x="385" y="100"/>
                  </a:moveTo>
                  <a:lnTo>
                    <a:pt x="404" y="35"/>
                  </a:lnTo>
                  <a:lnTo>
                    <a:pt x="390" y="35"/>
                  </a:lnTo>
                  <a:lnTo>
                    <a:pt x="373" y="31"/>
                  </a:lnTo>
                  <a:lnTo>
                    <a:pt x="363" y="31"/>
                  </a:lnTo>
                  <a:lnTo>
                    <a:pt x="348" y="35"/>
                  </a:lnTo>
                  <a:lnTo>
                    <a:pt x="328" y="31"/>
                  </a:lnTo>
                  <a:lnTo>
                    <a:pt x="311" y="31"/>
                  </a:lnTo>
                  <a:lnTo>
                    <a:pt x="304" y="35"/>
                  </a:lnTo>
                  <a:lnTo>
                    <a:pt x="306" y="34"/>
                  </a:lnTo>
                  <a:lnTo>
                    <a:pt x="289" y="40"/>
                  </a:lnTo>
                  <a:lnTo>
                    <a:pt x="280" y="43"/>
                  </a:lnTo>
                  <a:lnTo>
                    <a:pt x="242" y="40"/>
                  </a:lnTo>
                  <a:lnTo>
                    <a:pt x="230" y="31"/>
                  </a:lnTo>
                  <a:lnTo>
                    <a:pt x="216" y="21"/>
                  </a:lnTo>
                  <a:lnTo>
                    <a:pt x="154" y="31"/>
                  </a:lnTo>
                  <a:lnTo>
                    <a:pt x="139" y="17"/>
                  </a:lnTo>
                  <a:lnTo>
                    <a:pt x="84" y="0"/>
                  </a:lnTo>
                  <a:lnTo>
                    <a:pt x="53" y="0"/>
                  </a:lnTo>
                  <a:lnTo>
                    <a:pt x="46" y="15"/>
                  </a:lnTo>
                  <a:lnTo>
                    <a:pt x="52" y="24"/>
                  </a:lnTo>
                  <a:lnTo>
                    <a:pt x="58" y="34"/>
                  </a:lnTo>
                  <a:lnTo>
                    <a:pt x="62" y="44"/>
                  </a:lnTo>
                  <a:lnTo>
                    <a:pt x="65" y="50"/>
                  </a:lnTo>
                  <a:lnTo>
                    <a:pt x="67" y="55"/>
                  </a:lnTo>
                  <a:lnTo>
                    <a:pt x="68" y="61"/>
                  </a:lnTo>
                  <a:lnTo>
                    <a:pt x="68" y="64"/>
                  </a:lnTo>
                  <a:lnTo>
                    <a:pt x="68" y="68"/>
                  </a:lnTo>
                  <a:lnTo>
                    <a:pt x="67" y="70"/>
                  </a:lnTo>
                  <a:lnTo>
                    <a:pt x="65" y="71"/>
                  </a:lnTo>
                  <a:lnTo>
                    <a:pt x="64" y="73"/>
                  </a:lnTo>
                  <a:lnTo>
                    <a:pt x="62" y="74"/>
                  </a:lnTo>
                  <a:lnTo>
                    <a:pt x="61" y="74"/>
                  </a:lnTo>
                  <a:lnTo>
                    <a:pt x="58" y="74"/>
                  </a:lnTo>
                  <a:lnTo>
                    <a:pt x="59" y="76"/>
                  </a:lnTo>
                  <a:lnTo>
                    <a:pt x="62" y="81"/>
                  </a:lnTo>
                  <a:lnTo>
                    <a:pt x="65" y="88"/>
                  </a:lnTo>
                  <a:lnTo>
                    <a:pt x="67" y="93"/>
                  </a:lnTo>
                  <a:lnTo>
                    <a:pt x="68" y="97"/>
                  </a:lnTo>
                  <a:lnTo>
                    <a:pt x="68" y="101"/>
                  </a:lnTo>
                  <a:lnTo>
                    <a:pt x="67" y="104"/>
                  </a:lnTo>
                  <a:lnTo>
                    <a:pt x="65" y="108"/>
                  </a:lnTo>
                  <a:lnTo>
                    <a:pt x="62" y="113"/>
                  </a:lnTo>
                  <a:lnTo>
                    <a:pt x="59" y="116"/>
                  </a:lnTo>
                  <a:lnTo>
                    <a:pt x="55" y="117"/>
                  </a:lnTo>
                  <a:lnTo>
                    <a:pt x="48" y="119"/>
                  </a:lnTo>
                  <a:lnTo>
                    <a:pt x="40" y="120"/>
                  </a:lnTo>
                  <a:lnTo>
                    <a:pt x="40" y="153"/>
                  </a:lnTo>
                  <a:lnTo>
                    <a:pt x="36" y="157"/>
                  </a:lnTo>
                  <a:lnTo>
                    <a:pt x="25" y="174"/>
                  </a:lnTo>
                  <a:lnTo>
                    <a:pt x="12" y="196"/>
                  </a:lnTo>
                  <a:lnTo>
                    <a:pt x="6" y="209"/>
                  </a:lnTo>
                  <a:lnTo>
                    <a:pt x="0" y="223"/>
                  </a:lnTo>
                  <a:lnTo>
                    <a:pt x="102" y="260"/>
                  </a:lnTo>
                  <a:lnTo>
                    <a:pt x="102" y="237"/>
                  </a:lnTo>
                  <a:lnTo>
                    <a:pt x="130" y="253"/>
                  </a:lnTo>
                  <a:lnTo>
                    <a:pt x="145" y="239"/>
                  </a:lnTo>
                  <a:lnTo>
                    <a:pt x="196" y="253"/>
                  </a:lnTo>
                  <a:lnTo>
                    <a:pt x="196" y="270"/>
                  </a:lnTo>
                  <a:lnTo>
                    <a:pt x="257" y="296"/>
                  </a:lnTo>
                  <a:lnTo>
                    <a:pt x="257" y="322"/>
                  </a:lnTo>
                  <a:lnTo>
                    <a:pt x="273" y="322"/>
                  </a:lnTo>
                  <a:lnTo>
                    <a:pt x="280" y="298"/>
                  </a:lnTo>
                  <a:lnTo>
                    <a:pt x="286" y="270"/>
                  </a:lnTo>
                  <a:lnTo>
                    <a:pt x="292" y="246"/>
                  </a:lnTo>
                  <a:lnTo>
                    <a:pt x="295" y="226"/>
                  </a:lnTo>
                  <a:lnTo>
                    <a:pt x="381" y="247"/>
                  </a:lnTo>
                  <a:lnTo>
                    <a:pt x="415" y="127"/>
                  </a:lnTo>
                  <a:lnTo>
                    <a:pt x="415" y="100"/>
                  </a:lnTo>
                  <a:lnTo>
                    <a:pt x="385" y="10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79" name="Freeform 902"/>
            <p:cNvSpPr>
              <a:spLocks/>
            </p:cNvSpPr>
            <p:nvPr/>
          </p:nvSpPr>
          <p:spPr bwMode="auto">
            <a:xfrm>
              <a:off x="-6426" y="-2329"/>
              <a:ext cx="415" cy="322"/>
            </a:xfrm>
            <a:custGeom>
              <a:avLst/>
              <a:gdLst/>
              <a:ahLst/>
              <a:cxnLst>
                <a:cxn ang="0">
                  <a:pos x="404" y="35"/>
                </a:cxn>
                <a:cxn ang="0">
                  <a:pos x="373" y="31"/>
                </a:cxn>
                <a:cxn ang="0">
                  <a:pos x="348" y="35"/>
                </a:cxn>
                <a:cxn ang="0">
                  <a:pos x="311" y="31"/>
                </a:cxn>
                <a:cxn ang="0">
                  <a:pos x="306" y="34"/>
                </a:cxn>
                <a:cxn ang="0">
                  <a:pos x="280" y="43"/>
                </a:cxn>
                <a:cxn ang="0">
                  <a:pos x="230" y="31"/>
                </a:cxn>
                <a:cxn ang="0">
                  <a:pos x="154" y="31"/>
                </a:cxn>
                <a:cxn ang="0">
                  <a:pos x="84" y="0"/>
                </a:cxn>
                <a:cxn ang="0">
                  <a:pos x="46" y="15"/>
                </a:cxn>
                <a:cxn ang="0">
                  <a:pos x="58" y="34"/>
                </a:cxn>
                <a:cxn ang="0">
                  <a:pos x="65" y="50"/>
                </a:cxn>
                <a:cxn ang="0">
                  <a:pos x="68" y="61"/>
                </a:cxn>
                <a:cxn ang="0">
                  <a:pos x="68" y="68"/>
                </a:cxn>
                <a:cxn ang="0">
                  <a:pos x="65" y="71"/>
                </a:cxn>
                <a:cxn ang="0">
                  <a:pos x="62" y="74"/>
                </a:cxn>
                <a:cxn ang="0">
                  <a:pos x="58" y="74"/>
                </a:cxn>
                <a:cxn ang="0">
                  <a:pos x="62" y="81"/>
                </a:cxn>
                <a:cxn ang="0">
                  <a:pos x="67" y="93"/>
                </a:cxn>
                <a:cxn ang="0">
                  <a:pos x="68" y="101"/>
                </a:cxn>
                <a:cxn ang="0">
                  <a:pos x="65" y="108"/>
                </a:cxn>
                <a:cxn ang="0">
                  <a:pos x="59" y="116"/>
                </a:cxn>
                <a:cxn ang="0">
                  <a:pos x="48" y="119"/>
                </a:cxn>
                <a:cxn ang="0">
                  <a:pos x="40" y="153"/>
                </a:cxn>
                <a:cxn ang="0">
                  <a:pos x="25" y="174"/>
                </a:cxn>
                <a:cxn ang="0">
                  <a:pos x="6" y="209"/>
                </a:cxn>
                <a:cxn ang="0">
                  <a:pos x="102" y="260"/>
                </a:cxn>
                <a:cxn ang="0">
                  <a:pos x="130" y="253"/>
                </a:cxn>
                <a:cxn ang="0">
                  <a:pos x="196" y="253"/>
                </a:cxn>
                <a:cxn ang="0">
                  <a:pos x="257" y="296"/>
                </a:cxn>
                <a:cxn ang="0">
                  <a:pos x="273" y="322"/>
                </a:cxn>
                <a:cxn ang="0">
                  <a:pos x="286" y="270"/>
                </a:cxn>
                <a:cxn ang="0">
                  <a:pos x="295" y="226"/>
                </a:cxn>
                <a:cxn ang="0">
                  <a:pos x="415" y="127"/>
                </a:cxn>
                <a:cxn ang="0">
                  <a:pos x="385" y="100"/>
                </a:cxn>
              </a:cxnLst>
              <a:rect l="0" t="0" r="r" b="b"/>
              <a:pathLst>
                <a:path w="415" h="322">
                  <a:moveTo>
                    <a:pt x="385" y="100"/>
                  </a:moveTo>
                  <a:lnTo>
                    <a:pt x="404" y="35"/>
                  </a:lnTo>
                  <a:lnTo>
                    <a:pt x="390" y="35"/>
                  </a:lnTo>
                  <a:lnTo>
                    <a:pt x="373" y="31"/>
                  </a:lnTo>
                  <a:lnTo>
                    <a:pt x="363" y="31"/>
                  </a:lnTo>
                  <a:lnTo>
                    <a:pt x="348" y="35"/>
                  </a:lnTo>
                  <a:lnTo>
                    <a:pt x="328" y="31"/>
                  </a:lnTo>
                  <a:lnTo>
                    <a:pt x="311" y="31"/>
                  </a:lnTo>
                  <a:lnTo>
                    <a:pt x="304" y="35"/>
                  </a:lnTo>
                  <a:lnTo>
                    <a:pt x="306" y="34"/>
                  </a:lnTo>
                  <a:lnTo>
                    <a:pt x="289" y="40"/>
                  </a:lnTo>
                  <a:lnTo>
                    <a:pt x="280" y="43"/>
                  </a:lnTo>
                  <a:lnTo>
                    <a:pt x="242" y="40"/>
                  </a:lnTo>
                  <a:lnTo>
                    <a:pt x="230" y="31"/>
                  </a:lnTo>
                  <a:lnTo>
                    <a:pt x="216" y="21"/>
                  </a:lnTo>
                  <a:lnTo>
                    <a:pt x="154" y="31"/>
                  </a:lnTo>
                  <a:lnTo>
                    <a:pt x="139" y="17"/>
                  </a:lnTo>
                  <a:lnTo>
                    <a:pt x="84" y="0"/>
                  </a:lnTo>
                  <a:lnTo>
                    <a:pt x="53" y="0"/>
                  </a:lnTo>
                  <a:lnTo>
                    <a:pt x="46" y="15"/>
                  </a:lnTo>
                  <a:lnTo>
                    <a:pt x="52" y="24"/>
                  </a:lnTo>
                  <a:lnTo>
                    <a:pt x="58" y="34"/>
                  </a:lnTo>
                  <a:lnTo>
                    <a:pt x="62" y="44"/>
                  </a:lnTo>
                  <a:lnTo>
                    <a:pt x="65" y="50"/>
                  </a:lnTo>
                  <a:lnTo>
                    <a:pt x="67" y="55"/>
                  </a:lnTo>
                  <a:lnTo>
                    <a:pt x="68" y="61"/>
                  </a:lnTo>
                  <a:lnTo>
                    <a:pt x="68" y="64"/>
                  </a:lnTo>
                  <a:lnTo>
                    <a:pt x="68" y="68"/>
                  </a:lnTo>
                  <a:lnTo>
                    <a:pt x="67" y="70"/>
                  </a:lnTo>
                  <a:lnTo>
                    <a:pt x="65" y="71"/>
                  </a:lnTo>
                  <a:lnTo>
                    <a:pt x="64" y="73"/>
                  </a:lnTo>
                  <a:lnTo>
                    <a:pt x="62" y="74"/>
                  </a:lnTo>
                  <a:lnTo>
                    <a:pt x="61" y="74"/>
                  </a:lnTo>
                  <a:lnTo>
                    <a:pt x="58" y="74"/>
                  </a:lnTo>
                  <a:lnTo>
                    <a:pt x="59" y="76"/>
                  </a:lnTo>
                  <a:lnTo>
                    <a:pt x="62" y="81"/>
                  </a:lnTo>
                  <a:lnTo>
                    <a:pt x="65" y="88"/>
                  </a:lnTo>
                  <a:lnTo>
                    <a:pt x="67" y="93"/>
                  </a:lnTo>
                  <a:lnTo>
                    <a:pt x="68" y="97"/>
                  </a:lnTo>
                  <a:lnTo>
                    <a:pt x="68" y="101"/>
                  </a:lnTo>
                  <a:lnTo>
                    <a:pt x="67" y="104"/>
                  </a:lnTo>
                  <a:lnTo>
                    <a:pt x="65" y="108"/>
                  </a:lnTo>
                  <a:lnTo>
                    <a:pt x="62" y="113"/>
                  </a:lnTo>
                  <a:lnTo>
                    <a:pt x="59" y="116"/>
                  </a:lnTo>
                  <a:lnTo>
                    <a:pt x="55" y="117"/>
                  </a:lnTo>
                  <a:lnTo>
                    <a:pt x="48" y="119"/>
                  </a:lnTo>
                  <a:lnTo>
                    <a:pt x="40" y="120"/>
                  </a:lnTo>
                  <a:lnTo>
                    <a:pt x="40" y="153"/>
                  </a:lnTo>
                  <a:lnTo>
                    <a:pt x="36" y="157"/>
                  </a:lnTo>
                  <a:lnTo>
                    <a:pt x="25" y="174"/>
                  </a:lnTo>
                  <a:lnTo>
                    <a:pt x="12" y="196"/>
                  </a:lnTo>
                  <a:lnTo>
                    <a:pt x="6" y="209"/>
                  </a:lnTo>
                  <a:lnTo>
                    <a:pt x="0" y="223"/>
                  </a:lnTo>
                  <a:lnTo>
                    <a:pt x="102" y="260"/>
                  </a:lnTo>
                  <a:lnTo>
                    <a:pt x="102" y="237"/>
                  </a:lnTo>
                  <a:lnTo>
                    <a:pt x="130" y="253"/>
                  </a:lnTo>
                  <a:lnTo>
                    <a:pt x="145" y="239"/>
                  </a:lnTo>
                  <a:lnTo>
                    <a:pt x="196" y="253"/>
                  </a:lnTo>
                  <a:lnTo>
                    <a:pt x="196" y="270"/>
                  </a:lnTo>
                  <a:lnTo>
                    <a:pt x="257" y="296"/>
                  </a:lnTo>
                  <a:lnTo>
                    <a:pt x="257" y="322"/>
                  </a:lnTo>
                  <a:lnTo>
                    <a:pt x="273" y="322"/>
                  </a:lnTo>
                  <a:lnTo>
                    <a:pt x="280" y="298"/>
                  </a:lnTo>
                  <a:lnTo>
                    <a:pt x="286" y="270"/>
                  </a:lnTo>
                  <a:lnTo>
                    <a:pt x="292" y="246"/>
                  </a:lnTo>
                  <a:lnTo>
                    <a:pt x="295" y="226"/>
                  </a:lnTo>
                  <a:lnTo>
                    <a:pt x="381" y="247"/>
                  </a:lnTo>
                  <a:lnTo>
                    <a:pt x="415" y="127"/>
                  </a:lnTo>
                  <a:lnTo>
                    <a:pt x="415" y="100"/>
                  </a:lnTo>
                  <a:lnTo>
                    <a:pt x="385" y="10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180" name="Freeform 904"/>
          <p:cNvSpPr>
            <a:spLocks/>
          </p:cNvSpPr>
          <p:nvPr/>
        </p:nvSpPr>
        <p:spPr bwMode="auto">
          <a:xfrm>
            <a:off x="2347459" y="1670252"/>
            <a:ext cx="646181" cy="530775"/>
          </a:xfrm>
          <a:custGeom>
            <a:avLst/>
            <a:gdLst/>
            <a:ahLst/>
            <a:cxnLst>
              <a:cxn ang="0">
                <a:pos x="604" y="926"/>
              </a:cxn>
              <a:cxn ang="0">
                <a:pos x="1104" y="682"/>
              </a:cxn>
              <a:cxn ang="0">
                <a:pos x="1125" y="634"/>
              </a:cxn>
              <a:cxn ang="0">
                <a:pos x="1128" y="627"/>
              </a:cxn>
              <a:cxn ang="0">
                <a:pos x="1128" y="604"/>
              </a:cxn>
              <a:cxn ang="0">
                <a:pos x="1100" y="578"/>
              </a:cxn>
              <a:cxn ang="0">
                <a:pos x="1143" y="501"/>
              </a:cxn>
              <a:cxn ang="0">
                <a:pos x="1179" y="478"/>
              </a:cxn>
              <a:cxn ang="0">
                <a:pos x="1189" y="449"/>
              </a:cxn>
              <a:cxn ang="0">
                <a:pos x="1253" y="322"/>
              </a:cxn>
              <a:cxn ang="0">
                <a:pos x="1228" y="312"/>
              </a:cxn>
              <a:cxn ang="0">
                <a:pos x="1210" y="272"/>
              </a:cxn>
              <a:cxn ang="0">
                <a:pos x="914" y="218"/>
              </a:cxn>
              <a:cxn ang="0">
                <a:pos x="888" y="214"/>
              </a:cxn>
              <a:cxn ang="0">
                <a:pos x="855" y="209"/>
              </a:cxn>
              <a:cxn ang="0">
                <a:pos x="830" y="214"/>
              </a:cxn>
              <a:cxn ang="0">
                <a:pos x="791" y="209"/>
              </a:cxn>
              <a:cxn ang="0">
                <a:pos x="760" y="220"/>
              </a:cxn>
              <a:cxn ang="0">
                <a:pos x="711" y="209"/>
              </a:cxn>
              <a:cxn ang="0">
                <a:pos x="632" y="209"/>
              </a:cxn>
              <a:cxn ang="0">
                <a:pos x="562" y="176"/>
              </a:cxn>
              <a:cxn ang="0">
                <a:pos x="509" y="176"/>
              </a:cxn>
              <a:cxn ang="0">
                <a:pos x="420" y="156"/>
              </a:cxn>
              <a:cxn ang="0">
                <a:pos x="414" y="90"/>
              </a:cxn>
              <a:cxn ang="0">
                <a:pos x="414" y="52"/>
              </a:cxn>
              <a:cxn ang="0">
                <a:pos x="362" y="26"/>
              </a:cxn>
              <a:cxn ang="0">
                <a:pos x="346" y="10"/>
              </a:cxn>
              <a:cxn ang="0">
                <a:pos x="309" y="1"/>
              </a:cxn>
              <a:cxn ang="0">
                <a:pos x="286" y="1"/>
              </a:cxn>
              <a:cxn ang="0">
                <a:pos x="277" y="33"/>
              </a:cxn>
              <a:cxn ang="0">
                <a:pos x="239" y="147"/>
              </a:cxn>
              <a:cxn ang="0">
                <a:pos x="193" y="260"/>
              </a:cxn>
              <a:cxn ang="0">
                <a:pos x="126" y="422"/>
              </a:cxn>
              <a:cxn ang="0">
                <a:pos x="70" y="510"/>
              </a:cxn>
              <a:cxn ang="0">
                <a:pos x="55" y="540"/>
              </a:cxn>
              <a:cxn ang="0">
                <a:pos x="44" y="563"/>
              </a:cxn>
              <a:cxn ang="0">
                <a:pos x="22" y="582"/>
              </a:cxn>
              <a:cxn ang="0">
                <a:pos x="22" y="656"/>
              </a:cxn>
              <a:cxn ang="0">
                <a:pos x="10" y="703"/>
              </a:cxn>
              <a:cxn ang="0">
                <a:pos x="10" y="760"/>
              </a:cxn>
            </a:cxnLst>
            <a:rect l="0" t="0" r="r" b="b"/>
            <a:pathLst>
              <a:path w="1256" h="1023">
                <a:moveTo>
                  <a:pt x="21" y="771"/>
                </a:moveTo>
                <a:lnTo>
                  <a:pt x="604" y="926"/>
                </a:lnTo>
                <a:lnTo>
                  <a:pt x="1026" y="1023"/>
                </a:lnTo>
                <a:lnTo>
                  <a:pt x="1104" y="682"/>
                </a:lnTo>
                <a:lnTo>
                  <a:pt x="1121" y="662"/>
                </a:lnTo>
                <a:lnTo>
                  <a:pt x="1125" y="634"/>
                </a:lnTo>
                <a:lnTo>
                  <a:pt x="1128" y="630"/>
                </a:lnTo>
                <a:lnTo>
                  <a:pt x="1128" y="627"/>
                </a:lnTo>
                <a:lnTo>
                  <a:pt x="1135" y="620"/>
                </a:lnTo>
                <a:lnTo>
                  <a:pt x="1128" y="604"/>
                </a:lnTo>
                <a:lnTo>
                  <a:pt x="1104" y="589"/>
                </a:lnTo>
                <a:lnTo>
                  <a:pt x="1100" y="578"/>
                </a:lnTo>
                <a:lnTo>
                  <a:pt x="1106" y="558"/>
                </a:lnTo>
                <a:lnTo>
                  <a:pt x="1143" y="501"/>
                </a:lnTo>
                <a:lnTo>
                  <a:pt x="1164" y="491"/>
                </a:lnTo>
                <a:lnTo>
                  <a:pt x="1179" y="478"/>
                </a:lnTo>
                <a:lnTo>
                  <a:pt x="1179" y="464"/>
                </a:lnTo>
                <a:lnTo>
                  <a:pt x="1189" y="449"/>
                </a:lnTo>
                <a:lnTo>
                  <a:pt x="1256" y="354"/>
                </a:lnTo>
                <a:lnTo>
                  <a:pt x="1253" y="322"/>
                </a:lnTo>
                <a:lnTo>
                  <a:pt x="1238" y="312"/>
                </a:lnTo>
                <a:lnTo>
                  <a:pt x="1228" y="312"/>
                </a:lnTo>
                <a:lnTo>
                  <a:pt x="1213" y="290"/>
                </a:lnTo>
                <a:lnTo>
                  <a:pt x="1210" y="272"/>
                </a:lnTo>
                <a:lnTo>
                  <a:pt x="937" y="209"/>
                </a:lnTo>
                <a:lnTo>
                  <a:pt x="914" y="218"/>
                </a:lnTo>
                <a:lnTo>
                  <a:pt x="902" y="218"/>
                </a:lnTo>
                <a:lnTo>
                  <a:pt x="888" y="214"/>
                </a:lnTo>
                <a:lnTo>
                  <a:pt x="870" y="214"/>
                </a:lnTo>
                <a:lnTo>
                  <a:pt x="855" y="209"/>
                </a:lnTo>
                <a:lnTo>
                  <a:pt x="844" y="209"/>
                </a:lnTo>
                <a:lnTo>
                  <a:pt x="830" y="214"/>
                </a:lnTo>
                <a:lnTo>
                  <a:pt x="809" y="209"/>
                </a:lnTo>
                <a:lnTo>
                  <a:pt x="791" y="209"/>
                </a:lnTo>
                <a:lnTo>
                  <a:pt x="770" y="218"/>
                </a:lnTo>
                <a:lnTo>
                  <a:pt x="760" y="220"/>
                </a:lnTo>
                <a:lnTo>
                  <a:pt x="721" y="218"/>
                </a:lnTo>
                <a:lnTo>
                  <a:pt x="711" y="209"/>
                </a:lnTo>
                <a:lnTo>
                  <a:pt x="696" y="199"/>
                </a:lnTo>
                <a:lnTo>
                  <a:pt x="632" y="209"/>
                </a:lnTo>
                <a:lnTo>
                  <a:pt x="617" y="194"/>
                </a:lnTo>
                <a:lnTo>
                  <a:pt x="562" y="176"/>
                </a:lnTo>
                <a:lnTo>
                  <a:pt x="542" y="176"/>
                </a:lnTo>
                <a:lnTo>
                  <a:pt x="509" y="176"/>
                </a:lnTo>
                <a:lnTo>
                  <a:pt x="463" y="176"/>
                </a:lnTo>
                <a:lnTo>
                  <a:pt x="420" y="156"/>
                </a:lnTo>
                <a:lnTo>
                  <a:pt x="414" y="137"/>
                </a:lnTo>
                <a:lnTo>
                  <a:pt x="414" y="90"/>
                </a:lnTo>
                <a:lnTo>
                  <a:pt x="420" y="82"/>
                </a:lnTo>
                <a:lnTo>
                  <a:pt x="414" y="52"/>
                </a:lnTo>
                <a:lnTo>
                  <a:pt x="384" y="30"/>
                </a:lnTo>
                <a:lnTo>
                  <a:pt x="362" y="26"/>
                </a:lnTo>
                <a:lnTo>
                  <a:pt x="361" y="22"/>
                </a:lnTo>
                <a:lnTo>
                  <a:pt x="346" y="10"/>
                </a:lnTo>
                <a:lnTo>
                  <a:pt x="325" y="0"/>
                </a:lnTo>
                <a:lnTo>
                  <a:pt x="309" y="1"/>
                </a:lnTo>
                <a:lnTo>
                  <a:pt x="298" y="0"/>
                </a:lnTo>
                <a:lnTo>
                  <a:pt x="286" y="1"/>
                </a:lnTo>
                <a:lnTo>
                  <a:pt x="286" y="10"/>
                </a:lnTo>
                <a:lnTo>
                  <a:pt x="277" y="33"/>
                </a:lnTo>
                <a:lnTo>
                  <a:pt x="267" y="64"/>
                </a:lnTo>
                <a:lnTo>
                  <a:pt x="239" y="147"/>
                </a:lnTo>
                <a:lnTo>
                  <a:pt x="218" y="214"/>
                </a:lnTo>
                <a:lnTo>
                  <a:pt x="193" y="260"/>
                </a:lnTo>
                <a:lnTo>
                  <a:pt x="154" y="364"/>
                </a:lnTo>
                <a:lnTo>
                  <a:pt x="126" y="422"/>
                </a:lnTo>
                <a:lnTo>
                  <a:pt x="105" y="464"/>
                </a:lnTo>
                <a:lnTo>
                  <a:pt x="70" y="510"/>
                </a:lnTo>
                <a:lnTo>
                  <a:pt x="62" y="510"/>
                </a:lnTo>
                <a:lnTo>
                  <a:pt x="55" y="540"/>
                </a:lnTo>
                <a:lnTo>
                  <a:pt x="52" y="547"/>
                </a:lnTo>
                <a:lnTo>
                  <a:pt x="44" y="563"/>
                </a:lnTo>
                <a:lnTo>
                  <a:pt x="32" y="578"/>
                </a:lnTo>
                <a:lnTo>
                  <a:pt x="22" y="582"/>
                </a:lnTo>
                <a:lnTo>
                  <a:pt x="12" y="592"/>
                </a:lnTo>
                <a:lnTo>
                  <a:pt x="22" y="656"/>
                </a:lnTo>
                <a:lnTo>
                  <a:pt x="10" y="686"/>
                </a:lnTo>
                <a:lnTo>
                  <a:pt x="10" y="703"/>
                </a:lnTo>
                <a:lnTo>
                  <a:pt x="0" y="724"/>
                </a:lnTo>
                <a:lnTo>
                  <a:pt x="10" y="760"/>
                </a:lnTo>
                <a:lnTo>
                  <a:pt x="21" y="771"/>
                </a:lnTo>
                <a:close/>
              </a:path>
            </a:pathLst>
          </a:custGeom>
          <a:gradFill>
            <a:gsLst>
              <a:gs pos="54000">
                <a:srgbClr val="006699"/>
              </a:gs>
              <a:gs pos="50000">
                <a:srgbClr val="10253F"/>
              </a:gs>
              <a:gs pos="53000">
                <a:schemeClr val="accent1">
                  <a:tint val="23500"/>
                  <a:satMod val="160000"/>
                </a:schemeClr>
              </a:gs>
            </a:gsLst>
            <a:lin ang="2700000" scaled="1"/>
          </a:gra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81" name="Freeform 905"/>
          <p:cNvSpPr>
            <a:spLocks/>
          </p:cNvSpPr>
          <p:nvPr/>
        </p:nvSpPr>
        <p:spPr bwMode="auto">
          <a:xfrm>
            <a:off x="2347459" y="1670252"/>
            <a:ext cx="646181" cy="530775"/>
          </a:xfrm>
          <a:custGeom>
            <a:avLst/>
            <a:gdLst/>
            <a:ahLst/>
            <a:cxnLst>
              <a:cxn ang="0">
                <a:pos x="604" y="926"/>
              </a:cxn>
              <a:cxn ang="0">
                <a:pos x="1104" y="682"/>
              </a:cxn>
              <a:cxn ang="0">
                <a:pos x="1125" y="634"/>
              </a:cxn>
              <a:cxn ang="0">
                <a:pos x="1128" y="627"/>
              </a:cxn>
              <a:cxn ang="0">
                <a:pos x="1128" y="604"/>
              </a:cxn>
              <a:cxn ang="0">
                <a:pos x="1100" y="578"/>
              </a:cxn>
              <a:cxn ang="0">
                <a:pos x="1143" y="501"/>
              </a:cxn>
              <a:cxn ang="0">
                <a:pos x="1179" y="478"/>
              </a:cxn>
              <a:cxn ang="0">
                <a:pos x="1189" y="449"/>
              </a:cxn>
              <a:cxn ang="0">
                <a:pos x="1253" y="322"/>
              </a:cxn>
              <a:cxn ang="0">
                <a:pos x="1228" y="312"/>
              </a:cxn>
              <a:cxn ang="0">
                <a:pos x="1210" y="272"/>
              </a:cxn>
              <a:cxn ang="0">
                <a:pos x="914" y="218"/>
              </a:cxn>
              <a:cxn ang="0">
                <a:pos x="888" y="214"/>
              </a:cxn>
              <a:cxn ang="0">
                <a:pos x="855" y="209"/>
              </a:cxn>
              <a:cxn ang="0">
                <a:pos x="830" y="214"/>
              </a:cxn>
              <a:cxn ang="0">
                <a:pos x="791" y="209"/>
              </a:cxn>
              <a:cxn ang="0">
                <a:pos x="760" y="220"/>
              </a:cxn>
              <a:cxn ang="0">
                <a:pos x="711" y="209"/>
              </a:cxn>
              <a:cxn ang="0">
                <a:pos x="632" y="209"/>
              </a:cxn>
              <a:cxn ang="0">
                <a:pos x="562" y="176"/>
              </a:cxn>
              <a:cxn ang="0">
                <a:pos x="509" y="176"/>
              </a:cxn>
              <a:cxn ang="0">
                <a:pos x="420" y="156"/>
              </a:cxn>
              <a:cxn ang="0">
                <a:pos x="414" y="90"/>
              </a:cxn>
              <a:cxn ang="0">
                <a:pos x="414" y="52"/>
              </a:cxn>
              <a:cxn ang="0">
                <a:pos x="362" y="26"/>
              </a:cxn>
              <a:cxn ang="0">
                <a:pos x="346" y="10"/>
              </a:cxn>
              <a:cxn ang="0">
                <a:pos x="309" y="1"/>
              </a:cxn>
              <a:cxn ang="0">
                <a:pos x="286" y="1"/>
              </a:cxn>
              <a:cxn ang="0">
                <a:pos x="277" y="33"/>
              </a:cxn>
              <a:cxn ang="0">
                <a:pos x="239" y="147"/>
              </a:cxn>
              <a:cxn ang="0">
                <a:pos x="193" y="260"/>
              </a:cxn>
              <a:cxn ang="0">
                <a:pos x="126" y="422"/>
              </a:cxn>
              <a:cxn ang="0">
                <a:pos x="70" y="510"/>
              </a:cxn>
              <a:cxn ang="0">
                <a:pos x="55" y="540"/>
              </a:cxn>
              <a:cxn ang="0">
                <a:pos x="44" y="563"/>
              </a:cxn>
              <a:cxn ang="0">
                <a:pos x="22" y="582"/>
              </a:cxn>
              <a:cxn ang="0">
                <a:pos x="22" y="656"/>
              </a:cxn>
              <a:cxn ang="0">
                <a:pos x="10" y="703"/>
              </a:cxn>
              <a:cxn ang="0">
                <a:pos x="10" y="760"/>
              </a:cxn>
            </a:cxnLst>
            <a:rect l="0" t="0" r="r" b="b"/>
            <a:pathLst>
              <a:path w="1256" h="1023">
                <a:moveTo>
                  <a:pt x="21" y="771"/>
                </a:moveTo>
                <a:lnTo>
                  <a:pt x="604" y="926"/>
                </a:lnTo>
                <a:lnTo>
                  <a:pt x="1026" y="1023"/>
                </a:lnTo>
                <a:lnTo>
                  <a:pt x="1104" y="682"/>
                </a:lnTo>
                <a:lnTo>
                  <a:pt x="1121" y="662"/>
                </a:lnTo>
                <a:lnTo>
                  <a:pt x="1125" y="634"/>
                </a:lnTo>
                <a:lnTo>
                  <a:pt x="1128" y="630"/>
                </a:lnTo>
                <a:lnTo>
                  <a:pt x="1128" y="627"/>
                </a:lnTo>
                <a:lnTo>
                  <a:pt x="1135" y="620"/>
                </a:lnTo>
                <a:lnTo>
                  <a:pt x="1128" y="604"/>
                </a:lnTo>
                <a:lnTo>
                  <a:pt x="1104" y="589"/>
                </a:lnTo>
                <a:lnTo>
                  <a:pt x="1100" y="578"/>
                </a:lnTo>
                <a:lnTo>
                  <a:pt x="1106" y="558"/>
                </a:lnTo>
                <a:lnTo>
                  <a:pt x="1143" y="501"/>
                </a:lnTo>
                <a:lnTo>
                  <a:pt x="1164" y="491"/>
                </a:lnTo>
                <a:lnTo>
                  <a:pt x="1179" y="478"/>
                </a:lnTo>
                <a:lnTo>
                  <a:pt x="1179" y="464"/>
                </a:lnTo>
                <a:lnTo>
                  <a:pt x="1189" y="449"/>
                </a:lnTo>
                <a:lnTo>
                  <a:pt x="1256" y="354"/>
                </a:lnTo>
                <a:lnTo>
                  <a:pt x="1253" y="322"/>
                </a:lnTo>
                <a:lnTo>
                  <a:pt x="1238" y="312"/>
                </a:lnTo>
                <a:lnTo>
                  <a:pt x="1228" y="312"/>
                </a:lnTo>
                <a:lnTo>
                  <a:pt x="1213" y="290"/>
                </a:lnTo>
                <a:lnTo>
                  <a:pt x="1210" y="272"/>
                </a:lnTo>
                <a:lnTo>
                  <a:pt x="937" y="209"/>
                </a:lnTo>
                <a:lnTo>
                  <a:pt x="914" y="218"/>
                </a:lnTo>
                <a:lnTo>
                  <a:pt x="902" y="218"/>
                </a:lnTo>
                <a:lnTo>
                  <a:pt x="888" y="214"/>
                </a:lnTo>
                <a:lnTo>
                  <a:pt x="870" y="214"/>
                </a:lnTo>
                <a:lnTo>
                  <a:pt x="855" y="209"/>
                </a:lnTo>
                <a:lnTo>
                  <a:pt x="844" y="209"/>
                </a:lnTo>
                <a:lnTo>
                  <a:pt x="830" y="214"/>
                </a:lnTo>
                <a:lnTo>
                  <a:pt x="809" y="209"/>
                </a:lnTo>
                <a:lnTo>
                  <a:pt x="791" y="209"/>
                </a:lnTo>
                <a:lnTo>
                  <a:pt x="770" y="218"/>
                </a:lnTo>
                <a:lnTo>
                  <a:pt x="760" y="220"/>
                </a:lnTo>
                <a:lnTo>
                  <a:pt x="721" y="218"/>
                </a:lnTo>
                <a:lnTo>
                  <a:pt x="711" y="209"/>
                </a:lnTo>
                <a:lnTo>
                  <a:pt x="696" y="199"/>
                </a:lnTo>
                <a:lnTo>
                  <a:pt x="632" y="209"/>
                </a:lnTo>
                <a:lnTo>
                  <a:pt x="617" y="194"/>
                </a:lnTo>
                <a:lnTo>
                  <a:pt x="562" y="176"/>
                </a:lnTo>
                <a:lnTo>
                  <a:pt x="542" y="176"/>
                </a:lnTo>
                <a:lnTo>
                  <a:pt x="509" y="176"/>
                </a:lnTo>
                <a:lnTo>
                  <a:pt x="463" y="176"/>
                </a:lnTo>
                <a:lnTo>
                  <a:pt x="420" y="156"/>
                </a:lnTo>
                <a:lnTo>
                  <a:pt x="414" y="137"/>
                </a:lnTo>
                <a:lnTo>
                  <a:pt x="414" y="90"/>
                </a:lnTo>
                <a:lnTo>
                  <a:pt x="420" y="82"/>
                </a:lnTo>
                <a:lnTo>
                  <a:pt x="414" y="52"/>
                </a:lnTo>
                <a:lnTo>
                  <a:pt x="384" y="30"/>
                </a:lnTo>
                <a:lnTo>
                  <a:pt x="362" y="26"/>
                </a:lnTo>
                <a:lnTo>
                  <a:pt x="361" y="22"/>
                </a:lnTo>
                <a:lnTo>
                  <a:pt x="346" y="10"/>
                </a:lnTo>
                <a:lnTo>
                  <a:pt x="325" y="0"/>
                </a:lnTo>
                <a:lnTo>
                  <a:pt x="309" y="1"/>
                </a:lnTo>
                <a:lnTo>
                  <a:pt x="298" y="0"/>
                </a:lnTo>
                <a:lnTo>
                  <a:pt x="286" y="1"/>
                </a:lnTo>
                <a:lnTo>
                  <a:pt x="286" y="10"/>
                </a:lnTo>
                <a:lnTo>
                  <a:pt x="277" y="33"/>
                </a:lnTo>
                <a:lnTo>
                  <a:pt x="267" y="64"/>
                </a:lnTo>
                <a:lnTo>
                  <a:pt x="239" y="147"/>
                </a:lnTo>
                <a:lnTo>
                  <a:pt x="218" y="214"/>
                </a:lnTo>
                <a:lnTo>
                  <a:pt x="193" y="260"/>
                </a:lnTo>
                <a:lnTo>
                  <a:pt x="154" y="364"/>
                </a:lnTo>
                <a:lnTo>
                  <a:pt x="126" y="422"/>
                </a:lnTo>
                <a:lnTo>
                  <a:pt x="105" y="464"/>
                </a:lnTo>
                <a:lnTo>
                  <a:pt x="70" y="510"/>
                </a:lnTo>
                <a:lnTo>
                  <a:pt x="62" y="510"/>
                </a:lnTo>
                <a:lnTo>
                  <a:pt x="55" y="540"/>
                </a:lnTo>
                <a:lnTo>
                  <a:pt x="52" y="547"/>
                </a:lnTo>
                <a:lnTo>
                  <a:pt x="44" y="563"/>
                </a:lnTo>
                <a:lnTo>
                  <a:pt x="32" y="578"/>
                </a:lnTo>
                <a:lnTo>
                  <a:pt x="22" y="582"/>
                </a:lnTo>
                <a:lnTo>
                  <a:pt x="12" y="592"/>
                </a:lnTo>
                <a:lnTo>
                  <a:pt x="22" y="656"/>
                </a:lnTo>
                <a:lnTo>
                  <a:pt x="10" y="686"/>
                </a:lnTo>
                <a:lnTo>
                  <a:pt x="10" y="703"/>
                </a:lnTo>
                <a:lnTo>
                  <a:pt x="0" y="724"/>
                </a:lnTo>
                <a:lnTo>
                  <a:pt x="10" y="760"/>
                </a:lnTo>
                <a:lnTo>
                  <a:pt x="21" y="771"/>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182" name="Group 916"/>
          <p:cNvGrpSpPr>
            <a:grpSpLocks/>
          </p:cNvGrpSpPr>
          <p:nvPr/>
        </p:nvGrpSpPr>
        <p:grpSpPr bwMode="auto">
          <a:xfrm>
            <a:off x="2504085" y="1428473"/>
            <a:ext cx="540199" cy="389650"/>
            <a:chOff x="-6626" y="-2992"/>
            <a:chExt cx="1050" cy="751"/>
          </a:xfrm>
          <a:noFill/>
        </p:grpSpPr>
        <p:sp>
          <p:nvSpPr>
            <p:cNvPr id="183" name="Freeform 906"/>
            <p:cNvSpPr>
              <a:spLocks/>
            </p:cNvSpPr>
            <p:nvPr/>
          </p:nvSpPr>
          <p:spPr bwMode="auto">
            <a:xfrm>
              <a:off x="-6626" y="-2641"/>
              <a:ext cx="530" cy="348"/>
            </a:xfrm>
            <a:custGeom>
              <a:avLst/>
              <a:gdLst/>
              <a:ahLst/>
              <a:cxnLst>
                <a:cxn ang="0">
                  <a:pos x="318" y="244"/>
                </a:cxn>
                <a:cxn ang="0">
                  <a:pos x="337" y="184"/>
                </a:cxn>
                <a:cxn ang="0">
                  <a:pos x="392" y="164"/>
                </a:cxn>
                <a:cxn ang="0">
                  <a:pos x="358" y="89"/>
                </a:cxn>
                <a:cxn ang="0">
                  <a:pos x="321" y="89"/>
                </a:cxn>
                <a:cxn ang="0">
                  <a:pos x="305" y="104"/>
                </a:cxn>
                <a:cxn ang="0">
                  <a:pos x="149" y="51"/>
                </a:cxn>
                <a:cxn ang="0">
                  <a:pos x="149" y="37"/>
                </a:cxn>
                <a:cxn ang="0">
                  <a:pos x="25" y="0"/>
                </a:cxn>
                <a:cxn ang="0">
                  <a:pos x="25" y="21"/>
                </a:cxn>
                <a:cxn ang="0">
                  <a:pos x="37" y="26"/>
                </a:cxn>
                <a:cxn ang="0">
                  <a:pos x="42" y="40"/>
                </a:cxn>
                <a:cxn ang="0">
                  <a:pos x="36" y="47"/>
                </a:cxn>
                <a:cxn ang="0">
                  <a:pos x="36" y="53"/>
                </a:cxn>
                <a:cxn ang="0">
                  <a:pos x="37" y="64"/>
                </a:cxn>
                <a:cxn ang="0">
                  <a:pos x="19" y="83"/>
                </a:cxn>
                <a:cxn ang="0">
                  <a:pos x="17" y="71"/>
                </a:cxn>
                <a:cxn ang="0">
                  <a:pos x="19" y="67"/>
                </a:cxn>
                <a:cxn ang="0">
                  <a:pos x="19" y="61"/>
                </a:cxn>
                <a:cxn ang="0">
                  <a:pos x="19" y="47"/>
                </a:cxn>
                <a:cxn ang="0">
                  <a:pos x="17" y="43"/>
                </a:cxn>
                <a:cxn ang="0">
                  <a:pos x="15" y="47"/>
                </a:cxn>
                <a:cxn ang="0">
                  <a:pos x="15" y="51"/>
                </a:cxn>
                <a:cxn ang="0">
                  <a:pos x="15" y="64"/>
                </a:cxn>
                <a:cxn ang="0">
                  <a:pos x="5" y="71"/>
                </a:cxn>
                <a:cxn ang="0">
                  <a:pos x="0" y="93"/>
                </a:cxn>
                <a:cxn ang="0">
                  <a:pos x="0" y="103"/>
                </a:cxn>
                <a:cxn ang="0">
                  <a:pos x="3" y="106"/>
                </a:cxn>
                <a:cxn ang="0">
                  <a:pos x="15" y="106"/>
                </a:cxn>
                <a:cxn ang="0">
                  <a:pos x="37" y="124"/>
                </a:cxn>
                <a:cxn ang="0">
                  <a:pos x="42" y="124"/>
                </a:cxn>
                <a:cxn ang="0">
                  <a:pos x="62" y="136"/>
                </a:cxn>
                <a:cxn ang="0">
                  <a:pos x="78" y="149"/>
                </a:cxn>
                <a:cxn ang="0">
                  <a:pos x="80" y="151"/>
                </a:cxn>
                <a:cxn ang="0">
                  <a:pos x="100" y="156"/>
                </a:cxn>
                <a:cxn ang="0">
                  <a:pos x="130" y="177"/>
                </a:cxn>
                <a:cxn ang="0">
                  <a:pos x="137" y="207"/>
                </a:cxn>
                <a:cxn ang="0">
                  <a:pos x="130" y="214"/>
                </a:cxn>
                <a:cxn ang="0">
                  <a:pos x="130" y="263"/>
                </a:cxn>
                <a:cxn ang="0">
                  <a:pos x="137" y="281"/>
                </a:cxn>
                <a:cxn ang="0">
                  <a:pos x="178" y="304"/>
                </a:cxn>
                <a:cxn ang="0">
                  <a:pos x="226" y="304"/>
                </a:cxn>
                <a:cxn ang="0">
                  <a:pos x="257" y="304"/>
                </a:cxn>
                <a:cxn ang="0">
                  <a:pos x="280" y="304"/>
                </a:cxn>
                <a:cxn ang="0">
                  <a:pos x="335" y="318"/>
                </a:cxn>
                <a:cxn ang="0">
                  <a:pos x="349" y="337"/>
                </a:cxn>
                <a:cxn ang="0">
                  <a:pos x="413" y="326"/>
                </a:cxn>
                <a:cxn ang="0">
                  <a:pos x="427" y="337"/>
                </a:cxn>
                <a:cxn ang="0">
                  <a:pos x="438" y="346"/>
                </a:cxn>
                <a:cxn ang="0">
                  <a:pos x="476" y="348"/>
                </a:cxn>
                <a:cxn ang="0">
                  <a:pos x="486" y="346"/>
                </a:cxn>
                <a:cxn ang="0">
                  <a:pos x="507" y="337"/>
                </a:cxn>
                <a:cxn ang="0">
                  <a:pos x="520" y="337"/>
                </a:cxn>
                <a:cxn ang="0">
                  <a:pos x="530" y="306"/>
                </a:cxn>
                <a:cxn ang="0">
                  <a:pos x="318" y="244"/>
                </a:cxn>
              </a:cxnLst>
              <a:rect l="0" t="0" r="r" b="b"/>
              <a:pathLst>
                <a:path w="530" h="348">
                  <a:moveTo>
                    <a:pt x="318" y="244"/>
                  </a:moveTo>
                  <a:lnTo>
                    <a:pt x="337" y="184"/>
                  </a:lnTo>
                  <a:lnTo>
                    <a:pt x="392" y="164"/>
                  </a:lnTo>
                  <a:lnTo>
                    <a:pt x="358" y="89"/>
                  </a:lnTo>
                  <a:lnTo>
                    <a:pt x="321" y="89"/>
                  </a:lnTo>
                  <a:lnTo>
                    <a:pt x="305" y="104"/>
                  </a:lnTo>
                  <a:lnTo>
                    <a:pt x="149" y="51"/>
                  </a:lnTo>
                  <a:lnTo>
                    <a:pt x="149" y="37"/>
                  </a:lnTo>
                  <a:lnTo>
                    <a:pt x="25" y="0"/>
                  </a:lnTo>
                  <a:lnTo>
                    <a:pt x="25" y="21"/>
                  </a:lnTo>
                  <a:lnTo>
                    <a:pt x="37" y="26"/>
                  </a:lnTo>
                  <a:lnTo>
                    <a:pt x="42" y="40"/>
                  </a:lnTo>
                  <a:lnTo>
                    <a:pt x="36" y="47"/>
                  </a:lnTo>
                  <a:lnTo>
                    <a:pt x="36" y="53"/>
                  </a:lnTo>
                  <a:lnTo>
                    <a:pt x="37" y="64"/>
                  </a:lnTo>
                  <a:lnTo>
                    <a:pt x="19" y="83"/>
                  </a:lnTo>
                  <a:lnTo>
                    <a:pt x="17" y="71"/>
                  </a:lnTo>
                  <a:lnTo>
                    <a:pt x="19" y="67"/>
                  </a:lnTo>
                  <a:lnTo>
                    <a:pt x="19" y="61"/>
                  </a:lnTo>
                  <a:lnTo>
                    <a:pt x="19" y="47"/>
                  </a:lnTo>
                  <a:lnTo>
                    <a:pt x="17" y="43"/>
                  </a:lnTo>
                  <a:lnTo>
                    <a:pt x="15" y="47"/>
                  </a:lnTo>
                  <a:lnTo>
                    <a:pt x="15" y="51"/>
                  </a:lnTo>
                  <a:lnTo>
                    <a:pt x="15" y="64"/>
                  </a:lnTo>
                  <a:lnTo>
                    <a:pt x="5" y="71"/>
                  </a:lnTo>
                  <a:lnTo>
                    <a:pt x="0" y="93"/>
                  </a:lnTo>
                  <a:lnTo>
                    <a:pt x="0" y="103"/>
                  </a:lnTo>
                  <a:lnTo>
                    <a:pt x="3" y="106"/>
                  </a:lnTo>
                  <a:lnTo>
                    <a:pt x="15" y="106"/>
                  </a:lnTo>
                  <a:lnTo>
                    <a:pt x="37" y="124"/>
                  </a:lnTo>
                  <a:lnTo>
                    <a:pt x="42" y="124"/>
                  </a:lnTo>
                  <a:lnTo>
                    <a:pt x="62" y="136"/>
                  </a:lnTo>
                  <a:lnTo>
                    <a:pt x="78" y="149"/>
                  </a:lnTo>
                  <a:lnTo>
                    <a:pt x="80" y="151"/>
                  </a:lnTo>
                  <a:lnTo>
                    <a:pt x="100" y="156"/>
                  </a:lnTo>
                  <a:lnTo>
                    <a:pt x="130" y="177"/>
                  </a:lnTo>
                  <a:lnTo>
                    <a:pt x="137" y="207"/>
                  </a:lnTo>
                  <a:lnTo>
                    <a:pt x="130" y="214"/>
                  </a:lnTo>
                  <a:lnTo>
                    <a:pt x="130" y="263"/>
                  </a:lnTo>
                  <a:lnTo>
                    <a:pt x="137" y="281"/>
                  </a:lnTo>
                  <a:lnTo>
                    <a:pt x="178" y="304"/>
                  </a:lnTo>
                  <a:lnTo>
                    <a:pt x="226" y="304"/>
                  </a:lnTo>
                  <a:lnTo>
                    <a:pt x="257" y="304"/>
                  </a:lnTo>
                  <a:lnTo>
                    <a:pt x="280" y="304"/>
                  </a:lnTo>
                  <a:lnTo>
                    <a:pt x="335" y="318"/>
                  </a:lnTo>
                  <a:lnTo>
                    <a:pt x="349" y="337"/>
                  </a:lnTo>
                  <a:lnTo>
                    <a:pt x="413" y="326"/>
                  </a:lnTo>
                  <a:lnTo>
                    <a:pt x="427" y="337"/>
                  </a:lnTo>
                  <a:lnTo>
                    <a:pt x="438" y="346"/>
                  </a:lnTo>
                  <a:lnTo>
                    <a:pt x="476" y="348"/>
                  </a:lnTo>
                  <a:lnTo>
                    <a:pt x="486" y="346"/>
                  </a:lnTo>
                  <a:lnTo>
                    <a:pt x="507" y="337"/>
                  </a:lnTo>
                  <a:lnTo>
                    <a:pt x="520" y="337"/>
                  </a:lnTo>
                  <a:lnTo>
                    <a:pt x="530" y="306"/>
                  </a:lnTo>
                  <a:lnTo>
                    <a:pt x="318" y="244"/>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84" name="Freeform 907"/>
            <p:cNvSpPr>
              <a:spLocks/>
            </p:cNvSpPr>
            <p:nvPr/>
          </p:nvSpPr>
          <p:spPr bwMode="auto">
            <a:xfrm>
              <a:off x="-6626" y="-2641"/>
              <a:ext cx="530" cy="348"/>
            </a:xfrm>
            <a:custGeom>
              <a:avLst/>
              <a:gdLst/>
              <a:ahLst/>
              <a:cxnLst>
                <a:cxn ang="0">
                  <a:pos x="318" y="244"/>
                </a:cxn>
                <a:cxn ang="0">
                  <a:pos x="337" y="184"/>
                </a:cxn>
                <a:cxn ang="0">
                  <a:pos x="392" y="164"/>
                </a:cxn>
                <a:cxn ang="0">
                  <a:pos x="358" y="89"/>
                </a:cxn>
                <a:cxn ang="0">
                  <a:pos x="321" y="89"/>
                </a:cxn>
                <a:cxn ang="0">
                  <a:pos x="305" y="104"/>
                </a:cxn>
                <a:cxn ang="0">
                  <a:pos x="149" y="51"/>
                </a:cxn>
                <a:cxn ang="0">
                  <a:pos x="149" y="37"/>
                </a:cxn>
                <a:cxn ang="0">
                  <a:pos x="25" y="0"/>
                </a:cxn>
                <a:cxn ang="0">
                  <a:pos x="25" y="21"/>
                </a:cxn>
                <a:cxn ang="0">
                  <a:pos x="37" y="26"/>
                </a:cxn>
                <a:cxn ang="0">
                  <a:pos x="42" y="40"/>
                </a:cxn>
                <a:cxn ang="0">
                  <a:pos x="36" y="47"/>
                </a:cxn>
                <a:cxn ang="0">
                  <a:pos x="36" y="53"/>
                </a:cxn>
                <a:cxn ang="0">
                  <a:pos x="37" y="64"/>
                </a:cxn>
                <a:cxn ang="0">
                  <a:pos x="19" y="83"/>
                </a:cxn>
                <a:cxn ang="0">
                  <a:pos x="17" y="71"/>
                </a:cxn>
                <a:cxn ang="0">
                  <a:pos x="19" y="67"/>
                </a:cxn>
                <a:cxn ang="0">
                  <a:pos x="19" y="61"/>
                </a:cxn>
                <a:cxn ang="0">
                  <a:pos x="19" y="47"/>
                </a:cxn>
                <a:cxn ang="0">
                  <a:pos x="17" y="43"/>
                </a:cxn>
                <a:cxn ang="0">
                  <a:pos x="15" y="47"/>
                </a:cxn>
                <a:cxn ang="0">
                  <a:pos x="15" y="51"/>
                </a:cxn>
                <a:cxn ang="0">
                  <a:pos x="15" y="64"/>
                </a:cxn>
                <a:cxn ang="0">
                  <a:pos x="5" y="71"/>
                </a:cxn>
                <a:cxn ang="0">
                  <a:pos x="0" y="93"/>
                </a:cxn>
                <a:cxn ang="0">
                  <a:pos x="0" y="103"/>
                </a:cxn>
                <a:cxn ang="0">
                  <a:pos x="3" y="106"/>
                </a:cxn>
                <a:cxn ang="0">
                  <a:pos x="15" y="106"/>
                </a:cxn>
                <a:cxn ang="0">
                  <a:pos x="37" y="124"/>
                </a:cxn>
                <a:cxn ang="0">
                  <a:pos x="42" y="124"/>
                </a:cxn>
                <a:cxn ang="0">
                  <a:pos x="62" y="136"/>
                </a:cxn>
                <a:cxn ang="0">
                  <a:pos x="78" y="149"/>
                </a:cxn>
                <a:cxn ang="0">
                  <a:pos x="80" y="151"/>
                </a:cxn>
                <a:cxn ang="0">
                  <a:pos x="100" y="156"/>
                </a:cxn>
                <a:cxn ang="0">
                  <a:pos x="130" y="177"/>
                </a:cxn>
                <a:cxn ang="0">
                  <a:pos x="137" y="207"/>
                </a:cxn>
                <a:cxn ang="0">
                  <a:pos x="130" y="214"/>
                </a:cxn>
                <a:cxn ang="0">
                  <a:pos x="130" y="263"/>
                </a:cxn>
                <a:cxn ang="0">
                  <a:pos x="137" y="281"/>
                </a:cxn>
                <a:cxn ang="0">
                  <a:pos x="178" y="304"/>
                </a:cxn>
                <a:cxn ang="0">
                  <a:pos x="226" y="304"/>
                </a:cxn>
                <a:cxn ang="0">
                  <a:pos x="257" y="304"/>
                </a:cxn>
                <a:cxn ang="0">
                  <a:pos x="280" y="304"/>
                </a:cxn>
                <a:cxn ang="0">
                  <a:pos x="335" y="318"/>
                </a:cxn>
                <a:cxn ang="0">
                  <a:pos x="349" y="337"/>
                </a:cxn>
                <a:cxn ang="0">
                  <a:pos x="413" y="326"/>
                </a:cxn>
                <a:cxn ang="0">
                  <a:pos x="427" y="337"/>
                </a:cxn>
                <a:cxn ang="0">
                  <a:pos x="438" y="346"/>
                </a:cxn>
                <a:cxn ang="0">
                  <a:pos x="476" y="348"/>
                </a:cxn>
                <a:cxn ang="0">
                  <a:pos x="486" y="346"/>
                </a:cxn>
                <a:cxn ang="0">
                  <a:pos x="507" y="337"/>
                </a:cxn>
                <a:cxn ang="0">
                  <a:pos x="520" y="337"/>
                </a:cxn>
                <a:cxn ang="0">
                  <a:pos x="530" y="306"/>
                </a:cxn>
                <a:cxn ang="0">
                  <a:pos x="318" y="244"/>
                </a:cxn>
              </a:cxnLst>
              <a:rect l="0" t="0" r="r" b="b"/>
              <a:pathLst>
                <a:path w="530" h="348">
                  <a:moveTo>
                    <a:pt x="318" y="244"/>
                  </a:moveTo>
                  <a:lnTo>
                    <a:pt x="337" y="184"/>
                  </a:lnTo>
                  <a:lnTo>
                    <a:pt x="392" y="164"/>
                  </a:lnTo>
                  <a:lnTo>
                    <a:pt x="358" y="89"/>
                  </a:lnTo>
                  <a:lnTo>
                    <a:pt x="321" y="89"/>
                  </a:lnTo>
                  <a:lnTo>
                    <a:pt x="305" y="104"/>
                  </a:lnTo>
                  <a:lnTo>
                    <a:pt x="149" y="51"/>
                  </a:lnTo>
                  <a:lnTo>
                    <a:pt x="149" y="37"/>
                  </a:lnTo>
                  <a:lnTo>
                    <a:pt x="25" y="0"/>
                  </a:lnTo>
                  <a:lnTo>
                    <a:pt x="25" y="21"/>
                  </a:lnTo>
                  <a:lnTo>
                    <a:pt x="37" y="26"/>
                  </a:lnTo>
                  <a:lnTo>
                    <a:pt x="42" y="40"/>
                  </a:lnTo>
                  <a:lnTo>
                    <a:pt x="36" y="47"/>
                  </a:lnTo>
                  <a:lnTo>
                    <a:pt x="36" y="53"/>
                  </a:lnTo>
                  <a:lnTo>
                    <a:pt x="37" y="64"/>
                  </a:lnTo>
                  <a:lnTo>
                    <a:pt x="19" y="83"/>
                  </a:lnTo>
                  <a:lnTo>
                    <a:pt x="17" y="71"/>
                  </a:lnTo>
                  <a:lnTo>
                    <a:pt x="19" y="67"/>
                  </a:lnTo>
                  <a:lnTo>
                    <a:pt x="19" y="61"/>
                  </a:lnTo>
                  <a:lnTo>
                    <a:pt x="19" y="47"/>
                  </a:lnTo>
                  <a:lnTo>
                    <a:pt x="17" y="43"/>
                  </a:lnTo>
                  <a:lnTo>
                    <a:pt x="15" y="47"/>
                  </a:lnTo>
                  <a:lnTo>
                    <a:pt x="15" y="51"/>
                  </a:lnTo>
                  <a:lnTo>
                    <a:pt x="15" y="64"/>
                  </a:lnTo>
                  <a:lnTo>
                    <a:pt x="5" y="71"/>
                  </a:lnTo>
                  <a:lnTo>
                    <a:pt x="0" y="93"/>
                  </a:lnTo>
                  <a:lnTo>
                    <a:pt x="0" y="103"/>
                  </a:lnTo>
                  <a:lnTo>
                    <a:pt x="3" y="106"/>
                  </a:lnTo>
                  <a:lnTo>
                    <a:pt x="15" y="106"/>
                  </a:lnTo>
                  <a:lnTo>
                    <a:pt x="37" y="124"/>
                  </a:lnTo>
                  <a:lnTo>
                    <a:pt x="42" y="124"/>
                  </a:lnTo>
                  <a:lnTo>
                    <a:pt x="62" y="136"/>
                  </a:lnTo>
                  <a:lnTo>
                    <a:pt x="78" y="149"/>
                  </a:lnTo>
                  <a:lnTo>
                    <a:pt x="80" y="151"/>
                  </a:lnTo>
                  <a:lnTo>
                    <a:pt x="100" y="156"/>
                  </a:lnTo>
                  <a:lnTo>
                    <a:pt x="130" y="177"/>
                  </a:lnTo>
                  <a:lnTo>
                    <a:pt x="137" y="207"/>
                  </a:lnTo>
                  <a:lnTo>
                    <a:pt x="130" y="214"/>
                  </a:lnTo>
                  <a:lnTo>
                    <a:pt x="130" y="263"/>
                  </a:lnTo>
                  <a:lnTo>
                    <a:pt x="137" y="281"/>
                  </a:lnTo>
                  <a:lnTo>
                    <a:pt x="178" y="304"/>
                  </a:lnTo>
                  <a:lnTo>
                    <a:pt x="226" y="304"/>
                  </a:lnTo>
                  <a:lnTo>
                    <a:pt x="257" y="304"/>
                  </a:lnTo>
                  <a:lnTo>
                    <a:pt x="280" y="304"/>
                  </a:lnTo>
                  <a:lnTo>
                    <a:pt x="335" y="318"/>
                  </a:lnTo>
                  <a:lnTo>
                    <a:pt x="349" y="337"/>
                  </a:lnTo>
                  <a:lnTo>
                    <a:pt x="413" y="326"/>
                  </a:lnTo>
                  <a:lnTo>
                    <a:pt x="427" y="337"/>
                  </a:lnTo>
                  <a:lnTo>
                    <a:pt x="438" y="346"/>
                  </a:lnTo>
                  <a:lnTo>
                    <a:pt x="476" y="348"/>
                  </a:lnTo>
                  <a:lnTo>
                    <a:pt x="486" y="346"/>
                  </a:lnTo>
                  <a:lnTo>
                    <a:pt x="507" y="337"/>
                  </a:lnTo>
                  <a:lnTo>
                    <a:pt x="520" y="337"/>
                  </a:lnTo>
                  <a:lnTo>
                    <a:pt x="530" y="306"/>
                  </a:lnTo>
                  <a:lnTo>
                    <a:pt x="318" y="244"/>
                  </a:lnTo>
                  <a:close/>
                </a:path>
              </a:pathLst>
            </a:custGeom>
            <a:grpFill/>
            <a:ln w="9" cap="flat">
              <a:no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85" name="Freeform 908"/>
            <p:cNvSpPr>
              <a:spLocks/>
            </p:cNvSpPr>
            <p:nvPr/>
          </p:nvSpPr>
          <p:spPr bwMode="auto">
            <a:xfrm>
              <a:off x="-6605" y="-2992"/>
              <a:ext cx="551" cy="458"/>
            </a:xfrm>
            <a:custGeom>
              <a:avLst/>
              <a:gdLst/>
              <a:ahLst/>
              <a:cxnLst>
                <a:cxn ang="0">
                  <a:pos x="342" y="314"/>
                </a:cxn>
                <a:cxn ang="0">
                  <a:pos x="431" y="311"/>
                </a:cxn>
                <a:cxn ang="0">
                  <a:pos x="439" y="284"/>
                </a:cxn>
                <a:cxn ang="0">
                  <a:pos x="442" y="271"/>
                </a:cxn>
                <a:cxn ang="0">
                  <a:pos x="439" y="262"/>
                </a:cxn>
                <a:cxn ang="0">
                  <a:pos x="450" y="244"/>
                </a:cxn>
                <a:cxn ang="0">
                  <a:pos x="462" y="232"/>
                </a:cxn>
                <a:cxn ang="0">
                  <a:pos x="473" y="227"/>
                </a:cxn>
                <a:cxn ang="0">
                  <a:pos x="473" y="217"/>
                </a:cxn>
                <a:cxn ang="0">
                  <a:pos x="470" y="195"/>
                </a:cxn>
                <a:cxn ang="0">
                  <a:pos x="470" y="177"/>
                </a:cxn>
                <a:cxn ang="0">
                  <a:pos x="477" y="160"/>
                </a:cxn>
                <a:cxn ang="0">
                  <a:pos x="484" y="155"/>
                </a:cxn>
                <a:cxn ang="0">
                  <a:pos x="498" y="150"/>
                </a:cxn>
                <a:cxn ang="0">
                  <a:pos x="508" y="148"/>
                </a:cxn>
                <a:cxn ang="0">
                  <a:pos x="515" y="148"/>
                </a:cxn>
                <a:cxn ang="0">
                  <a:pos x="518" y="152"/>
                </a:cxn>
                <a:cxn ang="0">
                  <a:pos x="526" y="150"/>
                </a:cxn>
                <a:cxn ang="0">
                  <a:pos x="539" y="131"/>
                </a:cxn>
                <a:cxn ang="0">
                  <a:pos x="548" y="111"/>
                </a:cxn>
                <a:cxn ang="0">
                  <a:pos x="549" y="87"/>
                </a:cxn>
                <a:cxn ang="0">
                  <a:pos x="545" y="70"/>
                </a:cxn>
                <a:cxn ang="0">
                  <a:pos x="291" y="35"/>
                </a:cxn>
                <a:cxn ang="0">
                  <a:pos x="312" y="80"/>
                </a:cxn>
                <a:cxn ang="0">
                  <a:pos x="284" y="104"/>
                </a:cxn>
                <a:cxn ang="0">
                  <a:pos x="312" y="205"/>
                </a:cxn>
                <a:cxn ang="0">
                  <a:pos x="278" y="267"/>
                </a:cxn>
                <a:cxn ang="0">
                  <a:pos x="243" y="321"/>
                </a:cxn>
                <a:cxn ang="0">
                  <a:pos x="236" y="300"/>
                </a:cxn>
                <a:cxn ang="0">
                  <a:pos x="236" y="267"/>
                </a:cxn>
                <a:cxn ang="0">
                  <a:pos x="263" y="224"/>
                </a:cxn>
                <a:cxn ang="0">
                  <a:pos x="246" y="160"/>
                </a:cxn>
                <a:cxn ang="0">
                  <a:pos x="162" y="131"/>
                </a:cxn>
                <a:cxn ang="0">
                  <a:pos x="6" y="67"/>
                </a:cxn>
                <a:cxn ang="0">
                  <a:pos x="16" y="174"/>
                </a:cxn>
                <a:cxn ang="0">
                  <a:pos x="15" y="248"/>
                </a:cxn>
                <a:cxn ang="0">
                  <a:pos x="6" y="300"/>
                </a:cxn>
                <a:cxn ang="0">
                  <a:pos x="26" y="320"/>
                </a:cxn>
                <a:cxn ang="0">
                  <a:pos x="21" y="340"/>
                </a:cxn>
                <a:cxn ang="0">
                  <a:pos x="4" y="342"/>
                </a:cxn>
                <a:cxn ang="0">
                  <a:pos x="128" y="404"/>
                </a:cxn>
                <a:cxn ang="0">
                  <a:pos x="331" y="442"/>
                </a:cxn>
              </a:cxnLst>
              <a:rect l="0" t="0" r="r" b="b"/>
              <a:pathLst>
                <a:path w="551" h="458">
                  <a:moveTo>
                    <a:pt x="361" y="358"/>
                  </a:moveTo>
                  <a:lnTo>
                    <a:pt x="328" y="328"/>
                  </a:lnTo>
                  <a:lnTo>
                    <a:pt x="342" y="314"/>
                  </a:lnTo>
                  <a:lnTo>
                    <a:pt x="397" y="328"/>
                  </a:lnTo>
                  <a:lnTo>
                    <a:pt x="427" y="318"/>
                  </a:lnTo>
                  <a:lnTo>
                    <a:pt x="431" y="311"/>
                  </a:lnTo>
                  <a:lnTo>
                    <a:pt x="434" y="302"/>
                  </a:lnTo>
                  <a:lnTo>
                    <a:pt x="437" y="294"/>
                  </a:lnTo>
                  <a:lnTo>
                    <a:pt x="439" y="284"/>
                  </a:lnTo>
                  <a:lnTo>
                    <a:pt x="440" y="280"/>
                  </a:lnTo>
                  <a:lnTo>
                    <a:pt x="440" y="275"/>
                  </a:lnTo>
                  <a:lnTo>
                    <a:pt x="442" y="271"/>
                  </a:lnTo>
                  <a:lnTo>
                    <a:pt x="440" y="267"/>
                  </a:lnTo>
                  <a:lnTo>
                    <a:pt x="440" y="265"/>
                  </a:lnTo>
                  <a:lnTo>
                    <a:pt x="439" y="262"/>
                  </a:lnTo>
                  <a:lnTo>
                    <a:pt x="442" y="257"/>
                  </a:lnTo>
                  <a:lnTo>
                    <a:pt x="445" y="251"/>
                  </a:lnTo>
                  <a:lnTo>
                    <a:pt x="450" y="244"/>
                  </a:lnTo>
                  <a:lnTo>
                    <a:pt x="456" y="237"/>
                  </a:lnTo>
                  <a:lnTo>
                    <a:pt x="459" y="234"/>
                  </a:lnTo>
                  <a:lnTo>
                    <a:pt x="462" y="232"/>
                  </a:lnTo>
                  <a:lnTo>
                    <a:pt x="465" y="230"/>
                  </a:lnTo>
                  <a:lnTo>
                    <a:pt x="468" y="228"/>
                  </a:lnTo>
                  <a:lnTo>
                    <a:pt x="473" y="227"/>
                  </a:lnTo>
                  <a:lnTo>
                    <a:pt x="475" y="227"/>
                  </a:lnTo>
                  <a:lnTo>
                    <a:pt x="474" y="224"/>
                  </a:lnTo>
                  <a:lnTo>
                    <a:pt x="473" y="217"/>
                  </a:lnTo>
                  <a:lnTo>
                    <a:pt x="471" y="207"/>
                  </a:lnTo>
                  <a:lnTo>
                    <a:pt x="470" y="201"/>
                  </a:lnTo>
                  <a:lnTo>
                    <a:pt x="470" y="195"/>
                  </a:lnTo>
                  <a:lnTo>
                    <a:pt x="468" y="188"/>
                  </a:lnTo>
                  <a:lnTo>
                    <a:pt x="470" y="182"/>
                  </a:lnTo>
                  <a:lnTo>
                    <a:pt x="470" y="177"/>
                  </a:lnTo>
                  <a:lnTo>
                    <a:pt x="471" y="171"/>
                  </a:lnTo>
                  <a:lnTo>
                    <a:pt x="474" y="165"/>
                  </a:lnTo>
                  <a:lnTo>
                    <a:pt x="477" y="160"/>
                  </a:lnTo>
                  <a:lnTo>
                    <a:pt x="480" y="158"/>
                  </a:lnTo>
                  <a:lnTo>
                    <a:pt x="481" y="157"/>
                  </a:lnTo>
                  <a:lnTo>
                    <a:pt x="484" y="155"/>
                  </a:lnTo>
                  <a:lnTo>
                    <a:pt x="487" y="152"/>
                  </a:lnTo>
                  <a:lnTo>
                    <a:pt x="493" y="151"/>
                  </a:lnTo>
                  <a:lnTo>
                    <a:pt x="498" y="150"/>
                  </a:lnTo>
                  <a:lnTo>
                    <a:pt x="502" y="148"/>
                  </a:lnTo>
                  <a:lnTo>
                    <a:pt x="505" y="148"/>
                  </a:lnTo>
                  <a:lnTo>
                    <a:pt x="508" y="148"/>
                  </a:lnTo>
                  <a:lnTo>
                    <a:pt x="511" y="148"/>
                  </a:lnTo>
                  <a:lnTo>
                    <a:pt x="512" y="148"/>
                  </a:lnTo>
                  <a:lnTo>
                    <a:pt x="515" y="148"/>
                  </a:lnTo>
                  <a:lnTo>
                    <a:pt x="515" y="150"/>
                  </a:lnTo>
                  <a:lnTo>
                    <a:pt x="517" y="151"/>
                  </a:lnTo>
                  <a:lnTo>
                    <a:pt x="518" y="152"/>
                  </a:lnTo>
                  <a:lnTo>
                    <a:pt x="518" y="155"/>
                  </a:lnTo>
                  <a:lnTo>
                    <a:pt x="521" y="154"/>
                  </a:lnTo>
                  <a:lnTo>
                    <a:pt x="526" y="150"/>
                  </a:lnTo>
                  <a:lnTo>
                    <a:pt x="533" y="141"/>
                  </a:lnTo>
                  <a:lnTo>
                    <a:pt x="536" y="137"/>
                  </a:lnTo>
                  <a:lnTo>
                    <a:pt x="539" y="131"/>
                  </a:lnTo>
                  <a:lnTo>
                    <a:pt x="542" y="125"/>
                  </a:lnTo>
                  <a:lnTo>
                    <a:pt x="546" y="118"/>
                  </a:lnTo>
                  <a:lnTo>
                    <a:pt x="548" y="111"/>
                  </a:lnTo>
                  <a:lnTo>
                    <a:pt x="549" y="104"/>
                  </a:lnTo>
                  <a:lnTo>
                    <a:pt x="551" y="97"/>
                  </a:lnTo>
                  <a:lnTo>
                    <a:pt x="549" y="87"/>
                  </a:lnTo>
                  <a:lnTo>
                    <a:pt x="548" y="78"/>
                  </a:lnTo>
                  <a:lnTo>
                    <a:pt x="546" y="74"/>
                  </a:lnTo>
                  <a:lnTo>
                    <a:pt x="545" y="70"/>
                  </a:lnTo>
                  <a:lnTo>
                    <a:pt x="501" y="58"/>
                  </a:lnTo>
                  <a:lnTo>
                    <a:pt x="291" y="0"/>
                  </a:lnTo>
                  <a:lnTo>
                    <a:pt x="291" y="35"/>
                  </a:lnTo>
                  <a:lnTo>
                    <a:pt x="296" y="54"/>
                  </a:lnTo>
                  <a:lnTo>
                    <a:pt x="311" y="54"/>
                  </a:lnTo>
                  <a:lnTo>
                    <a:pt x="312" y="80"/>
                  </a:lnTo>
                  <a:lnTo>
                    <a:pt x="299" y="104"/>
                  </a:lnTo>
                  <a:lnTo>
                    <a:pt x="290" y="104"/>
                  </a:lnTo>
                  <a:lnTo>
                    <a:pt x="284" y="104"/>
                  </a:lnTo>
                  <a:lnTo>
                    <a:pt x="284" y="111"/>
                  </a:lnTo>
                  <a:lnTo>
                    <a:pt x="306" y="167"/>
                  </a:lnTo>
                  <a:lnTo>
                    <a:pt x="312" y="205"/>
                  </a:lnTo>
                  <a:lnTo>
                    <a:pt x="312" y="215"/>
                  </a:lnTo>
                  <a:lnTo>
                    <a:pt x="290" y="245"/>
                  </a:lnTo>
                  <a:lnTo>
                    <a:pt x="278" y="267"/>
                  </a:lnTo>
                  <a:lnTo>
                    <a:pt x="269" y="272"/>
                  </a:lnTo>
                  <a:lnTo>
                    <a:pt x="258" y="315"/>
                  </a:lnTo>
                  <a:lnTo>
                    <a:pt x="243" y="321"/>
                  </a:lnTo>
                  <a:lnTo>
                    <a:pt x="231" y="315"/>
                  </a:lnTo>
                  <a:lnTo>
                    <a:pt x="231" y="311"/>
                  </a:lnTo>
                  <a:lnTo>
                    <a:pt x="236" y="300"/>
                  </a:lnTo>
                  <a:lnTo>
                    <a:pt x="236" y="290"/>
                  </a:lnTo>
                  <a:lnTo>
                    <a:pt x="236" y="280"/>
                  </a:lnTo>
                  <a:lnTo>
                    <a:pt x="236" y="267"/>
                  </a:lnTo>
                  <a:lnTo>
                    <a:pt x="246" y="245"/>
                  </a:lnTo>
                  <a:lnTo>
                    <a:pt x="258" y="235"/>
                  </a:lnTo>
                  <a:lnTo>
                    <a:pt x="263" y="224"/>
                  </a:lnTo>
                  <a:lnTo>
                    <a:pt x="258" y="174"/>
                  </a:lnTo>
                  <a:lnTo>
                    <a:pt x="249" y="164"/>
                  </a:lnTo>
                  <a:lnTo>
                    <a:pt x="246" y="160"/>
                  </a:lnTo>
                  <a:lnTo>
                    <a:pt x="225" y="160"/>
                  </a:lnTo>
                  <a:lnTo>
                    <a:pt x="200" y="147"/>
                  </a:lnTo>
                  <a:lnTo>
                    <a:pt x="162" y="131"/>
                  </a:lnTo>
                  <a:lnTo>
                    <a:pt x="109" y="104"/>
                  </a:lnTo>
                  <a:lnTo>
                    <a:pt x="15" y="41"/>
                  </a:lnTo>
                  <a:lnTo>
                    <a:pt x="6" y="67"/>
                  </a:lnTo>
                  <a:lnTo>
                    <a:pt x="4" y="87"/>
                  </a:lnTo>
                  <a:lnTo>
                    <a:pt x="0" y="121"/>
                  </a:lnTo>
                  <a:lnTo>
                    <a:pt x="16" y="174"/>
                  </a:lnTo>
                  <a:lnTo>
                    <a:pt x="15" y="192"/>
                  </a:lnTo>
                  <a:lnTo>
                    <a:pt x="6" y="231"/>
                  </a:lnTo>
                  <a:lnTo>
                    <a:pt x="15" y="248"/>
                  </a:lnTo>
                  <a:lnTo>
                    <a:pt x="15" y="268"/>
                  </a:lnTo>
                  <a:lnTo>
                    <a:pt x="6" y="290"/>
                  </a:lnTo>
                  <a:lnTo>
                    <a:pt x="6" y="300"/>
                  </a:lnTo>
                  <a:lnTo>
                    <a:pt x="6" y="330"/>
                  </a:lnTo>
                  <a:lnTo>
                    <a:pt x="25" y="315"/>
                  </a:lnTo>
                  <a:lnTo>
                    <a:pt x="26" y="320"/>
                  </a:lnTo>
                  <a:lnTo>
                    <a:pt x="26" y="321"/>
                  </a:lnTo>
                  <a:lnTo>
                    <a:pt x="41" y="335"/>
                  </a:lnTo>
                  <a:lnTo>
                    <a:pt x="21" y="340"/>
                  </a:lnTo>
                  <a:lnTo>
                    <a:pt x="21" y="342"/>
                  </a:lnTo>
                  <a:lnTo>
                    <a:pt x="6" y="340"/>
                  </a:lnTo>
                  <a:lnTo>
                    <a:pt x="4" y="342"/>
                  </a:lnTo>
                  <a:lnTo>
                    <a:pt x="4" y="352"/>
                  </a:lnTo>
                  <a:lnTo>
                    <a:pt x="128" y="390"/>
                  </a:lnTo>
                  <a:lnTo>
                    <a:pt x="128" y="404"/>
                  </a:lnTo>
                  <a:lnTo>
                    <a:pt x="284" y="458"/>
                  </a:lnTo>
                  <a:lnTo>
                    <a:pt x="300" y="442"/>
                  </a:lnTo>
                  <a:lnTo>
                    <a:pt x="331" y="442"/>
                  </a:lnTo>
                  <a:lnTo>
                    <a:pt x="343" y="395"/>
                  </a:lnTo>
                  <a:lnTo>
                    <a:pt x="361" y="358"/>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86" name="Freeform 909"/>
            <p:cNvSpPr>
              <a:spLocks/>
            </p:cNvSpPr>
            <p:nvPr/>
          </p:nvSpPr>
          <p:spPr bwMode="auto">
            <a:xfrm>
              <a:off x="-6605" y="-2992"/>
              <a:ext cx="551" cy="458"/>
            </a:xfrm>
            <a:custGeom>
              <a:avLst/>
              <a:gdLst/>
              <a:ahLst/>
              <a:cxnLst>
                <a:cxn ang="0">
                  <a:pos x="342" y="314"/>
                </a:cxn>
                <a:cxn ang="0">
                  <a:pos x="431" y="311"/>
                </a:cxn>
                <a:cxn ang="0">
                  <a:pos x="439" y="284"/>
                </a:cxn>
                <a:cxn ang="0">
                  <a:pos x="442" y="271"/>
                </a:cxn>
                <a:cxn ang="0">
                  <a:pos x="439" y="262"/>
                </a:cxn>
                <a:cxn ang="0">
                  <a:pos x="450" y="244"/>
                </a:cxn>
                <a:cxn ang="0">
                  <a:pos x="462" y="232"/>
                </a:cxn>
                <a:cxn ang="0">
                  <a:pos x="473" y="227"/>
                </a:cxn>
                <a:cxn ang="0">
                  <a:pos x="473" y="217"/>
                </a:cxn>
                <a:cxn ang="0">
                  <a:pos x="470" y="195"/>
                </a:cxn>
                <a:cxn ang="0">
                  <a:pos x="470" y="177"/>
                </a:cxn>
                <a:cxn ang="0">
                  <a:pos x="477" y="160"/>
                </a:cxn>
                <a:cxn ang="0">
                  <a:pos x="484" y="155"/>
                </a:cxn>
                <a:cxn ang="0">
                  <a:pos x="498" y="150"/>
                </a:cxn>
                <a:cxn ang="0">
                  <a:pos x="508" y="148"/>
                </a:cxn>
                <a:cxn ang="0">
                  <a:pos x="515" y="148"/>
                </a:cxn>
                <a:cxn ang="0">
                  <a:pos x="518" y="152"/>
                </a:cxn>
                <a:cxn ang="0">
                  <a:pos x="526" y="150"/>
                </a:cxn>
                <a:cxn ang="0">
                  <a:pos x="539" y="131"/>
                </a:cxn>
                <a:cxn ang="0">
                  <a:pos x="548" y="111"/>
                </a:cxn>
                <a:cxn ang="0">
                  <a:pos x="549" y="87"/>
                </a:cxn>
                <a:cxn ang="0">
                  <a:pos x="545" y="70"/>
                </a:cxn>
                <a:cxn ang="0">
                  <a:pos x="291" y="35"/>
                </a:cxn>
                <a:cxn ang="0">
                  <a:pos x="312" y="80"/>
                </a:cxn>
                <a:cxn ang="0">
                  <a:pos x="284" y="104"/>
                </a:cxn>
                <a:cxn ang="0">
                  <a:pos x="312" y="205"/>
                </a:cxn>
                <a:cxn ang="0">
                  <a:pos x="278" y="267"/>
                </a:cxn>
                <a:cxn ang="0">
                  <a:pos x="243" y="321"/>
                </a:cxn>
                <a:cxn ang="0">
                  <a:pos x="236" y="300"/>
                </a:cxn>
                <a:cxn ang="0">
                  <a:pos x="236" y="267"/>
                </a:cxn>
                <a:cxn ang="0">
                  <a:pos x="263" y="224"/>
                </a:cxn>
                <a:cxn ang="0">
                  <a:pos x="246" y="160"/>
                </a:cxn>
                <a:cxn ang="0">
                  <a:pos x="162" y="131"/>
                </a:cxn>
                <a:cxn ang="0">
                  <a:pos x="6" y="67"/>
                </a:cxn>
                <a:cxn ang="0">
                  <a:pos x="16" y="174"/>
                </a:cxn>
                <a:cxn ang="0">
                  <a:pos x="15" y="248"/>
                </a:cxn>
                <a:cxn ang="0">
                  <a:pos x="6" y="300"/>
                </a:cxn>
                <a:cxn ang="0">
                  <a:pos x="26" y="320"/>
                </a:cxn>
                <a:cxn ang="0">
                  <a:pos x="21" y="340"/>
                </a:cxn>
                <a:cxn ang="0">
                  <a:pos x="4" y="342"/>
                </a:cxn>
                <a:cxn ang="0">
                  <a:pos x="128" y="404"/>
                </a:cxn>
                <a:cxn ang="0">
                  <a:pos x="331" y="442"/>
                </a:cxn>
              </a:cxnLst>
              <a:rect l="0" t="0" r="r" b="b"/>
              <a:pathLst>
                <a:path w="551" h="458">
                  <a:moveTo>
                    <a:pt x="361" y="358"/>
                  </a:moveTo>
                  <a:lnTo>
                    <a:pt x="328" y="328"/>
                  </a:lnTo>
                  <a:lnTo>
                    <a:pt x="342" y="314"/>
                  </a:lnTo>
                  <a:lnTo>
                    <a:pt x="397" y="328"/>
                  </a:lnTo>
                  <a:lnTo>
                    <a:pt x="427" y="318"/>
                  </a:lnTo>
                  <a:lnTo>
                    <a:pt x="431" y="311"/>
                  </a:lnTo>
                  <a:lnTo>
                    <a:pt x="434" y="302"/>
                  </a:lnTo>
                  <a:lnTo>
                    <a:pt x="437" y="294"/>
                  </a:lnTo>
                  <a:lnTo>
                    <a:pt x="439" y="284"/>
                  </a:lnTo>
                  <a:lnTo>
                    <a:pt x="440" y="280"/>
                  </a:lnTo>
                  <a:lnTo>
                    <a:pt x="440" y="275"/>
                  </a:lnTo>
                  <a:lnTo>
                    <a:pt x="442" y="271"/>
                  </a:lnTo>
                  <a:lnTo>
                    <a:pt x="440" y="267"/>
                  </a:lnTo>
                  <a:lnTo>
                    <a:pt x="440" y="265"/>
                  </a:lnTo>
                  <a:lnTo>
                    <a:pt x="439" y="262"/>
                  </a:lnTo>
                  <a:lnTo>
                    <a:pt x="442" y="257"/>
                  </a:lnTo>
                  <a:lnTo>
                    <a:pt x="445" y="251"/>
                  </a:lnTo>
                  <a:lnTo>
                    <a:pt x="450" y="244"/>
                  </a:lnTo>
                  <a:lnTo>
                    <a:pt x="456" y="237"/>
                  </a:lnTo>
                  <a:lnTo>
                    <a:pt x="459" y="234"/>
                  </a:lnTo>
                  <a:lnTo>
                    <a:pt x="462" y="232"/>
                  </a:lnTo>
                  <a:lnTo>
                    <a:pt x="465" y="230"/>
                  </a:lnTo>
                  <a:lnTo>
                    <a:pt x="468" y="228"/>
                  </a:lnTo>
                  <a:lnTo>
                    <a:pt x="473" y="227"/>
                  </a:lnTo>
                  <a:lnTo>
                    <a:pt x="475" y="227"/>
                  </a:lnTo>
                  <a:lnTo>
                    <a:pt x="474" y="224"/>
                  </a:lnTo>
                  <a:lnTo>
                    <a:pt x="473" y="217"/>
                  </a:lnTo>
                  <a:lnTo>
                    <a:pt x="471" y="207"/>
                  </a:lnTo>
                  <a:lnTo>
                    <a:pt x="470" y="201"/>
                  </a:lnTo>
                  <a:lnTo>
                    <a:pt x="470" y="195"/>
                  </a:lnTo>
                  <a:lnTo>
                    <a:pt x="468" y="188"/>
                  </a:lnTo>
                  <a:lnTo>
                    <a:pt x="470" y="182"/>
                  </a:lnTo>
                  <a:lnTo>
                    <a:pt x="470" y="177"/>
                  </a:lnTo>
                  <a:lnTo>
                    <a:pt x="471" y="171"/>
                  </a:lnTo>
                  <a:lnTo>
                    <a:pt x="474" y="165"/>
                  </a:lnTo>
                  <a:lnTo>
                    <a:pt x="477" y="160"/>
                  </a:lnTo>
                  <a:lnTo>
                    <a:pt x="480" y="158"/>
                  </a:lnTo>
                  <a:lnTo>
                    <a:pt x="481" y="157"/>
                  </a:lnTo>
                  <a:lnTo>
                    <a:pt x="484" y="155"/>
                  </a:lnTo>
                  <a:lnTo>
                    <a:pt x="487" y="152"/>
                  </a:lnTo>
                  <a:lnTo>
                    <a:pt x="493" y="151"/>
                  </a:lnTo>
                  <a:lnTo>
                    <a:pt x="498" y="150"/>
                  </a:lnTo>
                  <a:lnTo>
                    <a:pt x="502" y="148"/>
                  </a:lnTo>
                  <a:lnTo>
                    <a:pt x="505" y="148"/>
                  </a:lnTo>
                  <a:lnTo>
                    <a:pt x="508" y="148"/>
                  </a:lnTo>
                  <a:lnTo>
                    <a:pt x="511" y="148"/>
                  </a:lnTo>
                  <a:lnTo>
                    <a:pt x="512" y="148"/>
                  </a:lnTo>
                  <a:lnTo>
                    <a:pt x="515" y="148"/>
                  </a:lnTo>
                  <a:lnTo>
                    <a:pt x="515" y="150"/>
                  </a:lnTo>
                  <a:lnTo>
                    <a:pt x="517" y="151"/>
                  </a:lnTo>
                  <a:lnTo>
                    <a:pt x="518" y="152"/>
                  </a:lnTo>
                  <a:lnTo>
                    <a:pt x="518" y="155"/>
                  </a:lnTo>
                  <a:lnTo>
                    <a:pt x="521" y="154"/>
                  </a:lnTo>
                  <a:lnTo>
                    <a:pt x="526" y="150"/>
                  </a:lnTo>
                  <a:lnTo>
                    <a:pt x="533" y="141"/>
                  </a:lnTo>
                  <a:lnTo>
                    <a:pt x="536" y="137"/>
                  </a:lnTo>
                  <a:lnTo>
                    <a:pt x="539" y="131"/>
                  </a:lnTo>
                  <a:lnTo>
                    <a:pt x="542" y="125"/>
                  </a:lnTo>
                  <a:lnTo>
                    <a:pt x="546" y="118"/>
                  </a:lnTo>
                  <a:lnTo>
                    <a:pt x="548" y="111"/>
                  </a:lnTo>
                  <a:lnTo>
                    <a:pt x="549" y="104"/>
                  </a:lnTo>
                  <a:lnTo>
                    <a:pt x="551" y="97"/>
                  </a:lnTo>
                  <a:lnTo>
                    <a:pt x="549" y="87"/>
                  </a:lnTo>
                  <a:lnTo>
                    <a:pt x="548" y="78"/>
                  </a:lnTo>
                  <a:lnTo>
                    <a:pt x="546" y="74"/>
                  </a:lnTo>
                  <a:lnTo>
                    <a:pt x="545" y="70"/>
                  </a:lnTo>
                  <a:lnTo>
                    <a:pt x="501" y="58"/>
                  </a:lnTo>
                  <a:lnTo>
                    <a:pt x="291" y="0"/>
                  </a:lnTo>
                  <a:lnTo>
                    <a:pt x="291" y="35"/>
                  </a:lnTo>
                  <a:lnTo>
                    <a:pt x="296" y="54"/>
                  </a:lnTo>
                  <a:lnTo>
                    <a:pt x="311" y="54"/>
                  </a:lnTo>
                  <a:lnTo>
                    <a:pt x="312" y="80"/>
                  </a:lnTo>
                  <a:lnTo>
                    <a:pt x="299" y="104"/>
                  </a:lnTo>
                  <a:lnTo>
                    <a:pt x="290" y="104"/>
                  </a:lnTo>
                  <a:lnTo>
                    <a:pt x="284" y="104"/>
                  </a:lnTo>
                  <a:lnTo>
                    <a:pt x="284" y="111"/>
                  </a:lnTo>
                  <a:lnTo>
                    <a:pt x="306" y="167"/>
                  </a:lnTo>
                  <a:lnTo>
                    <a:pt x="312" y="205"/>
                  </a:lnTo>
                  <a:lnTo>
                    <a:pt x="312" y="215"/>
                  </a:lnTo>
                  <a:lnTo>
                    <a:pt x="290" y="245"/>
                  </a:lnTo>
                  <a:lnTo>
                    <a:pt x="278" y="267"/>
                  </a:lnTo>
                  <a:lnTo>
                    <a:pt x="269" y="272"/>
                  </a:lnTo>
                  <a:lnTo>
                    <a:pt x="258" y="315"/>
                  </a:lnTo>
                  <a:lnTo>
                    <a:pt x="243" y="321"/>
                  </a:lnTo>
                  <a:lnTo>
                    <a:pt x="231" y="315"/>
                  </a:lnTo>
                  <a:lnTo>
                    <a:pt x="231" y="311"/>
                  </a:lnTo>
                  <a:lnTo>
                    <a:pt x="236" y="300"/>
                  </a:lnTo>
                  <a:lnTo>
                    <a:pt x="236" y="290"/>
                  </a:lnTo>
                  <a:lnTo>
                    <a:pt x="236" y="280"/>
                  </a:lnTo>
                  <a:lnTo>
                    <a:pt x="236" y="267"/>
                  </a:lnTo>
                  <a:lnTo>
                    <a:pt x="246" y="245"/>
                  </a:lnTo>
                  <a:lnTo>
                    <a:pt x="258" y="235"/>
                  </a:lnTo>
                  <a:lnTo>
                    <a:pt x="263" y="224"/>
                  </a:lnTo>
                  <a:lnTo>
                    <a:pt x="258" y="174"/>
                  </a:lnTo>
                  <a:lnTo>
                    <a:pt x="249" y="164"/>
                  </a:lnTo>
                  <a:lnTo>
                    <a:pt x="246" y="160"/>
                  </a:lnTo>
                  <a:lnTo>
                    <a:pt x="225" y="160"/>
                  </a:lnTo>
                  <a:lnTo>
                    <a:pt x="200" y="147"/>
                  </a:lnTo>
                  <a:lnTo>
                    <a:pt x="162" y="131"/>
                  </a:lnTo>
                  <a:lnTo>
                    <a:pt x="109" y="104"/>
                  </a:lnTo>
                  <a:lnTo>
                    <a:pt x="15" y="41"/>
                  </a:lnTo>
                  <a:lnTo>
                    <a:pt x="6" y="67"/>
                  </a:lnTo>
                  <a:lnTo>
                    <a:pt x="4" y="87"/>
                  </a:lnTo>
                  <a:lnTo>
                    <a:pt x="0" y="121"/>
                  </a:lnTo>
                  <a:lnTo>
                    <a:pt x="16" y="174"/>
                  </a:lnTo>
                  <a:lnTo>
                    <a:pt x="15" y="192"/>
                  </a:lnTo>
                  <a:lnTo>
                    <a:pt x="6" y="231"/>
                  </a:lnTo>
                  <a:lnTo>
                    <a:pt x="15" y="248"/>
                  </a:lnTo>
                  <a:lnTo>
                    <a:pt x="15" y="268"/>
                  </a:lnTo>
                  <a:lnTo>
                    <a:pt x="6" y="290"/>
                  </a:lnTo>
                  <a:lnTo>
                    <a:pt x="6" y="300"/>
                  </a:lnTo>
                  <a:lnTo>
                    <a:pt x="6" y="330"/>
                  </a:lnTo>
                  <a:lnTo>
                    <a:pt x="25" y="315"/>
                  </a:lnTo>
                  <a:lnTo>
                    <a:pt x="26" y="320"/>
                  </a:lnTo>
                  <a:lnTo>
                    <a:pt x="26" y="321"/>
                  </a:lnTo>
                  <a:lnTo>
                    <a:pt x="41" y="335"/>
                  </a:lnTo>
                  <a:lnTo>
                    <a:pt x="21" y="340"/>
                  </a:lnTo>
                  <a:lnTo>
                    <a:pt x="21" y="342"/>
                  </a:lnTo>
                  <a:lnTo>
                    <a:pt x="6" y="340"/>
                  </a:lnTo>
                  <a:lnTo>
                    <a:pt x="4" y="342"/>
                  </a:lnTo>
                  <a:lnTo>
                    <a:pt x="4" y="352"/>
                  </a:lnTo>
                  <a:lnTo>
                    <a:pt x="128" y="390"/>
                  </a:lnTo>
                  <a:lnTo>
                    <a:pt x="128" y="404"/>
                  </a:lnTo>
                  <a:lnTo>
                    <a:pt x="284" y="458"/>
                  </a:lnTo>
                  <a:lnTo>
                    <a:pt x="300" y="442"/>
                  </a:lnTo>
                  <a:lnTo>
                    <a:pt x="331" y="442"/>
                  </a:lnTo>
                  <a:lnTo>
                    <a:pt x="343" y="395"/>
                  </a:lnTo>
                  <a:lnTo>
                    <a:pt x="361" y="358"/>
                  </a:lnTo>
                  <a:close/>
                </a:path>
              </a:pathLst>
            </a:custGeom>
            <a:grpFill/>
            <a:ln w="9" cap="flat">
              <a:no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87" name="Freeform 910"/>
            <p:cNvSpPr>
              <a:spLocks/>
            </p:cNvSpPr>
            <p:nvPr/>
          </p:nvSpPr>
          <p:spPr bwMode="auto">
            <a:xfrm>
              <a:off x="-6309" y="-2681"/>
              <a:ext cx="615" cy="440"/>
            </a:xfrm>
            <a:custGeom>
              <a:avLst/>
              <a:gdLst/>
              <a:ahLst/>
              <a:cxnLst>
                <a:cxn ang="0">
                  <a:pos x="31" y="13"/>
                </a:cxn>
                <a:cxn ang="0">
                  <a:pos x="46" y="80"/>
                </a:cxn>
                <a:cxn ang="0">
                  <a:pos x="40" y="127"/>
                </a:cxn>
                <a:cxn ang="0">
                  <a:pos x="18" y="223"/>
                </a:cxn>
                <a:cxn ang="0">
                  <a:pos x="212" y="344"/>
                </a:cxn>
                <a:cxn ang="0">
                  <a:pos x="206" y="376"/>
                </a:cxn>
                <a:cxn ang="0">
                  <a:pos x="241" y="376"/>
                </a:cxn>
                <a:cxn ang="0">
                  <a:pos x="268" y="378"/>
                </a:cxn>
                <a:cxn ang="0">
                  <a:pos x="300" y="383"/>
                </a:cxn>
                <a:cxn ang="0">
                  <a:pos x="334" y="376"/>
                </a:cxn>
                <a:cxn ang="0">
                  <a:pos x="608" y="416"/>
                </a:cxn>
                <a:cxn ang="0">
                  <a:pos x="615" y="397"/>
                </a:cxn>
                <a:cxn ang="0">
                  <a:pos x="608" y="363"/>
                </a:cxn>
                <a:cxn ang="0">
                  <a:pos x="612" y="340"/>
                </a:cxn>
                <a:cxn ang="0">
                  <a:pos x="593" y="313"/>
                </a:cxn>
                <a:cxn ang="0">
                  <a:pos x="511" y="298"/>
                </a:cxn>
                <a:cxn ang="0">
                  <a:pos x="493" y="297"/>
                </a:cxn>
                <a:cxn ang="0">
                  <a:pos x="478" y="291"/>
                </a:cxn>
                <a:cxn ang="0">
                  <a:pos x="464" y="286"/>
                </a:cxn>
                <a:cxn ang="0">
                  <a:pos x="452" y="278"/>
                </a:cxn>
                <a:cxn ang="0">
                  <a:pos x="433" y="266"/>
                </a:cxn>
                <a:cxn ang="0">
                  <a:pos x="327" y="231"/>
                </a:cxn>
                <a:cxn ang="0">
                  <a:pos x="315" y="233"/>
                </a:cxn>
                <a:cxn ang="0">
                  <a:pos x="306" y="234"/>
                </a:cxn>
                <a:cxn ang="0">
                  <a:pos x="297" y="240"/>
                </a:cxn>
                <a:cxn ang="0">
                  <a:pos x="293" y="241"/>
                </a:cxn>
                <a:cxn ang="0">
                  <a:pos x="284" y="243"/>
                </a:cxn>
                <a:cxn ang="0">
                  <a:pos x="260" y="241"/>
                </a:cxn>
                <a:cxn ang="0">
                  <a:pos x="228" y="238"/>
                </a:cxn>
                <a:cxn ang="0">
                  <a:pos x="231" y="216"/>
                </a:cxn>
                <a:cxn ang="0">
                  <a:pos x="237" y="207"/>
                </a:cxn>
                <a:cxn ang="0">
                  <a:pos x="243" y="191"/>
                </a:cxn>
                <a:cxn ang="0">
                  <a:pos x="244" y="183"/>
                </a:cxn>
                <a:cxn ang="0">
                  <a:pos x="246" y="173"/>
                </a:cxn>
                <a:cxn ang="0">
                  <a:pos x="247" y="151"/>
                </a:cxn>
                <a:cxn ang="0">
                  <a:pos x="252" y="133"/>
                </a:cxn>
                <a:cxn ang="0">
                  <a:pos x="257" y="114"/>
                </a:cxn>
                <a:cxn ang="0">
                  <a:pos x="181" y="109"/>
                </a:cxn>
                <a:cxn ang="0">
                  <a:pos x="181" y="70"/>
                </a:cxn>
                <a:cxn ang="0">
                  <a:pos x="175" y="69"/>
                </a:cxn>
                <a:cxn ang="0">
                  <a:pos x="168" y="64"/>
                </a:cxn>
                <a:cxn ang="0">
                  <a:pos x="160" y="57"/>
                </a:cxn>
                <a:cxn ang="0">
                  <a:pos x="147" y="39"/>
                </a:cxn>
                <a:cxn ang="0">
                  <a:pos x="134" y="14"/>
                </a:cxn>
                <a:cxn ang="0">
                  <a:pos x="101" y="13"/>
                </a:cxn>
              </a:cxnLst>
              <a:rect l="0" t="0" r="r" b="b"/>
              <a:pathLst>
                <a:path w="615" h="440">
                  <a:moveTo>
                    <a:pt x="46" y="0"/>
                  </a:moveTo>
                  <a:lnTo>
                    <a:pt x="31" y="13"/>
                  </a:lnTo>
                  <a:lnTo>
                    <a:pt x="63" y="43"/>
                  </a:lnTo>
                  <a:lnTo>
                    <a:pt x="46" y="80"/>
                  </a:lnTo>
                  <a:lnTo>
                    <a:pt x="34" y="127"/>
                  </a:lnTo>
                  <a:lnTo>
                    <a:pt x="40" y="127"/>
                  </a:lnTo>
                  <a:lnTo>
                    <a:pt x="73" y="201"/>
                  </a:lnTo>
                  <a:lnTo>
                    <a:pt x="18" y="223"/>
                  </a:lnTo>
                  <a:lnTo>
                    <a:pt x="0" y="283"/>
                  </a:lnTo>
                  <a:lnTo>
                    <a:pt x="212" y="344"/>
                  </a:lnTo>
                  <a:lnTo>
                    <a:pt x="202" y="376"/>
                  </a:lnTo>
                  <a:lnTo>
                    <a:pt x="206" y="376"/>
                  </a:lnTo>
                  <a:lnTo>
                    <a:pt x="227" y="378"/>
                  </a:lnTo>
                  <a:lnTo>
                    <a:pt x="241" y="376"/>
                  </a:lnTo>
                  <a:lnTo>
                    <a:pt x="253" y="376"/>
                  </a:lnTo>
                  <a:lnTo>
                    <a:pt x="268" y="378"/>
                  </a:lnTo>
                  <a:lnTo>
                    <a:pt x="285" y="378"/>
                  </a:lnTo>
                  <a:lnTo>
                    <a:pt x="300" y="383"/>
                  </a:lnTo>
                  <a:lnTo>
                    <a:pt x="312" y="383"/>
                  </a:lnTo>
                  <a:lnTo>
                    <a:pt x="334" y="376"/>
                  </a:lnTo>
                  <a:lnTo>
                    <a:pt x="608" y="440"/>
                  </a:lnTo>
                  <a:lnTo>
                    <a:pt x="608" y="416"/>
                  </a:lnTo>
                  <a:lnTo>
                    <a:pt x="609" y="404"/>
                  </a:lnTo>
                  <a:lnTo>
                    <a:pt x="615" y="397"/>
                  </a:lnTo>
                  <a:lnTo>
                    <a:pt x="608" y="378"/>
                  </a:lnTo>
                  <a:lnTo>
                    <a:pt x="608" y="363"/>
                  </a:lnTo>
                  <a:lnTo>
                    <a:pt x="609" y="356"/>
                  </a:lnTo>
                  <a:lnTo>
                    <a:pt x="612" y="340"/>
                  </a:lnTo>
                  <a:lnTo>
                    <a:pt x="593" y="336"/>
                  </a:lnTo>
                  <a:lnTo>
                    <a:pt x="593" y="313"/>
                  </a:lnTo>
                  <a:lnTo>
                    <a:pt x="542" y="284"/>
                  </a:lnTo>
                  <a:lnTo>
                    <a:pt x="511" y="298"/>
                  </a:lnTo>
                  <a:lnTo>
                    <a:pt x="502" y="297"/>
                  </a:lnTo>
                  <a:lnTo>
                    <a:pt x="493" y="297"/>
                  </a:lnTo>
                  <a:lnTo>
                    <a:pt x="486" y="294"/>
                  </a:lnTo>
                  <a:lnTo>
                    <a:pt x="478" y="291"/>
                  </a:lnTo>
                  <a:lnTo>
                    <a:pt x="471" y="290"/>
                  </a:lnTo>
                  <a:lnTo>
                    <a:pt x="464" y="286"/>
                  </a:lnTo>
                  <a:lnTo>
                    <a:pt x="458" y="283"/>
                  </a:lnTo>
                  <a:lnTo>
                    <a:pt x="452" y="278"/>
                  </a:lnTo>
                  <a:lnTo>
                    <a:pt x="440" y="271"/>
                  </a:lnTo>
                  <a:lnTo>
                    <a:pt x="433" y="266"/>
                  </a:lnTo>
                  <a:lnTo>
                    <a:pt x="425" y="260"/>
                  </a:lnTo>
                  <a:lnTo>
                    <a:pt x="327" y="231"/>
                  </a:lnTo>
                  <a:lnTo>
                    <a:pt x="322" y="231"/>
                  </a:lnTo>
                  <a:lnTo>
                    <a:pt x="315" y="233"/>
                  </a:lnTo>
                  <a:lnTo>
                    <a:pt x="310" y="234"/>
                  </a:lnTo>
                  <a:lnTo>
                    <a:pt x="306" y="234"/>
                  </a:lnTo>
                  <a:lnTo>
                    <a:pt x="302" y="237"/>
                  </a:lnTo>
                  <a:lnTo>
                    <a:pt x="297" y="240"/>
                  </a:lnTo>
                  <a:lnTo>
                    <a:pt x="296" y="240"/>
                  </a:lnTo>
                  <a:lnTo>
                    <a:pt x="293" y="241"/>
                  </a:lnTo>
                  <a:lnTo>
                    <a:pt x="288" y="241"/>
                  </a:lnTo>
                  <a:lnTo>
                    <a:pt x="284" y="243"/>
                  </a:lnTo>
                  <a:lnTo>
                    <a:pt x="272" y="243"/>
                  </a:lnTo>
                  <a:lnTo>
                    <a:pt x="260" y="241"/>
                  </a:lnTo>
                  <a:lnTo>
                    <a:pt x="238" y="240"/>
                  </a:lnTo>
                  <a:lnTo>
                    <a:pt x="228" y="238"/>
                  </a:lnTo>
                  <a:lnTo>
                    <a:pt x="228" y="218"/>
                  </a:lnTo>
                  <a:lnTo>
                    <a:pt x="231" y="216"/>
                  </a:lnTo>
                  <a:lnTo>
                    <a:pt x="234" y="211"/>
                  </a:lnTo>
                  <a:lnTo>
                    <a:pt x="237" y="207"/>
                  </a:lnTo>
                  <a:lnTo>
                    <a:pt x="240" y="200"/>
                  </a:lnTo>
                  <a:lnTo>
                    <a:pt x="243" y="191"/>
                  </a:lnTo>
                  <a:lnTo>
                    <a:pt x="244" y="189"/>
                  </a:lnTo>
                  <a:lnTo>
                    <a:pt x="244" y="183"/>
                  </a:lnTo>
                  <a:lnTo>
                    <a:pt x="246" y="179"/>
                  </a:lnTo>
                  <a:lnTo>
                    <a:pt x="246" y="173"/>
                  </a:lnTo>
                  <a:lnTo>
                    <a:pt x="246" y="163"/>
                  </a:lnTo>
                  <a:lnTo>
                    <a:pt x="247" y="151"/>
                  </a:lnTo>
                  <a:lnTo>
                    <a:pt x="250" y="141"/>
                  </a:lnTo>
                  <a:lnTo>
                    <a:pt x="252" y="133"/>
                  </a:lnTo>
                  <a:lnTo>
                    <a:pt x="256" y="119"/>
                  </a:lnTo>
                  <a:lnTo>
                    <a:pt x="257" y="114"/>
                  </a:lnTo>
                  <a:lnTo>
                    <a:pt x="203" y="87"/>
                  </a:lnTo>
                  <a:lnTo>
                    <a:pt x="181" y="109"/>
                  </a:lnTo>
                  <a:lnTo>
                    <a:pt x="162" y="90"/>
                  </a:lnTo>
                  <a:lnTo>
                    <a:pt x="181" y="70"/>
                  </a:lnTo>
                  <a:lnTo>
                    <a:pt x="178" y="70"/>
                  </a:lnTo>
                  <a:lnTo>
                    <a:pt x="175" y="69"/>
                  </a:lnTo>
                  <a:lnTo>
                    <a:pt x="171" y="67"/>
                  </a:lnTo>
                  <a:lnTo>
                    <a:pt x="168" y="64"/>
                  </a:lnTo>
                  <a:lnTo>
                    <a:pt x="163" y="61"/>
                  </a:lnTo>
                  <a:lnTo>
                    <a:pt x="160" y="57"/>
                  </a:lnTo>
                  <a:lnTo>
                    <a:pt x="153" y="49"/>
                  </a:lnTo>
                  <a:lnTo>
                    <a:pt x="147" y="39"/>
                  </a:lnTo>
                  <a:lnTo>
                    <a:pt x="140" y="27"/>
                  </a:lnTo>
                  <a:lnTo>
                    <a:pt x="134" y="14"/>
                  </a:lnTo>
                  <a:lnTo>
                    <a:pt x="128" y="3"/>
                  </a:lnTo>
                  <a:lnTo>
                    <a:pt x="101" y="13"/>
                  </a:lnTo>
                  <a:lnTo>
                    <a:pt x="46" y="0"/>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88" name="Freeform 912"/>
            <p:cNvSpPr>
              <a:spLocks/>
            </p:cNvSpPr>
            <p:nvPr/>
          </p:nvSpPr>
          <p:spPr bwMode="auto">
            <a:xfrm>
              <a:off x="-6207" y="-2917"/>
              <a:ext cx="434" cy="580"/>
            </a:xfrm>
            <a:custGeom>
              <a:avLst/>
              <a:gdLst/>
              <a:ahLst/>
              <a:cxnLst>
                <a:cxn ang="0">
                  <a:pos x="290" y="245"/>
                </a:cxn>
                <a:cxn ang="0">
                  <a:pos x="361" y="61"/>
                </a:cxn>
                <a:cxn ang="0">
                  <a:pos x="118" y="0"/>
                </a:cxn>
                <a:cxn ang="0">
                  <a:pos x="121" y="8"/>
                </a:cxn>
                <a:cxn ang="0">
                  <a:pos x="124" y="25"/>
                </a:cxn>
                <a:cxn ang="0">
                  <a:pos x="121" y="41"/>
                </a:cxn>
                <a:cxn ang="0">
                  <a:pos x="116" y="55"/>
                </a:cxn>
                <a:cxn ang="0">
                  <a:pos x="109" y="67"/>
                </a:cxn>
                <a:cxn ang="0">
                  <a:pos x="99" y="78"/>
                </a:cxn>
                <a:cxn ang="0">
                  <a:pos x="91" y="85"/>
                </a:cxn>
                <a:cxn ang="0">
                  <a:pos x="91" y="82"/>
                </a:cxn>
                <a:cxn ang="0">
                  <a:pos x="88" y="78"/>
                </a:cxn>
                <a:cxn ang="0">
                  <a:pos x="84" y="77"/>
                </a:cxn>
                <a:cxn ang="0">
                  <a:pos x="79" y="77"/>
                </a:cxn>
                <a:cxn ang="0">
                  <a:pos x="71" y="78"/>
                </a:cxn>
                <a:cxn ang="0">
                  <a:pos x="60" y="82"/>
                </a:cxn>
                <a:cxn ang="0">
                  <a:pos x="56" y="85"/>
                </a:cxn>
                <a:cxn ang="0">
                  <a:pos x="51" y="90"/>
                </a:cxn>
                <a:cxn ang="0">
                  <a:pos x="46" y="100"/>
                </a:cxn>
                <a:cxn ang="0">
                  <a:pos x="43" y="112"/>
                </a:cxn>
                <a:cxn ang="0">
                  <a:pos x="43" y="124"/>
                </a:cxn>
                <a:cxn ang="0">
                  <a:pos x="44" y="137"/>
                </a:cxn>
                <a:cxn ang="0">
                  <a:pos x="47" y="154"/>
                </a:cxn>
                <a:cxn ang="0">
                  <a:pos x="46" y="157"/>
                </a:cxn>
                <a:cxn ang="0">
                  <a:pos x="38" y="160"/>
                </a:cxn>
                <a:cxn ang="0">
                  <a:pos x="32" y="164"/>
                </a:cxn>
                <a:cxn ang="0">
                  <a:pos x="24" y="174"/>
                </a:cxn>
                <a:cxn ang="0">
                  <a:pos x="15" y="187"/>
                </a:cxn>
                <a:cxn ang="0">
                  <a:pos x="13" y="195"/>
                </a:cxn>
                <a:cxn ang="0">
                  <a:pos x="15" y="201"/>
                </a:cxn>
                <a:cxn ang="0">
                  <a:pos x="13" y="210"/>
                </a:cxn>
                <a:cxn ang="0">
                  <a:pos x="10" y="224"/>
                </a:cxn>
                <a:cxn ang="0">
                  <a:pos x="4" y="241"/>
                </a:cxn>
                <a:cxn ang="0">
                  <a:pos x="0" y="248"/>
                </a:cxn>
                <a:cxn ang="0">
                  <a:pos x="10" y="272"/>
                </a:cxn>
                <a:cxn ang="0">
                  <a:pos x="24" y="294"/>
                </a:cxn>
                <a:cxn ang="0">
                  <a:pos x="34" y="307"/>
                </a:cxn>
                <a:cxn ang="0">
                  <a:pos x="41" y="312"/>
                </a:cxn>
                <a:cxn ang="0">
                  <a:pos x="49" y="315"/>
                </a:cxn>
                <a:cxn ang="0">
                  <a:pos x="32" y="335"/>
                </a:cxn>
                <a:cxn ang="0">
                  <a:pos x="74" y="332"/>
                </a:cxn>
                <a:cxn ang="0">
                  <a:pos x="127" y="364"/>
                </a:cxn>
                <a:cxn ang="0">
                  <a:pos x="119" y="387"/>
                </a:cxn>
                <a:cxn ang="0">
                  <a:pos x="116" y="408"/>
                </a:cxn>
                <a:cxn ang="0">
                  <a:pos x="115" y="424"/>
                </a:cxn>
                <a:cxn ang="0">
                  <a:pos x="113" y="434"/>
                </a:cxn>
                <a:cxn ang="0">
                  <a:pos x="110" y="445"/>
                </a:cxn>
                <a:cxn ang="0">
                  <a:pos x="103" y="457"/>
                </a:cxn>
                <a:cxn ang="0">
                  <a:pos x="99" y="464"/>
                </a:cxn>
                <a:cxn ang="0">
                  <a:pos x="107" y="485"/>
                </a:cxn>
                <a:cxn ang="0">
                  <a:pos x="143" y="488"/>
                </a:cxn>
                <a:cxn ang="0">
                  <a:pos x="159" y="488"/>
                </a:cxn>
                <a:cxn ang="0">
                  <a:pos x="166" y="485"/>
                </a:cxn>
                <a:cxn ang="0">
                  <a:pos x="171" y="482"/>
                </a:cxn>
                <a:cxn ang="0">
                  <a:pos x="180" y="479"/>
                </a:cxn>
                <a:cxn ang="0">
                  <a:pos x="193" y="477"/>
                </a:cxn>
                <a:cxn ang="0">
                  <a:pos x="293" y="505"/>
                </a:cxn>
                <a:cxn ang="0">
                  <a:pos x="235" y="449"/>
                </a:cxn>
              </a:cxnLst>
              <a:rect l="0" t="0" r="r" b="b"/>
              <a:pathLst>
                <a:path w="361" h="505">
                  <a:moveTo>
                    <a:pt x="235" y="449"/>
                  </a:moveTo>
                  <a:lnTo>
                    <a:pt x="290" y="245"/>
                  </a:lnTo>
                  <a:lnTo>
                    <a:pt x="311" y="267"/>
                  </a:lnTo>
                  <a:lnTo>
                    <a:pt x="361" y="61"/>
                  </a:lnTo>
                  <a:lnTo>
                    <a:pt x="263" y="37"/>
                  </a:lnTo>
                  <a:lnTo>
                    <a:pt x="118" y="0"/>
                  </a:lnTo>
                  <a:lnTo>
                    <a:pt x="119" y="4"/>
                  </a:lnTo>
                  <a:lnTo>
                    <a:pt x="121" y="8"/>
                  </a:lnTo>
                  <a:lnTo>
                    <a:pt x="122" y="17"/>
                  </a:lnTo>
                  <a:lnTo>
                    <a:pt x="124" y="25"/>
                  </a:lnTo>
                  <a:lnTo>
                    <a:pt x="122" y="34"/>
                  </a:lnTo>
                  <a:lnTo>
                    <a:pt x="121" y="41"/>
                  </a:lnTo>
                  <a:lnTo>
                    <a:pt x="119" y="48"/>
                  </a:lnTo>
                  <a:lnTo>
                    <a:pt x="116" y="55"/>
                  </a:lnTo>
                  <a:lnTo>
                    <a:pt x="113" y="61"/>
                  </a:lnTo>
                  <a:lnTo>
                    <a:pt x="109" y="67"/>
                  </a:lnTo>
                  <a:lnTo>
                    <a:pt x="106" y="71"/>
                  </a:lnTo>
                  <a:lnTo>
                    <a:pt x="99" y="78"/>
                  </a:lnTo>
                  <a:lnTo>
                    <a:pt x="94" y="84"/>
                  </a:lnTo>
                  <a:lnTo>
                    <a:pt x="91" y="85"/>
                  </a:lnTo>
                  <a:lnTo>
                    <a:pt x="91" y="84"/>
                  </a:lnTo>
                  <a:lnTo>
                    <a:pt x="91" y="82"/>
                  </a:lnTo>
                  <a:lnTo>
                    <a:pt x="90" y="80"/>
                  </a:lnTo>
                  <a:lnTo>
                    <a:pt x="88" y="78"/>
                  </a:lnTo>
                  <a:lnTo>
                    <a:pt x="87" y="78"/>
                  </a:lnTo>
                  <a:lnTo>
                    <a:pt x="84" y="77"/>
                  </a:lnTo>
                  <a:lnTo>
                    <a:pt x="82" y="77"/>
                  </a:lnTo>
                  <a:lnTo>
                    <a:pt x="79" y="77"/>
                  </a:lnTo>
                  <a:lnTo>
                    <a:pt x="75" y="78"/>
                  </a:lnTo>
                  <a:lnTo>
                    <a:pt x="71" y="78"/>
                  </a:lnTo>
                  <a:lnTo>
                    <a:pt x="66" y="80"/>
                  </a:lnTo>
                  <a:lnTo>
                    <a:pt x="60" y="82"/>
                  </a:lnTo>
                  <a:lnTo>
                    <a:pt x="57" y="84"/>
                  </a:lnTo>
                  <a:lnTo>
                    <a:pt x="56" y="85"/>
                  </a:lnTo>
                  <a:lnTo>
                    <a:pt x="53" y="88"/>
                  </a:lnTo>
                  <a:lnTo>
                    <a:pt x="51" y="90"/>
                  </a:lnTo>
                  <a:lnTo>
                    <a:pt x="47" y="95"/>
                  </a:lnTo>
                  <a:lnTo>
                    <a:pt x="46" y="100"/>
                  </a:lnTo>
                  <a:lnTo>
                    <a:pt x="44" y="105"/>
                  </a:lnTo>
                  <a:lnTo>
                    <a:pt x="43" y="112"/>
                  </a:lnTo>
                  <a:lnTo>
                    <a:pt x="43" y="118"/>
                  </a:lnTo>
                  <a:lnTo>
                    <a:pt x="43" y="124"/>
                  </a:lnTo>
                  <a:lnTo>
                    <a:pt x="44" y="131"/>
                  </a:lnTo>
                  <a:lnTo>
                    <a:pt x="44" y="137"/>
                  </a:lnTo>
                  <a:lnTo>
                    <a:pt x="46" y="147"/>
                  </a:lnTo>
                  <a:lnTo>
                    <a:pt x="47" y="154"/>
                  </a:lnTo>
                  <a:lnTo>
                    <a:pt x="49" y="155"/>
                  </a:lnTo>
                  <a:lnTo>
                    <a:pt x="46" y="157"/>
                  </a:lnTo>
                  <a:lnTo>
                    <a:pt x="41" y="158"/>
                  </a:lnTo>
                  <a:lnTo>
                    <a:pt x="38" y="160"/>
                  </a:lnTo>
                  <a:lnTo>
                    <a:pt x="35" y="161"/>
                  </a:lnTo>
                  <a:lnTo>
                    <a:pt x="32" y="164"/>
                  </a:lnTo>
                  <a:lnTo>
                    <a:pt x="29" y="167"/>
                  </a:lnTo>
                  <a:lnTo>
                    <a:pt x="24" y="174"/>
                  </a:lnTo>
                  <a:lnTo>
                    <a:pt x="19" y="181"/>
                  </a:lnTo>
                  <a:lnTo>
                    <a:pt x="15" y="187"/>
                  </a:lnTo>
                  <a:lnTo>
                    <a:pt x="12" y="192"/>
                  </a:lnTo>
                  <a:lnTo>
                    <a:pt x="13" y="195"/>
                  </a:lnTo>
                  <a:lnTo>
                    <a:pt x="15" y="197"/>
                  </a:lnTo>
                  <a:lnTo>
                    <a:pt x="15" y="201"/>
                  </a:lnTo>
                  <a:lnTo>
                    <a:pt x="15" y="205"/>
                  </a:lnTo>
                  <a:lnTo>
                    <a:pt x="13" y="210"/>
                  </a:lnTo>
                  <a:lnTo>
                    <a:pt x="13" y="214"/>
                  </a:lnTo>
                  <a:lnTo>
                    <a:pt x="10" y="224"/>
                  </a:lnTo>
                  <a:lnTo>
                    <a:pt x="7" y="232"/>
                  </a:lnTo>
                  <a:lnTo>
                    <a:pt x="4" y="241"/>
                  </a:lnTo>
                  <a:lnTo>
                    <a:pt x="1" y="248"/>
                  </a:lnTo>
                  <a:lnTo>
                    <a:pt x="0" y="248"/>
                  </a:lnTo>
                  <a:lnTo>
                    <a:pt x="4" y="260"/>
                  </a:lnTo>
                  <a:lnTo>
                    <a:pt x="10" y="272"/>
                  </a:lnTo>
                  <a:lnTo>
                    <a:pt x="18" y="284"/>
                  </a:lnTo>
                  <a:lnTo>
                    <a:pt x="24" y="294"/>
                  </a:lnTo>
                  <a:lnTo>
                    <a:pt x="31" y="302"/>
                  </a:lnTo>
                  <a:lnTo>
                    <a:pt x="34" y="307"/>
                  </a:lnTo>
                  <a:lnTo>
                    <a:pt x="38" y="310"/>
                  </a:lnTo>
                  <a:lnTo>
                    <a:pt x="41" y="312"/>
                  </a:lnTo>
                  <a:lnTo>
                    <a:pt x="46" y="314"/>
                  </a:lnTo>
                  <a:lnTo>
                    <a:pt x="49" y="315"/>
                  </a:lnTo>
                  <a:lnTo>
                    <a:pt x="51" y="315"/>
                  </a:lnTo>
                  <a:lnTo>
                    <a:pt x="32" y="335"/>
                  </a:lnTo>
                  <a:lnTo>
                    <a:pt x="51" y="354"/>
                  </a:lnTo>
                  <a:lnTo>
                    <a:pt x="74" y="332"/>
                  </a:lnTo>
                  <a:lnTo>
                    <a:pt x="128" y="360"/>
                  </a:lnTo>
                  <a:lnTo>
                    <a:pt x="127" y="364"/>
                  </a:lnTo>
                  <a:lnTo>
                    <a:pt x="122" y="378"/>
                  </a:lnTo>
                  <a:lnTo>
                    <a:pt x="119" y="387"/>
                  </a:lnTo>
                  <a:lnTo>
                    <a:pt x="118" y="397"/>
                  </a:lnTo>
                  <a:lnTo>
                    <a:pt x="116" y="408"/>
                  </a:lnTo>
                  <a:lnTo>
                    <a:pt x="115" y="418"/>
                  </a:lnTo>
                  <a:lnTo>
                    <a:pt x="115" y="424"/>
                  </a:lnTo>
                  <a:lnTo>
                    <a:pt x="115" y="428"/>
                  </a:lnTo>
                  <a:lnTo>
                    <a:pt x="113" y="434"/>
                  </a:lnTo>
                  <a:lnTo>
                    <a:pt x="113" y="438"/>
                  </a:lnTo>
                  <a:lnTo>
                    <a:pt x="110" y="445"/>
                  </a:lnTo>
                  <a:lnTo>
                    <a:pt x="107" y="452"/>
                  </a:lnTo>
                  <a:lnTo>
                    <a:pt x="103" y="457"/>
                  </a:lnTo>
                  <a:lnTo>
                    <a:pt x="102" y="461"/>
                  </a:lnTo>
                  <a:lnTo>
                    <a:pt x="99" y="464"/>
                  </a:lnTo>
                  <a:lnTo>
                    <a:pt x="99" y="484"/>
                  </a:lnTo>
                  <a:lnTo>
                    <a:pt x="107" y="485"/>
                  </a:lnTo>
                  <a:lnTo>
                    <a:pt x="129" y="488"/>
                  </a:lnTo>
                  <a:lnTo>
                    <a:pt x="143" y="488"/>
                  </a:lnTo>
                  <a:lnTo>
                    <a:pt x="153" y="488"/>
                  </a:lnTo>
                  <a:lnTo>
                    <a:pt x="159" y="488"/>
                  </a:lnTo>
                  <a:lnTo>
                    <a:pt x="162" y="487"/>
                  </a:lnTo>
                  <a:lnTo>
                    <a:pt x="166" y="485"/>
                  </a:lnTo>
                  <a:lnTo>
                    <a:pt x="168" y="485"/>
                  </a:lnTo>
                  <a:lnTo>
                    <a:pt x="171" y="482"/>
                  </a:lnTo>
                  <a:lnTo>
                    <a:pt x="175" y="481"/>
                  </a:lnTo>
                  <a:lnTo>
                    <a:pt x="180" y="479"/>
                  </a:lnTo>
                  <a:lnTo>
                    <a:pt x="184" y="478"/>
                  </a:lnTo>
                  <a:lnTo>
                    <a:pt x="193" y="477"/>
                  </a:lnTo>
                  <a:lnTo>
                    <a:pt x="196" y="477"/>
                  </a:lnTo>
                  <a:lnTo>
                    <a:pt x="293" y="505"/>
                  </a:lnTo>
                  <a:lnTo>
                    <a:pt x="305" y="492"/>
                  </a:lnTo>
                  <a:lnTo>
                    <a:pt x="235" y="449"/>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89" name="Freeform 914"/>
            <p:cNvSpPr>
              <a:spLocks/>
            </p:cNvSpPr>
            <p:nvPr/>
          </p:nvSpPr>
          <p:spPr bwMode="auto">
            <a:xfrm>
              <a:off x="-5990" y="-2861"/>
              <a:ext cx="414" cy="543"/>
            </a:xfrm>
            <a:custGeom>
              <a:avLst/>
              <a:gdLst/>
              <a:ahLst/>
              <a:cxnLst>
                <a:cxn ang="0">
                  <a:pos x="143" y="481"/>
                </a:cxn>
                <a:cxn ang="0">
                  <a:pos x="174" y="467"/>
                </a:cxn>
                <a:cxn ang="0">
                  <a:pos x="226" y="495"/>
                </a:cxn>
                <a:cxn ang="0">
                  <a:pos x="226" y="518"/>
                </a:cxn>
                <a:cxn ang="0">
                  <a:pos x="245" y="524"/>
                </a:cxn>
                <a:cxn ang="0">
                  <a:pos x="354" y="55"/>
                </a:cxn>
                <a:cxn ang="0">
                  <a:pos x="126" y="0"/>
                </a:cxn>
                <a:cxn ang="0">
                  <a:pos x="76" y="204"/>
                </a:cxn>
                <a:cxn ang="0">
                  <a:pos x="55" y="182"/>
                </a:cxn>
                <a:cxn ang="0">
                  <a:pos x="0" y="387"/>
                </a:cxn>
                <a:cxn ang="0">
                  <a:pos x="70" y="429"/>
                </a:cxn>
                <a:cxn ang="0">
                  <a:pos x="58" y="441"/>
                </a:cxn>
                <a:cxn ang="0">
                  <a:pos x="59" y="442"/>
                </a:cxn>
                <a:cxn ang="0">
                  <a:pos x="65" y="448"/>
                </a:cxn>
                <a:cxn ang="0">
                  <a:pos x="74" y="454"/>
                </a:cxn>
                <a:cxn ang="0">
                  <a:pos x="84" y="461"/>
                </a:cxn>
                <a:cxn ang="0">
                  <a:pos x="90" y="465"/>
                </a:cxn>
                <a:cxn ang="0">
                  <a:pos x="96" y="469"/>
                </a:cxn>
                <a:cxn ang="0">
                  <a:pos x="104" y="472"/>
                </a:cxn>
                <a:cxn ang="0">
                  <a:pos x="111" y="475"/>
                </a:cxn>
                <a:cxn ang="0">
                  <a:pos x="118" y="477"/>
                </a:cxn>
                <a:cxn ang="0">
                  <a:pos x="127" y="479"/>
                </a:cxn>
                <a:cxn ang="0">
                  <a:pos x="134" y="481"/>
                </a:cxn>
                <a:cxn ang="0">
                  <a:pos x="143" y="481"/>
                </a:cxn>
              </a:cxnLst>
              <a:rect l="0" t="0" r="r" b="b"/>
              <a:pathLst>
                <a:path w="354" h="524">
                  <a:moveTo>
                    <a:pt x="143" y="481"/>
                  </a:moveTo>
                  <a:lnTo>
                    <a:pt x="174" y="467"/>
                  </a:lnTo>
                  <a:lnTo>
                    <a:pt x="226" y="495"/>
                  </a:lnTo>
                  <a:lnTo>
                    <a:pt x="226" y="518"/>
                  </a:lnTo>
                  <a:lnTo>
                    <a:pt x="245" y="524"/>
                  </a:lnTo>
                  <a:lnTo>
                    <a:pt x="354" y="55"/>
                  </a:lnTo>
                  <a:lnTo>
                    <a:pt x="126" y="0"/>
                  </a:lnTo>
                  <a:lnTo>
                    <a:pt x="76" y="204"/>
                  </a:lnTo>
                  <a:lnTo>
                    <a:pt x="55" y="182"/>
                  </a:lnTo>
                  <a:lnTo>
                    <a:pt x="0" y="387"/>
                  </a:lnTo>
                  <a:lnTo>
                    <a:pt x="70" y="429"/>
                  </a:lnTo>
                  <a:lnTo>
                    <a:pt x="58" y="441"/>
                  </a:lnTo>
                  <a:lnTo>
                    <a:pt x="59" y="442"/>
                  </a:lnTo>
                  <a:lnTo>
                    <a:pt x="65" y="448"/>
                  </a:lnTo>
                  <a:lnTo>
                    <a:pt x="74" y="454"/>
                  </a:lnTo>
                  <a:lnTo>
                    <a:pt x="84" y="461"/>
                  </a:lnTo>
                  <a:lnTo>
                    <a:pt x="90" y="465"/>
                  </a:lnTo>
                  <a:lnTo>
                    <a:pt x="96" y="469"/>
                  </a:lnTo>
                  <a:lnTo>
                    <a:pt x="104" y="472"/>
                  </a:lnTo>
                  <a:lnTo>
                    <a:pt x="111" y="475"/>
                  </a:lnTo>
                  <a:lnTo>
                    <a:pt x="118" y="477"/>
                  </a:lnTo>
                  <a:lnTo>
                    <a:pt x="127" y="479"/>
                  </a:lnTo>
                  <a:lnTo>
                    <a:pt x="134" y="481"/>
                  </a:lnTo>
                  <a:lnTo>
                    <a:pt x="143" y="481"/>
                  </a:lnTo>
                  <a:close/>
                </a:path>
              </a:pathLst>
            </a:custGeom>
            <a:grp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190" name="Freeform 918"/>
          <p:cNvSpPr>
            <a:spLocks/>
          </p:cNvSpPr>
          <p:nvPr/>
        </p:nvSpPr>
        <p:spPr bwMode="auto">
          <a:xfrm>
            <a:off x="2488426" y="1414465"/>
            <a:ext cx="537112" cy="396914"/>
          </a:xfrm>
          <a:custGeom>
            <a:avLst/>
            <a:gdLst/>
            <a:ahLst/>
            <a:cxnLst>
              <a:cxn ang="0">
                <a:pos x="930" y="704"/>
              </a:cxn>
              <a:cxn ang="0">
                <a:pos x="933" y="678"/>
              </a:cxn>
              <a:cxn ang="0">
                <a:pos x="717" y="110"/>
              </a:cxn>
              <a:cxn ang="0">
                <a:pos x="315" y="0"/>
              </a:cxn>
              <a:cxn ang="0">
                <a:pos x="320" y="57"/>
              </a:cxn>
              <a:cxn ang="0">
                <a:pos x="336" y="81"/>
              </a:cxn>
              <a:cxn ang="0">
                <a:pos x="312" y="106"/>
              </a:cxn>
              <a:cxn ang="0">
                <a:pos x="309" y="113"/>
              </a:cxn>
              <a:cxn ang="0">
                <a:pos x="336" y="208"/>
              </a:cxn>
              <a:cxn ang="0">
                <a:pos x="312" y="249"/>
              </a:cxn>
              <a:cxn ang="0">
                <a:pos x="293" y="278"/>
              </a:cxn>
              <a:cxn ang="0">
                <a:pos x="266" y="327"/>
              </a:cxn>
              <a:cxn ang="0">
                <a:pos x="256" y="315"/>
              </a:cxn>
              <a:cxn ang="0">
                <a:pos x="260" y="294"/>
              </a:cxn>
              <a:cxn ang="0">
                <a:pos x="260" y="270"/>
              </a:cxn>
              <a:cxn ang="0">
                <a:pos x="281" y="239"/>
              </a:cxn>
              <a:cxn ang="0">
                <a:pos x="281" y="177"/>
              </a:cxn>
              <a:cxn ang="0">
                <a:pos x="271" y="164"/>
              </a:cxn>
              <a:cxn ang="0">
                <a:pos x="223" y="149"/>
              </a:cxn>
              <a:cxn ang="0">
                <a:pos x="131" y="106"/>
              </a:cxn>
              <a:cxn ang="0">
                <a:pos x="27" y="68"/>
              </a:cxn>
              <a:cxn ang="0">
                <a:pos x="21" y="123"/>
              </a:cxn>
              <a:cxn ang="0">
                <a:pos x="36" y="195"/>
              </a:cxn>
              <a:cxn ang="0">
                <a:pos x="36" y="252"/>
              </a:cxn>
              <a:cxn ang="0">
                <a:pos x="27" y="294"/>
              </a:cxn>
              <a:cxn ang="0">
                <a:pos x="27" y="334"/>
              </a:cxn>
              <a:cxn ang="0">
                <a:pos x="48" y="324"/>
              </a:cxn>
              <a:cxn ang="0">
                <a:pos x="64" y="341"/>
              </a:cxn>
              <a:cxn ang="0">
                <a:pos x="42" y="347"/>
              </a:cxn>
              <a:cxn ang="0">
                <a:pos x="26" y="347"/>
              </a:cxn>
              <a:cxn ang="0">
                <a:pos x="38" y="383"/>
              </a:cxn>
              <a:cxn ang="0">
                <a:pos x="36" y="405"/>
              </a:cxn>
              <a:cxn ang="0">
                <a:pos x="38" y="422"/>
              </a:cxn>
              <a:cxn ang="0">
                <a:pos x="17" y="431"/>
              </a:cxn>
              <a:cxn ang="0">
                <a:pos x="21" y="421"/>
              </a:cxn>
              <a:cxn ang="0">
                <a:pos x="17" y="400"/>
              </a:cxn>
              <a:cxn ang="0">
                <a:pos x="15" y="409"/>
              </a:cxn>
              <a:cxn ang="0">
                <a:pos x="6" y="431"/>
              </a:cxn>
              <a:cxn ang="0">
                <a:pos x="0" y="463"/>
              </a:cxn>
              <a:cxn ang="0">
                <a:pos x="15" y="466"/>
              </a:cxn>
              <a:cxn ang="0">
                <a:pos x="42" y="484"/>
              </a:cxn>
              <a:cxn ang="0">
                <a:pos x="79" y="507"/>
              </a:cxn>
              <a:cxn ang="0">
                <a:pos x="101" y="516"/>
              </a:cxn>
              <a:cxn ang="0">
                <a:pos x="138" y="570"/>
              </a:cxn>
              <a:cxn ang="0">
                <a:pos x="131" y="624"/>
              </a:cxn>
              <a:cxn ang="0">
                <a:pos x="180" y="666"/>
              </a:cxn>
              <a:cxn ang="0">
                <a:pos x="260" y="666"/>
              </a:cxn>
              <a:cxn ang="0">
                <a:pos x="336" y="682"/>
              </a:cxn>
              <a:cxn ang="0">
                <a:pos x="415" y="689"/>
              </a:cxn>
              <a:cxn ang="0">
                <a:pos x="440" y="708"/>
              </a:cxn>
              <a:cxn ang="0">
                <a:pos x="489" y="708"/>
              </a:cxn>
              <a:cxn ang="0">
                <a:pos x="527" y="700"/>
              </a:cxn>
              <a:cxn ang="0">
                <a:pos x="565" y="700"/>
              </a:cxn>
              <a:cxn ang="0">
                <a:pos x="590" y="704"/>
              </a:cxn>
              <a:cxn ang="0">
                <a:pos x="621" y="708"/>
              </a:cxn>
              <a:cxn ang="0">
                <a:pos x="655" y="700"/>
              </a:cxn>
              <a:cxn ang="0">
                <a:pos x="930" y="740"/>
              </a:cxn>
              <a:cxn ang="0">
                <a:pos x="937" y="721"/>
              </a:cxn>
            </a:cxnLst>
            <a:rect l="0" t="0" r="r" b="b"/>
            <a:pathLst>
              <a:path w="1044" h="765">
                <a:moveTo>
                  <a:pt x="937" y="721"/>
                </a:moveTo>
                <a:lnTo>
                  <a:pt x="930" y="704"/>
                </a:lnTo>
                <a:lnTo>
                  <a:pt x="930" y="687"/>
                </a:lnTo>
                <a:lnTo>
                  <a:pt x="933" y="678"/>
                </a:lnTo>
                <a:lnTo>
                  <a:pt x="1044" y="191"/>
                </a:lnTo>
                <a:lnTo>
                  <a:pt x="717" y="110"/>
                </a:lnTo>
                <a:lnTo>
                  <a:pt x="526" y="60"/>
                </a:lnTo>
                <a:lnTo>
                  <a:pt x="315" y="0"/>
                </a:lnTo>
                <a:lnTo>
                  <a:pt x="315" y="38"/>
                </a:lnTo>
                <a:lnTo>
                  <a:pt x="320" y="57"/>
                </a:lnTo>
                <a:lnTo>
                  <a:pt x="334" y="57"/>
                </a:lnTo>
                <a:lnTo>
                  <a:pt x="336" y="81"/>
                </a:lnTo>
                <a:lnTo>
                  <a:pt x="324" y="106"/>
                </a:lnTo>
                <a:lnTo>
                  <a:pt x="312" y="106"/>
                </a:lnTo>
                <a:lnTo>
                  <a:pt x="309" y="106"/>
                </a:lnTo>
                <a:lnTo>
                  <a:pt x="309" y="113"/>
                </a:lnTo>
                <a:lnTo>
                  <a:pt x="330" y="171"/>
                </a:lnTo>
                <a:lnTo>
                  <a:pt x="336" y="208"/>
                </a:lnTo>
                <a:lnTo>
                  <a:pt x="336" y="220"/>
                </a:lnTo>
                <a:lnTo>
                  <a:pt x="312" y="249"/>
                </a:lnTo>
                <a:lnTo>
                  <a:pt x="302" y="270"/>
                </a:lnTo>
                <a:lnTo>
                  <a:pt x="293" y="278"/>
                </a:lnTo>
                <a:lnTo>
                  <a:pt x="281" y="320"/>
                </a:lnTo>
                <a:lnTo>
                  <a:pt x="266" y="327"/>
                </a:lnTo>
                <a:lnTo>
                  <a:pt x="256" y="320"/>
                </a:lnTo>
                <a:lnTo>
                  <a:pt x="256" y="315"/>
                </a:lnTo>
                <a:lnTo>
                  <a:pt x="260" y="305"/>
                </a:lnTo>
                <a:lnTo>
                  <a:pt x="260" y="294"/>
                </a:lnTo>
                <a:lnTo>
                  <a:pt x="260" y="283"/>
                </a:lnTo>
                <a:lnTo>
                  <a:pt x="260" y="270"/>
                </a:lnTo>
                <a:lnTo>
                  <a:pt x="271" y="249"/>
                </a:lnTo>
                <a:lnTo>
                  <a:pt x="281" y="239"/>
                </a:lnTo>
                <a:lnTo>
                  <a:pt x="287" y="229"/>
                </a:lnTo>
                <a:lnTo>
                  <a:pt x="281" y="177"/>
                </a:lnTo>
                <a:lnTo>
                  <a:pt x="272" y="166"/>
                </a:lnTo>
                <a:lnTo>
                  <a:pt x="271" y="164"/>
                </a:lnTo>
                <a:lnTo>
                  <a:pt x="248" y="164"/>
                </a:lnTo>
                <a:lnTo>
                  <a:pt x="223" y="149"/>
                </a:lnTo>
                <a:lnTo>
                  <a:pt x="184" y="135"/>
                </a:lnTo>
                <a:lnTo>
                  <a:pt x="131" y="106"/>
                </a:lnTo>
                <a:lnTo>
                  <a:pt x="36" y="42"/>
                </a:lnTo>
                <a:lnTo>
                  <a:pt x="27" y="68"/>
                </a:lnTo>
                <a:lnTo>
                  <a:pt x="26" y="90"/>
                </a:lnTo>
                <a:lnTo>
                  <a:pt x="21" y="123"/>
                </a:lnTo>
                <a:lnTo>
                  <a:pt x="38" y="177"/>
                </a:lnTo>
                <a:lnTo>
                  <a:pt x="36" y="195"/>
                </a:lnTo>
                <a:lnTo>
                  <a:pt x="27" y="234"/>
                </a:lnTo>
                <a:lnTo>
                  <a:pt x="36" y="252"/>
                </a:lnTo>
                <a:lnTo>
                  <a:pt x="36" y="273"/>
                </a:lnTo>
                <a:lnTo>
                  <a:pt x="27" y="294"/>
                </a:lnTo>
                <a:lnTo>
                  <a:pt x="27" y="305"/>
                </a:lnTo>
                <a:lnTo>
                  <a:pt x="27" y="334"/>
                </a:lnTo>
                <a:lnTo>
                  <a:pt x="46" y="320"/>
                </a:lnTo>
                <a:lnTo>
                  <a:pt x="48" y="324"/>
                </a:lnTo>
                <a:lnTo>
                  <a:pt x="48" y="327"/>
                </a:lnTo>
                <a:lnTo>
                  <a:pt x="64" y="341"/>
                </a:lnTo>
                <a:lnTo>
                  <a:pt x="42" y="346"/>
                </a:lnTo>
                <a:lnTo>
                  <a:pt x="42" y="347"/>
                </a:lnTo>
                <a:lnTo>
                  <a:pt x="27" y="346"/>
                </a:lnTo>
                <a:lnTo>
                  <a:pt x="26" y="347"/>
                </a:lnTo>
                <a:lnTo>
                  <a:pt x="26" y="380"/>
                </a:lnTo>
                <a:lnTo>
                  <a:pt x="38" y="383"/>
                </a:lnTo>
                <a:lnTo>
                  <a:pt x="42" y="399"/>
                </a:lnTo>
                <a:lnTo>
                  <a:pt x="36" y="405"/>
                </a:lnTo>
                <a:lnTo>
                  <a:pt x="36" y="412"/>
                </a:lnTo>
                <a:lnTo>
                  <a:pt x="38" y="422"/>
                </a:lnTo>
                <a:lnTo>
                  <a:pt x="21" y="441"/>
                </a:lnTo>
                <a:lnTo>
                  <a:pt x="17" y="431"/>
                </a:lnTo>
                <a:lnTo>
                  <a:pt x="21" y="427"/>
                </a:lnTo>
                <a:lnTo>
                  <a:pt x="21" y="421"/>
                </a:lnTo>
                <a:lnTo>
                  <a:pt x="21" y="405"/>
                </a:lnTo>
                <a:lnTo>
                  <a:pt x="17" y="400"/>
                </a:lnTo>
                <a:lnTo>
                  <a:pt x="15" y="405"/>
                </a:lnTo>
                <a:lnTo>
                  <a:pt x="15" y="409"/>
                </a:lnTo>
                <a:lnTo>
                  <a:pt x="15" y="422"/>
                </a:lnTo>
                <a:lnTo>
                  <a:pt x="6" y="431"/>
                </a:lnTo>
                <a:lnTo>
                  <a:pt x="0" y="453"/>
                </a:lnTo>
                <a:lnTo>
                  <a:pt x="0" y="463"/>
                </a:lnTo>
                <a:lnTo>
                  <a:pt x="3" y="466"/>
                </a:lnTo>
                <a:lnTo>
                  <a:pt x="15" y="466"/>
                </a:lnTo>
                <a:lnTo>
                  <a:pt x="38" y="484"/>
                </a:lnTo>
                <a:lnTo>
                  <a:pt x="42" y="484"/>
                </a:lnTo>
                <a:lnTo>
                  <a:pt x="64" y="494"/>
                </a:lnTo>
                <a:lnTo>
                  <a:pt x="79" y="507"/>
                </a:lnTo>
                <a:lnTo>
                  <a:pt x="81" y="512"/>
                </a:lnTo>
                <a:lnTo>
                  <a:pt x="101" y="516"/>
                </a:lnTo>
                <a:lnTo>
                  <a:pt x="131" y="538"/>
                </a:lnTo>
                <a:lnTo>
                  <a:pt x="138" y="570"/>
                </a:lnTo>
                <a:lnTo>
                  <a:pt x="131" y="575"/>
                </a:lnTo>
                <a:lnTo>
                  <a:pt x="131" y="624"/>
                </a:lnTo>
                <a:lnTo>
                  <a:pt x="138" y="645"/>
                </a:lnTo>
                <a:lnTo>
                  <a:pt x="180" y="666"/>
                </a:lnTo>
                <a:lnTo>
                  <a:pt x="228" y="666"/>
                </a:lnTo>
                <a:lnTo>
                  <a:pt x="260" y="666"/>
                </a:lnTo>
                <a:lnTo>
                  <a:pt x="281" y="666"/>
                </a:lnTo>
                <a:lnTo>
                  <a:pt x="336" y="682"/>
                </a:lnTo>
                <a:lnTo>
                  <a:pt x="351" y="700"/>
                </a:lnTo>
                <a:lnTo>
                  <a:pt x="415" y="689"/>
                </a:lnTo>
                <a:lnTo>
                  <a:pt x="429" y="700"/>
                </a:lnTo>
                <a:lnTo>
                  <a:pt x="440" y="708"/>
                </a:lnTo>
                <a:lnTo>
                  <a:pt x="478" y="711"/>
                </a:lnTo>
                <a:lnTo>
                  <a:pt x="489" y="708"/>
                </a:lnTo>
                <a:lnTo>
                  <a:pt x="511" y="700"/>
                </a:lnTo>
                <a:lnTo>
                  <a:pt x="527" y="700"/>
                </a:lnTo>
                <a:lnTo>
                  <a:pt x="550" y="704"/>
                </a:lnTo>
                <a:lnTo>
                  <a:pt x="565" y="700"/>
                </a:lnTo>
                <a:lnTo>
                  <a:pt x="575" y="700"/>
                </a:lnTo>
                <a:lnTo>
                  <a:pt x="590" y="704"/>
                </a:lnTo>
                <a:lnTo>
                  <a:pt x="606" y="704"/>
                </a:lnTo>
                <a:lnTo>
                  <a:pt x="621" y="708"/>
                </a:lnTo>
                <a:lnTo>
                  <a:pt x="634" y="708"/>
                </a:lnTo>
                <a:lnTo>
                  <a:pt x="655" y="700"/>
                </a:lnTo>
                <a:lnTo>
                  <a:pt x="930" y="765"/>
                </a:lnTo>
                <a:lnTo>
                  <a:pt x="930" y="740"/>
                </a:lnTo>
                <a:lnTo>
                  <a:pt x="933" y="730"/>
                </a:lnTo>
                <a:lnTo>
                  <a:pt x="937" y="721"/>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191" name="Group 929"/>
          <p:cNvGrpSpPr>
            <a:grpSpLocks/>
          </p:cNvGrpSpPr>
          <p:nvPr/>
        </p:nvGrpSpPr>
        <p:grpSpPr bwMode="auto">
          <a:xfrm>
            <a:off x="3075441" y="1530165"/>
            <a:ext cx="829848" cy="514172"/>
            <a:chOff x="-5488" y="-2777"/>
            <a:chExt cx="1613" cy="991"/>
          </a:xfrm>
        </p:grpSpPr>
        <p:sp>
          <p:nvSpPr>
            <p:cNvPr id="192" name="Freeform 919"/>
            <p:cNvSpPr>
              <a:spLocks/>
            </p:cNvSpPr>
            <p:nvPr/>
          </p:nvSpPr>
          <p:spPr bwMode="auto">
            <a:xfrm>
              <a:off x="-5488" y="-2777"/>
              <a:ext cx="533" cy="704"/>
            </a:xfrm>
            <a:custGeom>
              <a:avLst/>
              <a:gdLst/>
              <a:ahLst/>
              <a:cxnLst>
                <a:cxn ang="0">
                  <a:pos x="224" y="607"/>
                </a:cxn>
                <a:cxn ang="0">
                  <a:pos x="224" y="507"/>
                </a:cxn>
                <a:cxn ang="0">
                  <a:pos x="307" y="477"/>
                </a:cxn>
                <a:cxn ang="0">
                  <a:pos x="307" y="419"/>
                </a:cxn>
                <a:cxn ang="0">
                  <a:pos x="307" y="392"/>
                </a:cxn>
                <a:cxn ang="0">
                  <a:pos x="307" y="322"/>
                </a:cxn>
                <a:cxn ang="0">
                  <a:pos x="341" y="322"/>
                </a:cxn>
                <a:cxn ang="0">
                  <a:pos x="389" y="275"/>
                </a:cxn>
                <a:cxn ang="0">
                  <a:pos x="370" y="212"/>
                </a:cxn>
                <a:cxn ang="0">
                  <a:pos x="447" y="212"/>
                </a:cxn>
                <a:cxn ang="0">
                  <a:pos x="469" y="190"/>
                </a:cxn>
                <a:cxn ang="0">
                  <a:pos x="512" y="190"/>
                </a:cxn>
                <a:cxn ang="0">
                  <a:pos x="533" y="77"/>
                </a:cxn>
                <a:cxn ang="0">
                  <a:pos x="181" y="20"/>
                </a:cxn>
                <a:cxn ang="0">
                  <a:pos x="34" y="0"/>
                </a:cxn>
                <a:cxn ang="0">
                  <a:pos x="0" y="183"/>
                </a:cxn>
                <a:cxn ang="0">
                  <a:pos x="20" y="232"/>
                </a:cxn>
                <a:cxn ang="0">
                  <a:pos x="32" y="262"/>
                </a:cxn>
                <a:cxn ang="0">
                  <a:pos x="20" y="283"/>
                </a:cxn>
                <a:cxn ang="0">
                  <a:pos x="17" y="292"/>
                </a:cxn>
                <a:cxn ang="0">
                  <a:pos x="26" y="303"/>
                </a:cxn>
                <a:cxn ang="0">
                  <a:pos x="42" y="325"/>
                </a:cxn>
                <a:cxn ang="0">
                  <a:pos x="73" y="354"/>
                </a:cxn>
                <a:cxn ang="0">
                  <a:pos x="96" y="409"/>
                </a:cxn>
                <a:cxn ang="0">
                  <a:pos x="101" y="434"/>
                </a:cxn>
                <a:cxn ang="0">
                  <a:pos x="113" y="454"/>
                </a:cxn>
                <a:cxn ang="0">
                  <a:pos x="140" y="458"/>
                </a:cxn>
                <a:cxn ang="0">
                  <a:pos x="140" y="471"/>
                </a:cxn>
                <a:cxn ang="0">
                  <a:pos x="166" y="480"/>
                </a:cxn>
                <a:cxn ang="0">
                  <a:pos x="178" y="490"/>
                </a:cxn>
                <a:cxn ang="0">
                  <a:pos x="146" y="551"/>
                </a:cxn>
                <a:cxn ang="0">
                  <a:pos x="146" y="560"/>
                </a:cxn>
                <a:cxn ang="0">
                  <a:pos x="140" y="574"/>
                </a:cxn>
                <a:cxn ang="0">
                  <a:pos x="134" y="600"/>
                </a:cxn>
                <a:cxn ang="0">
                  <a:pos x="140" y="604"/>
                </a:cxn>
                <a:cxn ang="0">
                  <a:pos x="140" y="621"/>
                </a:cxn>
                <a:cxn ang="0">
                  <a:pos x="113" y="636"/>
                </a:cxn>
                <a:cxn ang="0">
                  <a:pos x="113" y="649"/>
                </a:cxn>
                <a:cxn ang="0">
                  <a:pos x="113" y="663"/>
                </a:cxn>
                <a:cxn ang="0">
                  <a:pos x="106" y="679"/>
                </a:cxn>
                <a:cxn ang="0">
                  <a:pos x="134" y="704"/>
                </a:cxn>
                <a:cxn ang="0">
                  <a:pos x="141" y="704"/>
                </a:cxn>
                <a:cxn ang="0">
                  <a:pos x="184" y="667"/>
                </a:cxn>
                <a:cxn ang="0">
                  <a:pos x="193" y="667"/>
                </a:cxn>
                <a:cxn ang="0">
                  <a:pos x="199" y="667"/>
                </a:cxn>
                <a:cxn ang="0">
                  <a:pos x="203" y="683"/>
                </a:cxn>
                <a:cxn ang="0">
                  <a:pos x="205" y="687"/>
                </a:cxn>
                <a:cxn ang="0">
                  <a:pos x="258" y="639"/>
                </a:cxn>
                <a:cxn ang="0">
                  <a:pos x="224" y="607"/>
                </a:cxn>
              </a:cxnLst>
              <a:rect l="0" t="0" r="r" b="b"/>
              <a:pathLst>
                <a:path w="533" h="704">
                  <a:moveTo>
                    <a:pt x="224" y="607"/>
                  </a:moveTo>
                  <a:lnTo>
                    <a:pt x="224" y="507"/>
                  </a:lnTo>
                  <a:lnTo>
                    <a:pt x="307" y="477"/>
                  </a:lnTo>
                  <a:lnTo>
                    <a:pt x="307" y="419"/>
                  </a:lnTo>
                  <a:lnTo>
                    <a:pt x="307" y="392"/>
                  </a:lnTo>
                  <a:lnTo>
                    <a:pt x="307" y="322"/>
                  </a:lnTo>
                  <a:lnTo>
                    <a:pt x="341" y="322"/>
                  </a:lnTo>
                  <a:lnTo>
                    <a:pt x="389" y="275"/>
                  </a:lnTo>
                  <a:lnTo>
                    <a:pt x="370" y="212"/>
                  </a:lnTo>
                  <a:lnTo>
                    <a:pt x="447" y="212"/>
                  </a:lnTo>
                  <a:lnTo>
                    <a:pt x="469" y="190"/>
                  </a:lnTo>
                  <a:lnTo>
                    <a:pt x="512" y="190"/>
                  </a:lnTo>
                  <a:lnTo>
                    <a:pt x="533" y="77"/>
                  </a:lnTo>
                  <a:lnTo>
                    <a:pt x="181" y="20"/>
                  </a:lnTo>
                  <a:lnTo>
                    <a:pt x="34" y="0"/>
                  </a:lnTo>
                  <a:lnTo>
                    <a:pt x="0" y="183"/>
                  </a:lnTo>
                  <a:lnTo>
                    <a:pt x="20" y="232"/>
                  </a:lnTo>
                  <a:lnTo>
                    <a:pt x="32" y="262"/>
                  </a:lnTo>
                  <a:lnTo>
                    <a:pt x="20" y="283"/>
                  </a:lnTo>
                  <a:lnTo>
                    <a:pt x="17" y="292"/>
                  </a:lnTo>
                  <a:lnTo>
                    <a:pt x="26" y="303"/>
                  </a:lnTo>
                  <a:lnTo>
                    <a:pt x="42" y="325"/>
                  </a:lnTo>
                  <a:lnTo>
                    <a:pt x="73" y="354"/>
                  </a:lnTo>
                  <a:lnTo>
                    <a:pt x="96" y="409"/>
                  </a:lnTo>
                  <a:lnTo>
                    <a:pt x="101" y="434"/>
                  </a:lnTo>
                  <a:lnTo>
                    <a:pt x="113" y="454"/>
                  </a:lnTo>
                  <a:lnTo>
                    <a:pt x="140" y="458"/>
                  </a:lnTo>
                  <a:lnTo>
                    <a:pt x="140" y="471"/>
                  </a:lnTo>
                  <a:lnTo>
                    <a:pt x="166" y="480"/>
                  </a:lnTo>
                  <a:lnTo>
                    <a:pt x="178" y="490"/>
                  </a:lnTo>
                  <a:lnTo>
                    <a:pt x="146" y="551"/>
                  </a:lnTo>
                  <a:lnTo>
                    <a:pt x="146" y="560"/>
                  </a:lnTo>
                  <a:lnTo>
                    <a:pt x="140" y="574"/>
                  </a:lnTo>
                  <a:lnTo>
                    <a:pt x="134" y="600"/>
                  </a:lnTo>
                  <a:lnTo>
                    <a:pt x="140" y="604"/>
                  </a:lnTo>
                  <a:lnTo>
                    <a:pt x="140" y="621"/>
                  </a:lnTo>
                  <a:lnTo>
                    <a:pt x="113" y="636"/>
                  </a:lnTo>
                  <a:lnTo>
                    <a:pt x="113" y="649"/>
                  </a:lnTo>
                  <a:lnTo>
                    <a:pt x="113" y="663"/>
                  </a:lnTo>
                  <a:lnTo>
                    <a:pt x="106" y="679"/>
                  </a:lnTo>
                  <a:lnTo>
                    <a:pt x="134" y="704"/>
                  </a:lnTo>
                  <a:lnTo>
                    <a:pt x="141" y="704"/>
                  </a:lnTo>
                  <a:lnTo>
                    <a:pt x="184" y="667"/>
                  </a:lnTo>
                  <a:lnTo>
                    <a:pt x="193" y="667"/>
                  </a:lnTo>
                  <a:lnTo>
                    <a:pt x="199" y="667"/>
                  </a:lnTo>
                  <a:lnTo>
                    <a:pt x="203" y="683"/>
                  </a:lnTo>
                  <a:lnTo>
                    <a:pt x="205" y="687"/>
                  </a:lnTo>
                  <a:lnTo>
                    <a:pt x="258" y="639"/>
                  </a:lnTo>
                  <a:lnTo>
                    <a:pt x="224" y="60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93" name="Freeform 920"/>
            <p:cNvSpPr>
              <a:spLocks/>
            </p:cNvSpPr>
            <p:nvPr/>
          </p:nvSpPr>
          <p:spPr bwMode="auto">
            <a:xfrm>
              <a:off x="-5488" y="-2777"/>
              <a:ext cx="533" cy="704"/>
            </a:xfrm>
            <a:custGeom>
              <a:avLst/>
              <a:gdLst/>
              <a:ahLst/>
              <a:cxnLst>
                <a:cxn ang="0">
                  <a:pos x="224" y="607"/>
                </a:cxn>
                <a:cxn ang="0">
                  <a:pos x="224" y="507"/>
                </a:cxn>
                <a:cxn ang="0">
                  <a:pos x="307" y="477"/>
                </a:cxn>
                <a:cxn ang="0">
                  <a:pos x="307" y="419"/>
                </a:cxn>
                <a:cxn ang="0">
                  <a:pos x="307" y="392"/>
                </a:cxn>
                <a:cxn ang="0">
                  <a:pos x="307" y="322"/>
                </a:cxn>
                <a:cxn ang="0">
                  <a:pos x="341" y="322"/>
                </a:cxn>
                <a:cxn ang="0">
                  <a:pos x="389" y="275"/>
                </a:cxn>
                <a:cxn ang="0">
                  <a:pos x="370" y="212"/>
                </a:cxn>
                <a:cxn ang="0">
                  <a:pos x="447" y="212"/>
                </a:cxn>
                <a:cxn ang="0">
                  <a:pos x="469" y="190"/>
                </a:cxn>
                <a:cxn ang="0">
                  <a:pos x="512" y="190"/>
                </a:cxn>
                <a:cxn ang="0">
                  <a:pos x="533" y="77"/>
                </a:cxn>
                <a:cxn ang="0">
                  <a:pos x="181" y="20"/>
                </a:cxn>
                <a:cxn ang="0">
                  <a:pos x="34" y="0"/>
                </a:cxn>
                <a:cxn ang="0">
                  <a:pos x="0" y="183"/>
                </a:cxn>
                <a:cxn ang="0">
                  <a:pos x="20" y="232"/>
                </a:cxn>
                <a:cxn ang="0">
                  <a:pos x="32" y="262"/>
                </a:cxn>
                <a:cxn ang="0">
                  <a:pos x="20" y="283"/>
                </a:cxn>
                <a:cxn ang="0">
                  <a:pos x="17" y="292"/>
                </a:cxn>
                <a:cxn ang="0">
                  <a:pos x="26" y="303"/>
                </a:cxn>
                <a:cxn ang="0">
                  <a:pos x="42" y="325"/>
                </a:cxn>
                <a:cxn ang="0">
                  <a:pos x="73" y="354"/>
                </a:cxn>
                <a:cxn ang="0">
                  <a:pos x="96" y="409"/>
                </a:cxn>
                <a:cxn ang="0">
                  <a:pos x="101" y="434"/>
                </a:cxn>
                <a:cxn ang="0">
                  <a:pos x="113" y="454"/>
                </a:cxn>
                <a:cxn ang="0">
                  <a:pos x="140" y="458"/>
                </a:cxn>
                <a:cxn ang="0">
                  <a:pos x="140" y="471"/>
                </a:cxn>
                <a:cxn ang="0">
                  <a:pos x="166" y="480"/>
                </a:cxn>
                <a:cxn ang="0">
                  <a:pos x="178" y="490"/>
                </a:cxn>
                <a:cxn ang="0">
                  <a:pos x="146" y="551"/>
                </a:cxn>
                <a:cxn ang="0">
                  <a:pos x="146" y="560"/>
                </a:cxn>
                <a:cxn ang="0">
                  <a:pos x="140" y="574"/>
                </a:cxn>
                <a:cxn ang="0">
                  <a:pos x="134" y="600"/>
                </a:cxn>
                <a:cxn ang="0">
                  <a:pos x="140" y="604"/>
                </a:cxn>
                <a:cxn ang="0">
                  <a:pos x="140" y="621"/>
                </a:cxn>
                <a:cxn ang="0">
                  <a:pos x="113" y="636"/>
                </a:cxn>
                <a:cxn ang="0">
                  <a:pos x="113" y="649"/>
                </a:cxn>
                <a:cxn ang="0">
                  <a:pos x="113" y="663"/>
                </a:cxn>
                <a:cxn ang="0">
                  <a:pos x="106" y="679"/>
                </a:cxn>
                <a:cxn ang="0">
                  <a:pos x="134" y="704"/>
                </a:cxn>
                <a:cxn ang="0">
                  <a:pos x="141" y="704"/>
                </a:cxn>
                <a:cxn ang="0">
                  <a:pos x="184" y="667"/>
                </a:cxn>
                <a:cxn ang="0">
                  <a:pos x="193" y="667"/>
                </a:cxn>
                <a:cxn ang="0">
                  <a:pos x="199" y="667"/>
                </a:cxn>
                <a:cxn ang="0">
                  <a:pos x="203" y="683"/>
                </a:cxn>
                <a:cxn ang="0">
                  <a:pos x="205" y="687"/>
                </a:cxn>
                <a:cxn ang="0">
                  <a:pos x="258" y="639"/>
                </a:cxn>
                <a:cxn ang="0">
                  <a:pos x="224" y="607"/>
                </a:cxn>
              </a:cxnLst>
              <a:rect l="0" t="0" r="r" b="b"/>
              <a:pathLst>
                <a:path w="533" h="704">
                  <a:moveTo>
                    <a:pt x="224" y="607"/>
                  </a:moveTo>
                  <a:lnTo>
                    <a:pt x="224" y="507"/>
                  </a:lnTo>
                  <a:lnTo>
                    <a:pt x="307" y="477"/>
                  </a:lnTo>
                  <a:lnTo>
                    <a:pt x="307" y="419"/>
                  </a:lnTo>
                  <a:lnTo>
                    <a:pt x="307" y="392"/>
                  </a:lnTo>
                  <a:lnTo>
                    <a:pt x="307" y="322"/>
                  </a:lnTo>
                  <a:lnTo>
                    <a:pt x="341" y="322"/>
                  </a:lnTo>
                  <a:lnTo>
                    <a:pt x="389" y="275"/>
                  </a:lnTo>
                  <a:lnTo>
                    <a:pt x="370" y="212"/>
                  </a:lnTo>
                  <a:lnTo>
                    <a:pt x="447" y="212"/>
                  </a:lnTo>
                  <a:lnTo>
                    <a:pt x="469" y="190"/>
                  </a:lnTo>
                  <a:lnTo>
                    <a:pt x="512" y="190"/>
                  </a:lnTo>
                  <a:lnTo>
                    <a:pt x="533" y="77"/>
                  </a:lnTo>
                  <a:lnTo>
                    <a:pt x="181" y="20"/>
                  </a:lnTo>
                  <a:lnTo>
                    <a:pt x="34" y="0"/>
                  </a:lnTo>
                  <a:lnTo>
                    <a:pt x="0" y="183"/>
                  </a:lnTo>
                  <a:lnTo>
                    <a:pt x="20" y="232"/>
                  </a:lnTo>
                  <a:lnTo>
                    <a:pt x="32" y="262"/>
                  </a:lnTo>
                  <a:lnTo>
                    <a:pt x="20" y="283"/>
                  </a:lnTo>
                  <a:lnTo>
                    <a:pt x="17" y="292"/>
                  </a:lnTo>
                  <a:lnTo>
                    <a:pt x="26" y="303"/>
                  </a:lnTo>
                  <a:lnTo>
                    <a:pt x="42" y="325"/>
                  </a:lnTo>
                  <a:lnTo>
                    <a:pt x="73" y="354"/>
                  </a:lnTo>
                  <a:lnTo>
                    <a:pt x="96" y="409"/>
                  </a:lnTo>
                  <a:lnTo>
                    <a:pt x="101" y="434"/>
                  </a:lnTo>
                  <a:lnTo>
                    <a:pt x="113" y="454"/>
                  </a:lnTo>
                  <a:lnTo>
                    <a:pt x="140" y="458"/>
                  </a:lnTo>
                  <a:lnTo>
                    <a:pt x="140" y="471"/>
                  </a:lnTo>
                  <a:lnTo>
                    <a:pt x="166" y="480"/>
                  </a:lnTo>
                  <a:lnTo>
                    <a:pt x="178" y="490"/>
                  </a:lnTo>
                  <a:lnTo>
                    <a:pt x="146" y="551"/>
                  </a:lnTo>
                  <a:lnTo>
                    <a:pt x="146" y="560"/>
                  </a:lnTo>
                  <a:lnTo>
                    <a:pt x="140" y="574"/>
                  </a:lnTo>
                  <a:lnTo>
                    <a:pt x="134" y="600"/>
                  </a:lnTo>
                  <a:lnTo>
                    <a:pt x="140" y="604"/>
                  </a:lnTo>
                  <a:lnTo>
                    <a:pt x="140" y="621"/>
                  </a:lnTo>
                  <a:lnTo>
                    <a:pt x="113" y="636"/>
                  </a:lnTo>
                  <a:lnTo>
                    <a:pt x="113" y="649"/>
                  </a:lnTo>
                  <a:lnTo>
                    <a:pt x="113" y="663"/>
                  </a:lnTo>
                  <a:lnTo>
                    <a:pt x="106" y="679"/>
                  </a:lnTo>
                  <a:lnTo>
                    <a:pt x="134" y="704"/>
                  </a:lnTo>
                  <a:lnTo>
                    <a:pt x="141" y="704"/>
                  </a:lnTo>
                  <a:lnTo>
                    <a:pt x="184" y="667"/>
                  </a:lnTo>
                  <a:lnTo>
                    <a:pt x="193" y="667"/>
                  </a:lnTo>
                  <a:lnTo>
                    <a:pt x="199" y="667"/>
                  </a:lnTo>
                  <a:lnTo>
                    <a:pt x="203" y="683"/>
                  </a:lnTo>
                  <a:lnTo>
                    <a:pt x="205" y="687"/>
                  </a:lnTo>
                  <a:lnTo>
                    <a:pt x="258" y="639"/>
                  </a:lnTo>
                  <a:lnTo>
                    <a:pt x="224" y="60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94" name="Freeform 921"/>
            <p:cNvSpPr>
              <a:spLocks/>
            </p:cNvSpPr>
            <p:nvPr/>
          </p:nvSpPr>
          <p:spPr bwMode="auto">
            <a:xfrm>
              <a:off x="-5283" y="-2502"/>
              <a:ext cx="393" cy="674"/>
            </a:xfrm>
            <a:custGeom>
              <a:avLst/>
              <a:gdLst/>
              <a:ahLst/>
              <a:cxnLst>
                <a:cxn ang="0">
                  <a:pos x="289" y="464"/>
                </a:cxn>
                <a:cxn ang="0">
                  <a:pos x="289" y="441"/>
                </a:cxn>
                <a:cxn ang="0">
                  <a:pos x="353" y="379"/>
                </a:cxn>
                <a:cxn ang="0">
                  <a:pos x="393" y="379"/>
                </a:cxn>
                <a:cxn ang="0">
                  <a:pos x="393" y="322"/>
                </a:cxn>
                <a:cxn ang="0">
                  <a:pos x="372" y="322"/>
                </a:cxn>
                <a:cxn ang="0">
                  <a:pos x="301" y="166"/>
                </a:cxn>
                <a:cxn ang="0">
                  <a:pos x="301" y="103"/>
                </a:cxn>
                <a:cxn ang="0">
                  <a:pos x="269" y="103"/>
                </a:cxn>
                <a:cxn ang="0">
                  <a:pos x="227" y="63"/>
                </a:cxn>
                <a:cxn ang="0">
                  <a:pos x="183" y="63"/>
                </a:cxn>
                <a:cxn ang="0">
                  <a:pos x="183" y="0"/>
                </a:cxn>
                <a:cxn ang="0">
                  <a:pos x="134" y="46"/>
                </a:cxn>
                <a:cxn ang="0">
                  <a:pos x="100" y="46"/>
                </a:cxn>
                <a:cxn ang="0">
                  <a:pos x="100" y="116"/>
                </a:cxn>
                <a:cxn ang="0">
                  <a:pos x="100" y="143"/>
                </a:cxn>
                <a:cxn ang="0">
                  <a:pos x="100" y="200"/>
                </a:cxn>
                <a:cxn ang="0">
                  <a:pos x="18" y="230"/>
                </a:cxn>
                <a:cxn ang="0">
                  <a:pos x="18" y="331"/>
                </a:cxn>
                <a:cxn ang="0">
                  <a:pos x="51" y="362"/>
                </a:cxn>
                <a:cxn ang="0">
                  <a:pos x="0" y="411"/>
                </a:cxn>
                <a:cxn ang="0">
                  <a:pos x="9" y="414"/>
                </a:cxn>
                <a:cxn ang="0">
                  <a:pos x="4" y="444"/>
                </a:cxn>
                <a:cxn ang="0">
                  <a:pos x="4" y="485"/>
                </a:cxn>
                <a:cxn ang="0">
                  <a:pos x="15" y="508"/>
                </a:cxn>
                <a:cxn ang="0">
                  <a:pos x="31" y="527"/>
                </a:cxn>
                <a:cxn ang="0">
                  <a:pos x="31" y="541"/>
                </a:cxn>
                <a:cxn ang="0">
                  <a:pos x="23" y="557"/>
                </a:cxn>
                <a:cxn ang="0">
                  <a:pos x="37" y="577"/>
                </a:cxn>
                <a:cxn ang="0">
                  <a:pos x="51" y="577"/>
                </a:cxn>
                <a:cxn ang="0">
                  <a:pos x="68" y="597"/>
                </a:cxn>
                <a:cxn ang="0">
                  <a:pos x="68" y="613"/>
                </a:cxn>
                <a:cxn ang="0">
                  <a:pos x="63" y="637"/>
                </a:cxn>
                <a:cxn ang="0">
                  <a:pos x="63" y="646"/>
                </a:cxn>
                <a:cxn ang="0">
                  <a:pos x="72" y="669"/>
                </a:cxn>
                <a:cxn ang="0">
                  <a:pos x="94" y="674"/>
                </a:cxn>
                <a:cxn ang="0">
                  <a:pos x="103" y="659"/>
                </a:cxn>
                <a:cxn ang="0">
                  <a:pos x="112" y="651"/>
                </a:cxn>
                <a:cxn ang="0">
                  <a:pos x="143" y="661"/>
                </a:cxn>
                <a:cxn ang="0">
                  <a:pos x="153" y="669"/>
                </a:cxn>
                <a:cxn ang="0">
                  <a:pos x="168" y="654"/>
                </a:cxn>
                <a:cxn ang="0">
                  <a:pos x="180" y="651"/>
                </a:cxn>
                <a:cxn ang="0">
                  <a:pos x="190" y="659"/>
                </a:cxn>
                <a:cxn ang="0">
                  <a:pos x="229" y="661"/>
                </a:cxn>
                <a:cxn ang="0">
                  <a:pos x="245" y="673"/>
                </a:cxn>
                <a:cxn ang="0">
                  <a:pos x="251" y="669"/>
                </a:cxn>
                <a:cxn ang="0">
                  <a:pos x="286" y="669"/>
                </a:cxn>
                <a:cxn ang="0">
                  <a:pos x="286" y="651"/>
                </a:cxn>
                <a:cxn ang="0">
                  <a:pos x="303" y="639"/>
                </a:cxn>
                <a:cxn ang="0">
                  <a:pos x="334" y="464"/>
                </a:cxn>
                <a:cxn ang="0">
                  <a:pos x="289" y="464"/>
                </a:cxn>
              </a:cxnLst>
              <a:rect l="0" t="0" r="r" b="b"/>
              <a:pathLst>
                <a:path w="393" h="674">
                  <a:moveTo>
                    <a:pt x="289" y="464"/>
                  </a:moveTo>
                  <a:lnTo>
                    <a:pt x="289" y="441"/>
                  </a:lnTo>
                  <a:lnTo>
                    <a:pt x="353" y="379"/>
                  </a:lnTo>
                  <a:lnTo>
                    <a:pt x="393" y="379"/>
                  </a:lnTo>
                  <a:lnTo>
                    <a:pt x="393" y="322"/>
                  </a:lnTo>
                  <a:lnTo>
                    <a:pt x="372" y="322"/>
                  </a:lnTo>
                  <a:lnTo>
                    <a:pt x="301" y="166"/>
                  </a:lnTo>
                  <a:lnTo>
                    <a:pt x="301" y="103"/>
                  </a:lnTo>
                  <a:lnTo>
                    <a:pt x="269" y="103"/>
                  </a:lnTo>
                  <a:lnTo>
                    <a:pt x="227" y="63"/>
                  </a:lnTo>
                  <a:lnTo>
                    <a:pt x="183" y="63"/>
                  </a:lnTo>
                  <a:lnTo>
                    <a:pt x="183" y="0"/>
                  </a:lnTo>
                  <a:lnTo>
                    <a:pt x="134" y="46"/>
                  </a:lnTo>
                  <a:lnTo>
                    <a:pt x="100" y="46"/>
                  </a:lnTo>
                  <a:lnTo>
                    <a:pt x="100" y="116"/>
                  </a:lnTo>
                  <a:lnTo>
                    <a:pt x="100" y="143"/>
                  </a:lnTo>
                  <a:lnTo>
                    <a:pt x="100" y="200"/>
                  </a:lnTo>
                  <a:lnTo>
                    <a:pt x="18" y="230"/>
                  </a:lnTo>
                  <a:lnTo>
                    <a:pt x="18" y="331"/>
                  </a:lnTo>
                  <a:lnTo>
                    <a:pt x="51" y="362"/>
                  </a:lnTo>
                  <a:lnTo>
                    <a:pt x="0" y="411"/>
                  </a:lnTo>
                  <a:lnTo>
                    <a:pt x="9" y="414"/>
                  </a:lnTo>
                  <a:lnTo>
                    <a:pt x="4" y="444"/>
                  </a:lnTo>
                  <a:lnTo>
                    <a:pt x="4" y="485"/>
                  </a:lnTo>
                  <a:lnTo>
                    <a:pt x="15" y="508"/>
                  </a:lnTo>
                  <a:lnTo>
                    <a:pt x="31" y="527"/>
                  </a:lnTo>
                  <a:lnTo>
                    <a:pt x="31" y="541"/>
                  </a:lnTo>
                  <a:lnTo>
                    <a:pt x="23" y="557"/>
                  </a:lnTo>
                  <a:lnTo>
                    <a:pt x="37" y="577"/>
                  </a:lnTo>
                  <a:lnTo>
                    <a:pt x="51" y="577"/>
                  </a:lnTo>
                  <a:lnTo>
                    <a:pt x="68" y="597"/>
                  </a:lnTo>
                  <a:lnTo>
                    <a:pt x="68" y="613"/>
                  </a:lnTo>
                  <a:lnTo>
                    <a:pt x="63" y="637"/>
                  </a:lnTo>
                  <a:lnTo>
                    <a:pt x="63" y="646"/>
                  </a:lnTo>
                  <a:lnTo>
                    <a:pt x="72" y="669"/>
                  </a:lnTo>
                  <a:lnTo>
                    <a:pt x="94" y="674"/>
                  </a:lnTo>
                  <a:lnTo>
                    <a:pt x="103" y="659"/>
                  </a:lnTo>
                  <a:lnTo>
                    <a:pt x="112" y="651"/>
                  </a:lnTo>
                  <a:lnTo>
                    <a:pt x="143" y="661"/>
                  </a:lnTo>
                  <a:lnTo>
                    <a:pt x="153" y="669"/>
                  </a:lnTo>
                  <a:lnTo>
                    <a:pt x="168" y="654"/>
                  </a:lnTo>
                  <a:lnTo>
                    <a:pt x="180" y="651"/>
                  </a:lnTo>
                  <a:lnTo>
                    <a:pt x="190" y="659"/>
                  </a:lnTo>
                  <a:lnTo>
                    <a:pt x="229" y="661"/>
                  </a:lnTo>
                  <a:lnTo>
                    <a:pt x="245" y="673"/>
                  </a:lnTo>
                  <a:lnTo>
                    <a:pt x="251" y="669"/>
                  </a:lnTo>
                  <a:lnTo>
                    <a:pt x="286" y="669"/>
                  </a:lnTo>
                  <a:lnTo>
                    <a:pt x="286" y="651"/>
                  </a:lnTo>
                  <a:lnTo>
                    <a:pt x="303" y="639"/>
                  </a:lnTo>
                  <a:lnTo>
                    <a:pt x="334" y="464"/>
                  </a:lnTo>
                  <a:lnTo>
                    <a:pt x="289" y="46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95" name="Freeform 922"/>
            <p:cNvSpPr>
              <a:spLocks/>
            </p:cNvSpPr>
            <p:nvPr/>
          </p:nvSpPr>
          <p:spPr bwMode="auto">
            <a:xfrm>
              <a:off x="-5283" y="-2502"/>
              <a:ext cx="393" cy="674"/>
            </a:xfrm>
            <a:custGeom>
              <a:avLst/>
              <a:gdLst/>
              <a:ahLst/>
              <a:cxnLst>
                <a:cxn ang="0">
                  <a:pos x="289" y="464"/>
                </a:cxn>
                <a:cxn ang="0">
                  <a:pos x="289" y="441"/>
                </a:cxn>
                <a:cxn ang="0">
                  <a:pos x="353" y="379"/>
                </a:cxn>
                <a:cxn ang="0">
                  <a:pos x="393" y="379"/>
                </a:cxn>
                <a:cxn ang="0">
                  <a:pos x="393" y="322"/>
                </a:cxn>
                <a:cxn ang="0">
                  <a:pos x="372" y="322"/>
                </a:cxn>
                <a:cxn ang="0">
                  <a:pos x="301" y="166"/>
                </a:cxn>
                <a:cxn ang="0">
                  <a:pos x="301" y="103"/>
                </a:cxn>
                <a:cxn ang="0">
                  <a:pos x="269" y="103"/>
                </a:cxn>
                <a:cxn ang="0">
                  <a:pos x="227" y="63"/>
                </a:cxn>
                <a:cxn ang="0">
                  <a:pos x="183" y="63"/>
                </a:cxn>
                <a:cxn ang="0">
                  <a:pos x="183" y="0"/>
                </a:cxn>
                <a:cxn ang="0">
                  <a:pos x="134" y="46"/>
                </a:cxn>
                <a:cxn ang="0">
                  <a:pos x="100" y="46"/>
                </a:cxn>
                <a:cxn ang="0">
                  <a:pos x="100" y="116"/>
                </a:cxn>
                <a:cxn ang="0">
                  <a:pos x="100" y="143"/>
                </a:cxn>
                <a:cxn ang="0">
                  <a:pos x="100" y="200"/>
                </a:cxn>
                <a:cxn ang="0">
                  <a:pos x="18" y="230"/>
                </a:cxn>
                <a:cxn ang="0">
                  <a:pos x="18" y="331"/>
                </a:cxn>
                <a:cxn ang="0">
                  <a:pos x="51" y="362"/>
                </a:cxn>
                <a:cxn ang="0">
                  <a:pos x="0" y="411"/>
                </a:cxn>
                <a:cxn ang="0">
                  <a:pos x="9" y="414"/>
                </a:cxn>
                <a:cxn ang="0">
                  <a:pos x="4" y="444"/>
                </a:cxn>
                <a:cxn ang="0">
                  <a:pos x="4" y="485"/>
                </a:cxn>
                <a:cxn ang="0">
                  <a:pos x="15" y="508"/>
                </a:cxn>
                <a:cxn ang="0">
                  <a:pos x="31" y="527"/>
                </a:cxn>
                <a:cxn ang="0">
                  <a:pos x="31" y="541"/>
                </a:cxn>
                <a:cxn ang="0">
                  <a:pos x="23" y="557"/>
                </a:cxn>
                <a:cxn ang="0">
                  <a:pos x="37" y="577"/>
                </a:cxn>
                <a:cxn ang="0">
                  <a:pos x="51" y="577"/>
                </a:cxn>
                <a:cxn ang="0">
                  <a:pos x="68" y="597"/>
                </a:cxn>
                <a:cxn ang="0">
                  <a:pos x="68" y="613"/>
                </a:cxn>
                <a:cxn ang="0">
                  <a:pos x="63" y="637"/>
                </a:cxn>
                <a:cxn ang="0">
                  <a:pos x="63" y="646"/>
                </a:cxn>
                <a:cxn ang="0">
                  <a:pos x="72" y="669"/>
                </a:cxn>
                <a:cxn ang="0">
                  <a:pos x="94" y="674"/>
                </a:cxn>
                <a:cxn ang="0">
                  <a:pos x="103" y="659"/>
                </a:cxn>
                <a:cxn ang="0">
                  <a:pos x="112" y="651"/>
                </a:cxn>
                <a:cxn ang="0">
                  <a:pos x="143" y="661"/>
                </a:cxn>
                <a:cxn ang="0">
                  <a:pos x="153" y="669"/>
                </a:cxn>
                <a:cxn ang="0">
                  <a:pos x="168" y="654"/>
                </a:cxn>
                <a:cxn ang="0">
                  <a:pos x="180" y="651"/>
                </a:cxn>
                <a:cxn ang="0">
                  <a:pos x="190" y="659"/>
                </a:cxn>
                <a:cxn ang="0">
                  <a:pos x="229" y="661"/>
                </a:cxn>
                <a:cxn ang="0">
                  <a:pos x="245" y="673"/>
                </a:cxn>
                <a:cxn ang="0">
                  <a:pos x="251" y="669"/>
                </a:cxn>
                <a:cxn ang="0">
                  <a:pos x="286" y="669"/>
                </a:cxn>
                <a:cxn ang="0">
                  <a:pos x="286" y="651"/>
                </a:cxn>
                <a:cxn ang="0">
                  <a:pos x="303" y="639"/>
                </a:cxn>
                <a:cxn ang="0">
                  <a:pos x="334" y="464"/>
                </a:cxn>
                <a:cxn ang="0">
                  <a:pos x="289" y="464"/>
                </a:cxn>
              </a:cxnLst>
              <a:rect l="0" t="0" r="r" b="b"/>
              <a:pathLst>
                <a:path w="393" h="674">
                  <a:moveTo>
                    <a:pt x="289" y="464"/>
                  </a:moveTo>
                  <a:lnTo>
                    <a:pt x="289" y="441"/>
                  </a:lnTo>
                  <a:lnTo>
                    <a:pt x="353" y="379"/>
                  </a:lnTo>
                  <a:lnTo>
                    <a:pt x="393" y="379"/>
                  </a:lnTo>
                  <a:lnTo>
                    <a:pt x="393" y="322"/>
                  </a:lnTo>
                  <a:lnTo>
                    <a:pt x="372" y="322"/>
                  </a:lnTo>
                  <a:lnTo>
                    <a:pt x="301" y="166"/>
                  </a:lnTo>
                  <a:lnTo>
                    <a:pt x="301" y="103"/>
                  </a:lnTo>
                  <a:lnTo>
                    <a:pt x="269" y="103"/>
                  </a:lnTo>
                  <a:lnTo>
                    <a:pt x="227" y="63"/>
                  </a:lnTo>
                  <a:lnTo>
                    <a:pt x="183" y="63"/>
                  </a:lnTo>
                  <a:lnTo>
                    <a:pt x="183" y="0"/>
                  </a:lnTo>
                  <a:lnTo>
                    <a:pt x="134" y="46"/>
                  </a:lnTo>
                  <a:lnTo>
                    <a:pt x="100" y="46"/>
                  </a:lnTo>
                  <a:lnTo>
                    <a:pt x="100" y="116"/>
                  </a:lnTo>
                  <a:lnTo>
                    <a:pt x="100" y="143"/>
                  </a:lnTo>
                  <a:lnTo>
                    <a:pt x="100" y="200"/>
                  </a:lnTo>
                  <a:lnTo>
                    <a:pt x="18" y="230"/>
                  </a:lnTo>
                  <a:lnTo>
                    <a:pt x="18" y="331"/>
                  </a:lnTo>
                  <a:lnTo>
                    <a:pt x="51" y="362"/>
                  </a:lnTo>
                  <a:lnTo>
                    <a:pt x="0" y="411"/>
                  </a:lnTo>
                  <a:lnTo>
                    <a:pt x="9" y="414"/>
                  </a:lnTo>
                  <a:lnTo>
                    <a:pt x="4" y="444"/>
                  </a:lnTo>
                  <a:lnTo>
                    <a:pt x="4" y="485"/>
                  </a:lnTo>
                  <a:lnTo>
                    <a:pt x="15" y="508"/>
                  </a:lnTo>
                  <a:lnTo>
                    <a:pt x="31" y="527"/>
                  </a:lnTo>
                  <a:lnTo>
                    <a:pt x="31" y="541"/>
                  </a:lnTo>
                  <a:lnTo>
                    <a:pt x="23" y="557"/>
                  </a:lnTo>
                  <a:lnTo>
                    <a:pt x="37" y="577"/>
                  </a:lnTo>
                  <a:lnTo>
                    <a:pt x="51" y="577"/>
                  </a:lnTo>
                  <a:lnTo>
                    <a:pt x="68" y="597"/>
                  </a:lnTo>
                  <a:lnTo>
                    <a:pt x="68" y="613"/>
                  </a:lnTo>
                  <a:lnTo>
                    <a:pt x="63" y="637"/>
                  </a:lnTo>
                  <a:lnTo>
                    <a:pt x="63" y="646"/>
                  </a:lnTo>
                  <a:lnTo>
                    <a:pt x="72" y="669"/>
                  </a:lnTo>
                  <a:lnTo>
                    <a:pt x="94" y="674"/>
                  </a:lnTo>
                  <a:lnTo>
                    <a:pt x="103" y="659"/>
                  </a:lnTo>
                  <a:lnTo>
                    <a:pt x="112" y="651"/>
                  </a:lnTo>
                  <a:lnTo>
                    <a:pt x="143" y="661"/>
                  </a:lnTo>
                  <a:lnTo>
                    <a:pt x="153" y="669"/>
                  </a:lnTo>
                  <a:lnTo>
                    <a:pt x="168" y="654"/>
                  </a:lnTo>
                  <a:lnTo>
                    <a:pt x="180" y="651"/>
                  </a:lnTo>
                  <a:lnTo>
                    <a:pt x="190" y="659"/>
                  </a:lnTo>
                  <a:lnTo>
                    <a:pt x="229" y="661"/>
                  </a:lnTo>
                  <a:lnTo>
                    <a:pt x="245" y="673"/>
                  </a:lnTo>
                  <a:lnTo>
                    <a:pt x="251" y="669"/>
                  </a:lnTo>
                  <a:lnTo>
                    <a:pt x="286" y="669"/>
                  </a:lnTo>
                  <a:lnTo>
                    <a:pt x="286" y="651"/>
                  </a:lnTo>
                  <a:lnTo>
                    <a:pt x="303" y="639"/>
                  </a:lnTo>
                  <a:lnTo>
                    <a:pt x="334" y="464"/>
                  </a:lnTo>
                  <a:lnTo>
                    <a:pt x="289" y="46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96" name="Freeform 923"/>
            <p:cNvSpPr>
              <a:spLocks/>
            </p:cNvSpPr>
            <p:nvPr/>
          </p:nvSpPr>
          <p:spPr bwMode="auto">
            <a:xfrm>
              <a:off x="-5116" y="-2700"/>
              <a:ext cx="698" cy="894"/>
            </a:xfrm>
            <a:custGeom>
              <a:avLst/>
              <a:gdLst/>
              <a:ahLst/>
              <a:cxnLst>
                <a:cxn ang="0">
                  <a:pos x="533" y="801"/>
                </a:cxn>
                <a:cxn ang="0">
                  <a:pos x="505" y="702"/>
                </a:cxn>
                <a:cxn ang="0">
                  <a:pos x="505" y="629"/>
                </a:cxn>
                <a:cxn ang="0">
                  <a:pos x="432" y="656"/>
                </a:cxn>
                <a:cxn ang="0">
                  <a:pos x="432" y="605"/>
                </a:cxn>
                <a:cxn ang="0">
                  <a:pos x="462" y="576"/>
                </a:cxn>
                <a:cxn ang="0">
                  <a:pos x="481" y="507"/>
                </a:cxn>
                <a:cxn ang="0">
                  <a:pos x="685" y="544"/>
                </a:cxn>
                <a:cxn ang="0">
                  <a:pos x="698" y="361"/>
                </a:cxn>
                <a:cxn ang="0">
                  <a:pos x="587" y="345"/>
                </a:cxn>
                <a:cxn ang="0">
                  <a:pos x="564" y="274"/>
                </a:cxn>
                <a:cxn ang="0">
                  <a:pos x="630" y="277"/>
                </a:cxn>
                <a:cxn ang="0">
                  <a:pos x="685" y="85"/>
                </a:cxn>
                <a:cxn ang="0">
                  <a:pos x="608" y="79"/>
                </a:cxn>
                <a:cxn ang="0">
                  <a:pos x="208" y="9"/>
                </a:cxn>
                <a:cxn ang="0">
                  <a:pos x="159" y="0"/>
                </a:cxn>
                <a:cxn ang="0">
                  <a:pos x="140" y="113"/>
                </a:cxn>
                <a:cxn ang="0">
                  <a:pos x="97" y="113"/>
                </a:cxn>
                <a:cxn ang="0">
                  <a:pos x="75" y="133"/>
                </a:cxn>
                <a:cxn ang="0">
                  <a:pos x="0" y="133"/>
                </a:cxn>
                <a:cxn ang="0">
                  <a:pos x="17" y="198"/>
                </a:cxn>
                <a:cxn ang="0">
                  <a:pos x="17" y="261"/>
                </a:cxn>
                <a:cxn ang="0">
                  <a:pos x="62" y="261"/>
                </a:cxn>
                <a:cxn ang="0">
                  <a:pos x="103" y="302"/>
                </a:cxn>
                <a:cxn ang="0">
                  <a:pos x="136" y="302"/>
                </a:cxn>
                <a:cxn ang="0">
                  <a:pos x="136" y="364"/>
                </a:cxn>
                <a:cxn ang="0">
                  <a:pos x="206" y="520"/>
                </a:cxn>
                <a:cxn ang="0">
                  <a:pos x="227" y="520"/>
                </a:cxn>
                <a:cxn ang="0">
                  <a:pos x="227" y="579"/>
                </a:cxn>
                <a:cxn ang="0">
                  <a:pos x="187" y="579"/>
                </a:cxn>
                <a:cxn ang="0">
                  <a:pos x="124" y="639"/>
                </a:cxn>
                <a:cxn ang="0">
                  <a:pos x="124" y="663"/>
                </a:cxn>
                <a:cxn ang="0">
                  <a:pos x="168" y="663"/>
                </a:cxn>
                <a:cxn ang="0">
                  <a:pos x="137" y="838"/>
                </a:cxn>
                <a:cxn ang="0">
                  <a:pos x="138" y="837"/>
                </a:cxn>
                <a:cxn ang="0">
                  <a:pos x="159" y="858"/>
                </a:cxn>
                <a:cxn ang="0">
                  <a:pos x="164" y="882"/>
                </a:cxn>
                <a:cxn ang="0">
                  <a:pos x="181" y="894"/>
                </a:cxn>
                <a:cxn ang="0">
                  <a:pos x="198" y="794"/>
                </a:cxn>
                <a:cxn ang="0">
                  <a:pos x="595" y="842"/>
                </a:cxn>
                <a:cxn ang="0">
                  <a:pos x="611" y="801"/>
                </a:cxn>
                <a:cxn ang="0">
                  <a:pos x="533" y="801"/>
                </a:cxn>
              </a:cxnLst>
              <a:rect l="0" t="0" r="r" b="b"/>
              <a:pathLst>
                <a:path w="698" h="894">
                  <a:moveTo>
                    <a:pt x="533" y="801"/>
                  </a:moveTo>
                  <a:lnTo>
                    <a:pt x="505" y="702"/>
                  </a:lnTo>
                  <a:lnTo>
                    <a:pt x="505" y="629"/>
                  </a:lnTo>
                  <a:lnTo>
                    <a:pt x="432" y="656"/>
                  </a:lnTo>
                  <a:lnTo>
                    <a:pt x="432" y="605"/>
                  </a:lnTo>
                  <a:lnTo>
                    <a:pt x="462" y="576"/>
                  </a:lnTo>
                  <a:lnTo>
                    <a:pt x="481" y="507"/>
                  </a:lnTo>
                  <a:lnTo>
                    <a:pt x="685" y="544"/>
                  </a:lnTo>
                  <a:lnTo>
                    <a:pt x="698" y="361"/>
                  </a:lnTo>
                  <a:lnTo>
                    <a:pt x="587" y="345"/>
                  </a:lnTo>
                  <a:lnTo>
                    <a:pt x="564" y="274"/>
                  </a:lnTo>
                  <a:lnTo>
                    <a:pt x="630" y="277"/>
                  </a:lnTo>
                  <a:lnTo>
                    <a:pt x="685" y="85"/>
                  </a:lnTo>
                  <a:lnTo>
                    <a:pt x="608" y="79"/>
                  </a:lnTo>
                  <a:lnTo>
                    <a:pt x="208" y="9"/>
                  </a:lnTo>
                  <a:lnTo>
                    <a:pt x="159" y="0"/>
                  </a:lnTo>
                  <a:lnTo>
                    <a:pt x="140" y="113"/>
                  </a:lnTo>
                  <a:lnTo>
                    <a:pt x="97" y="113"/>
                  </a:lnTo>
                  <a:lnTo>
                    <a:pt x="75" y="133"/>
                  </a:lnTo>
                  <a:lnTo>
                    <a:pt x="0" y="133"/>
                  </a:lnTo>
                  <a:lnTo>
                    <a:pt x="17" y="198"/>
                  </a:lnTo>
                  <a:lnTo>
                    <a:pt x="17" y="261"/>
                  </a:lnTo>
                  <a:lnTo>
                    <a:pt x="62" y="261"/>
                  </a:lnTo>
                  <a:lnTo>
                    <a:pt x="103" y="302"/>
                  </a:lnTo>
                  <a:lnTo>
                    <a:pt x="136" y="302"/>
                  </a:lnTo>
                  <a:lnTo>
                    <a:pt x="136" y="364"/>
                  </a:lnTo>
                  <a:lnTo>
                    <a:pt x="206" y="520"/>
                  </a:lnTo>
                  <a:lnTo>
                    <a:pt x="227" y="520"/>
                  </a:lnTo>
                  <a:lnTo>
                    <a:pt x="227" y="579"/>
                  </a:lnTo>
                  <a:lnTo>
                    <a:pt x="187" y="579"/>
                  </a:lnTo>
                  <a:lnTo>
                    <a:pt x="124" y="639"/>
                  </a:lnTo>
                  <a:lnTo>
                    <a:pt x="124" y="663"/>
                  </a:lnTo>
                  <a:lnTo>
                    <a:pt x="168" y="663"/>
                  </a:lnTo>
                  <a:lnTo>
                    <a:pt x="137" y="838"/>
                  </a:lnTo>
                  <a:lnTo>
                    <a:pt x="138" y="837"/>
                  </a:lnTo>
                  <a:lnTo>
                    <a:pt x="159" y="858"/>
                  </a:lnTo>
                  <a:lnTo>
                    <a:pt x="164" y="882"/>
                  </a:lnTo>
                  <a:lnTo>
                    <a:pt x="181" y="894"/>
                  </a:lnTo>
                  <a:lnTo>
                    <a:pt x="198" y="794"/>
                  </a:lnTo>
                  <a:lnTo>
                    <a:pt x="595" y="842"/>
                  </a:lnTo>
                  <a:lnTo>
                    <a:pt x="611" y="801"/>
                  </a:lnTo>
                  <a:lnTo>
                    <a:pt x="533" y="80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97" name="Freeform 924"/>
            <p:cNvSpPr>
              <a:spLocks/>
            </p:cNvSpPr>
            <p:nvPr/>
          </p:nvSpPr>
          <p:spPr bwMode="auto">
            <a:xfrm>
              <a:off x="-5116" y="-2700"/>
              <a:ext cx="698" cy="894"/>
            </a:xfrm>
            <a:custGeom>
              <a:avLst/>
              <a:gdLst/>
              <a:ahLst/>
              <a:cxnLst>
                <a:cxn ang="0">
                  <a:pos x="533" y="801"/>
                </a:cxn>
                <a:cxn ang="0">
                  <a:pos x="505" y="702"/>
                </a:cxn>
                <a:cxn ang="0">
                  <a:pos x="505" y="629"/>
                </a:cxn>
                <a:cxn ang="0">
                  <a:pos x="432" y="656"/>
                </a:cxn>
                <a:cxn ang="0">
                  <a:pos x="432" y="605"/>
                </a:cxn>
                <a:cxn ang="0">
                  <a:pos x="462" y="576"/>
                </a:cxn>
                <a:cxn ang="0">
                  <a:pos x="481" y="507"/>
                </a:cxn>
                <a:cxn ang="0">
                  <a:pos x="685" y="544"/>
                </a:cxn>
                <a:cxn ang="0">
                  <a:pos x="698" y="361"/>
                </a:cxn>
                <a:cxn ang="0">
                  <a:pos x="587" y="345"/>
                </a:cxn>
                <a:cxn ang="0">
                  <a:pos x="564" y="274"/>
                </a:cxn>
                <a:cxn ang="0">
                  <a:pos x="630" y="277"/>
                </a:cxn>
                <a:cxn ang="0">
                  <a:pos x="685" y="85"/>
                </a:cxn>
                <a:cxn ang="0">
                  <a:pos x="608" y="79"/>
                </a:cxn>
                <a:cxn ang="0">
                  <a:pos x="208" y="9"/>
                </a:cxn>
                <a:cxn ang="0">
                  <a:pos x="159" y="0"/>
                </a:cxn>
                <a:cxn ang="0">
                  <a:pos x="140" y="113"/>
                </a:cxn>
                <a:cxn ang="0">
                  <a:pos x="97" y="113"/>
                </a:cxn>
                <a:cxn ang="0">
                  <a:pos x="75" y="133"/>
                </a:cxn>
                <a:cxn ang="0">
                  <a:pos x="0" y="133"/>
                </a:cxn>
                <a:cxn ang="0">
                  <a:pos x="17" y="198"/>
                </a:cxn>
                <a:cxn ang="0">
                  <a:pos x="17" y="261"/>
                </a:cxn>
                <a:cxn ang="0">
                  <a:pos x="62" y="261"/>
                </a:cxn>
                <a:cxn ang="0">
                  <a:pos x="103" y="302"/>
                </a:cxn>
                <a:cxn ang="0">
                  <a:pos x="136" y="302"/>
                </a:cxn>
                <a:cxn ang="0">
                  <a:pos x="136" y="364"/>
                </a:cxn>
                <a:cxn ang="0">
                  <a:pos x="206" y="520"/>
                </a:cxn>
                <a:cxn ang="0">
                  <a:pos x="227" y="520"/>
                </a:cxn>
                <a:cxn ang="0">
                  <a:pos x="227" y="579"/>
                </a:cxn>
                <a:cxn ang="0">
                  <a:pos x="187" y="579"/>
                </a:cxn>
                <a:cxn ang="0">
                  <a:pos x="124" y="639"/>
                </a:cxn>
                <a:cxn ang="0">
                  <a:pos x="124" y="663"/>
                </a:cxn>
                <a:cxn ang="0">
                  <a:pos x="168" y="663"/>
                </a:cxn>
                <a:cxn ang="0">
                  <a:pos x="137" y="838"/>
                </a:cxn>
                <a:cxn ang="0">
                  <a:pos x="138" y="837"/>
                </a:cxn>
                <a:cxn ang="0">
                  <a:pos x="159" y="858"/>
                </a:cxn>
                <a:cxn ang="0">
                  <a:pos x="164" y="882"/>
                </a:cxn>
                <a:cxn ang="0">
                  <a:pos x="181" y="894"/>
                </a:cxn>
                <a:cxn ang="0">
                  <a:pos x="198" y="794"/>
                </a:cxn>
                <a:cxn ang="0">
                  <a:pos x="595" y="842"/>
                </a:cxn>
                <a:cxn ang="0">
                  <a:pos x="611" y="801"/>
                </a:cxn>
                <a:cxn ang="0">
                  <a:pos x="533" y="801"/>
                </a:cxn>
              </a:cxnLst>
              <a:rect l="0" t="0" r="r" b="b"/>
              <a:pathLst>
                <a:path w="698" h="894">
                  <a:moveTo>
                    <a:pt x="533" y="801"/>
                  </a:moveTo>
                  <a:lnTo>
                    <a:pt x="505" y="702"/>
                  </a:lnTo>
                  <a:lnTo>
                    <a:pt x="505" y="629"/>
                  </a:lnTo>
                  <a:lnTo>
                    <a:pt x="432" y="656"/>
                  </a:lnTo>
                  <a:lnTo>
                    <a:pt x="432" y="605"/>
                  </a:lnTo>
                  <a:lnTo>
                    <a:pt x="462" y="576"/>
                  </a:lnTo>
                  <a:lnTo>
                    <a:pt x="481" y="507"/>
                  </a:lnTo>
                  <a:lnTo>
                    <a:pt x="685" y="544"/>
                  </a:lnTo>
                  <a:lnTo>
                    <a:pt x="698" y="361"/>
                  </a:lnTo>
                  <a:lnTo>
                    <a:pt x="587" y="345"/>
                  </a:lnTo>
                  <a:lnTo>
                    <a:pt x="564" y="274"/>
                  </a:lnTo>
                  <a:lnTo>
                    <a:pt x="630" y="277"/>
                  </a:lnTo>
                  <a:lnTo>
                    <a:pt x="685" y="85"/>
                  </a:lnTo>
                  <a:lnTo>
                    <a:pt x="608" y="79"/>
                  </a:lnTo>
                  <a:lnTo>
                    <a:pt x="208" y="9"/>
                  </a:lnTo>
                  <a:lnTo>
                    <a:pt x="159" y="0"/>
                  </a:lnTo>
                  <a:lnTo>
                    <a:pt x="140" y="113"/>
                  </a:lnTo>
                  <a:lnTo>
                    <a:pt x="97" y="113"/>
                  </a:lnTo>
                  <a:lnTo>
                    <a:pt x="75" y="133"/>
                  </a:lnTo>
                  <a:lnTo>
                    <a:pt x="0" y="133"/>
                  </a:lnTo>
                  <a:lnTo>
                    <a:pt x="17" y="198"/>
                  </a:lnTo>
                  <a:lnTo>
                    <a:pt x="17" y="261"/>
                  </a:lnTo>
                  <a:lnTo>
                    <a:pt x="62" y="261"/>
                  </a:lnTo>
                  <a:lnTo>
                    <a:pt x="103" y="302"/>
                  </a:lnTo>
                  <a:lnTo>
                    <a:pt x="136" y="302"/>
                  </a:lnTo>
                  <a:lnTo>
                    <a:pt x="136" y="364"/>
                  </a:lnTo>
                  <a:lnTo>
                    <a:pt x="206" y="520"/>
                  </a:lnTo>
                  <a:lnTo>
                    <a:pt x="227" y="520"/>
                  </a:lnTo>
                  <a:lnTo>
                    <a:pt x="227" y="579"/>
                  </a:lnTo>
                  <a:lnTo>
                    <a:pt x="187" y="579"/>
                  </a:lnTo>
                  <a:lnTo>
                    <a:pt x="124" y="639"/>
                  </a:lnTo>
                  <a:lnTo>
                    <a:pt x="124" y="663"/>
                  </a:lnTo>
                  <a:lnTo>
                    <a:pt x="168" y="663"/>
                  </a:lnTo>
                  <a:lnTo>
                    <a:pt x="137" y="838"/>
                  </a:lnTo>
                  <a:lnTo>
                    <a:pt x="138" y="837"/>
                  </a:lnTo>
                  <a:lnTo>
                    <a:pt x="159" y="858"/>
                  </a:lnTo>
                  <a:lnTo>
                    <a:pt x="164" y="882"/>
                  </a:lnTo>
                  <a:lnTo>
                    <a:pt x="181" y="894"/>
                  </a:lnTo>
                  <a:lnTo>
                    <a:pt x="198" y="794"/>
                  </a:lnTo>
                  <a:lnTo>
                    <a:pt x="595" y="842"/>
                  </a:lnTo>
                  <a:lnTo>
                    <a:pt x="611" y="801"/>
                  </a:lnTo>
                  <a:lnTo>
                    <a:pt x="533" y="80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98" name="Freeform 925"/>
            <p:cNvSpPr>
              <a:spLocks/>
            </p:cNvSpPr>
            <p:nvPr/>
          </p:nvSpPr>
          <p:spPr bwMode="auto">
            <a:xfrm>
              <a:off x="-4685" y="-2342"/>
              <a:ext cx="784" cy="556"/>
            </a:xfrm>
            <a:custGeom>
              <a:avLst/>
              <a:gdLst/>
              <a:ahLst/>
              <a:cxnLst>
                <a:cxn ang="0">
                  <a:pos x="655" y="40"/>
                </a:cxn>
                <a:cxn ang="0">
                  <a:pos x="655" y="0"/>
                </a:cxn>
                <a:cxn ang="0">
                  <a:pos x="614" y="0"/>
                </a:cxn>
                <a:cxn ang="0">
                  <a:pos x="598" y="118"/>
                </a:cxn>
                <a:cxn ang="0">
                  <a:pos x="500" y="118"/>
                </a:cxn>
                <a:cxn ang="0">
                  <a:pos x="500" y="184"/>
                </a:cxn>
                <a:cxn ang="0">
                  <a:pos x="484" y="182"/>
                </a:cxn>
                <a:cxn ang="0">
                  <a:pos x="459" y="178"/>
                </a:cxn>
                <a:cxn ang="0">
                  <a:pos x="391" y="168"/>
                </a:cxn>
                <a:cxn ang="0">
                  <a:pos x="255" y="142"/>
                </a:cxn>
                <a:cxn ang="0">
                  <a:pos x="252" y="186"/>
                </a:cxn>
                <a:cxn ang="0">
                  <a:pos x="49" y="149"/>
                </a:cxn>
                <a:cxn ang="0">
                  <a:pos x="29" y="218"/>
                </a:cxn>
                <a:cxn ang="0">
                  <a:pos x="0" y="245"/>
                </a:cxn>
                <a:cxn ang="0">
                  <a:pos x="0" y="297"/>
                </a:cxn>
                <a:cxn ang="0">
                  <a:pos x="71" y="271"/>
                </a:cxn>
                <a:cxn ang="0">
                  <a:pos x="71" y="343"/>
                </a:cxn>
                <a:cxn ang="0">
                  <a:pos x="99" y="443"/>
                </a:cxn>
                <a:cxn ang="0">
                  <a:pos x="177" y="443"/>
                </a:cxn>
                <a:cxn ang="0">
                  <a:pos x="161" y="483"/>
                </a:cxn>
                <a:cxn ang="0">
                  <a:pos x="743" y="556"/>
                </a:cxn>
                <a:cxn ang="0">
                  <a:pos x="763" y="367"/>
                </a:cxn>
                <a:cxn ang="0">
                  <a:pos x="784" y="105"/>
                </a:cxn>
                <a:cxn ang="0">
                  <a:pos x="719" y="105"/>
                </a:cxn>
                <a:cxn ang="0">
                  <a:pos x="717" y="93"/>
                </a:cxn>
                <a:cxn ang="0">
                  <a:pos x="717" y="85"/>
                </a:cxn>
                <a:cxn ang="0">
                  <a:pos x="714" y="79"/>
                </a:cxn>
                <a:cxn ang="0">
                  <a:pos x="710" y="72"/>
                </a:cxn>
                <a:cxn ang="0">
                  <a:pos x="703" y="66"/>
                </a:cxn>
                <a:cxn ang="0">
                  <a:pos x="698" y="60"/>
                </a:cxn>
                <a:cxn ang="0">
                  <a:pos x="686" y="50"/>
                </a:cxn>
                <a:cxn ang="0">
                  <a:pos x="676" y="47"/>
                </a:cxn>
                <a:cxn ang="0">
                  <a:pos x="664" y="43"/>
                </a:cxn>
                <a:cxn ang="0">
                  <a:pos x="655" y="40"/>
                </a:cxn>
              </a:cxnLst>
              <a:rect l="0" t="0" r="r" b="b"/>
              <a:pathLst>
                <a:path w="784" h="556">
                  <a:moveTo>
                    <a:pt x="655" y="40"/>
                  </a:moveTo>
                  <a:lnTo>
                    <a:pt x="655" y="0"/>
                  </a:lnTo>
                  <a:lnTo>
                    <a:pt x="614" y="0"/>
                  </a:lnTo>
                  <a:lnTo>
                    <a:pt x="598" y="118"/>
                  </a:lnTo>
                  <a:lnTo>
                    <a:pt x="500" y="118"/>
                  </a:lnTo>
                  <a:lnTo>
                    <a:pt x="500" y="184"/>
                  </a:lnTo>
                  <a:lnTo>
                    <a:pt x="484" y="182"/>
                  </a:lnTo>
                  <a:lnTo>
                    <a:pt x="459" y="178"/>
                  </a:lnTo>
                  <a:lnTo>
                    <a:pt x="391" y="168"/>
                  </a:lnTo>
                  <a:lnTo>
                    <a:pt x="255" y="142"/>
                  </a:lnTo>
                  <a:lnTo>
                    <a:pt x="252" y="186"/>
                  </a:lnTo>
                  <a:lnTo>
                    <a:pt x="49" y="149"/>
                  </a:lnTo>
                  <a:lnTo>
                    <a:pt x="29" y="218"/>
                  </a:lnTo>
                  <a:lnTo>
                    <a:pt x="0" y="245"/>
                  </a:lnTo>
                  <a:lnTo>
                    <a:pt x="0" y="297"/>
                  </a:lnTo>
                  <a:lnTo>
                    <a:pt x="71" y="271"/>
                  </a:lnTo>
                  <a:lnTo>
                    <a:pt x="71" y="343"/>
                  </a:lnTo>
                  <a:lnTo>
                    <a:pt x="99" y="443"/>
                  </a:lnTo>
                  <a:lnTo>
                    <a:pt x="177" y="443"/>
                  </a:lnTo>
                  <a:lnTo>
                    <a:pt x="161" y="483"/>
                  </a:lnTo>
                  <a:lnTo>
                    <a:pt x="743" y="556"/>
                  </a:lnTo>
                  <a:lnTo>
                    <a:pt x="763" y="367"/>
                  </a:lnTo>
                  <a:lnTo>
                    <a:pt x="784" y="105"/>
                  </a:lnTo>
                  <a:lnTo>
                    <a:pt x="719" y="105"/>
                  </a:lnTo>
                  <a:lnTo>
                    <a:pt x="717" y="93"/>
                  </a:lnTo>
                  <a:lnTo>
                    <a:pt x="717" y="85"/>
                  </a:lnTo>
                  <a:lnTo>
                    <a:pt x="714" y="79"/>
                  </a:lnTo>
                  <a:lnTo>
                    <a:pt x="710" y="72"/>
                  </a:lnTo>
                  <a:lnTo>
                    <a:pt x="703" y="66"/>
                  </a:lnTo>
                  <a:lnTo>
                    <a:pt x="698" y="60"/>
                  </a:lnTo>
                  <a:lnTo>
                    <a:pt x="686" y="50"/>
                  </a:lnTo>
                  <a:lnTo>
                    <a:pt x="676" y="47"/>
                  </a:lnTo>
                  <a:lnTo>
                    <a:pt x="664" y="43"/>
                  </a:lnTo>
                  <a:lnTo>
                    <a:pt x="655" y="4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199" name="Freeform 926"/>
            <p:cNvSpPr>
              <a:spLocks/>
            </p:cNvSpPr>
            <p:nvPr/>
          </p:nvSpPr>
          <p:spPr bwMode="auto">
            <a:xfrm>
              <a:off x="-4685" y="-2342"/>
              <a:ext cx="784" cy="556"/>
            </a:xfrm>
            <a:custGeom>
              <a:avLst/>
              <a:gdLst/>
              <a:ahLst/>
              <a:cxnLst>
                <a:cxn ang="0">
                  <a:pos x="655" y="40"/>
                </a:cxn>
                <a:cxn ang="0">
                  <a:pos x="655" y="0"/>
                </a:cxn>
                <a:cxn ang="0">
                  <a:pos x="614" y="0"/>
                </a:cxn>
                <a:cxn ang="0">
                  <a:pos x="598" y="118"/>
                </a:cxn>
                <a:cxn ang="0">
                  <a:pos x="500" y="118"/>
                </a:cxn>
                <a:cxn ang="0">
                  <a:pos x="500" y="184"/>
                </a:cxn>
                <a:cxn ang="0">
                  <a:pos x="484" y="182"/>
                </a:cxn>
                <a:cxn ang="0">
                  <a:pos x="459" y="178"/>
                </a:cxn>
                <a:cxn ang="0">
                  <a:pos x="391" y="168"/>
                </a:cxn>
                <a:cxn ang="0">
                  <a:pos x="255" y="142"/>
                </a:cxn>
                <a:cxn ang="0">
                  <a:pos x="252" y="186"/>
                </a:cxn>
                <a:cxn ang="0">
                  <a:pos x="49" y="149"/>
                </a:cxn>
                <a:cxn ang="0">
                  <a:pos x="29" y="218"/>
                </a:cxn>
                <a:cxn ang="0">
                  <a:pos x="0" y="245"/>
                </a:cxn>
                <a:cxn ang="0">
                  <a:pos x="0" y="297"/>
                </a:cxn>
                <a:cxn ang="0">
                  <a:pos x="71" y="271"/>
                </a:cxn>
                <a:cxn ang="0">
                  <a:pos x="71" y="343"/>
                </a:cxn>
                <a:cxn ang="0">
                  <a:pos x="99" y="443"/>
                </a:cxn>
                <a:cxn ang="0">
                  <a:pos x="177" y="443"/>
                </a:cxn>
                <a:cxn ang="0">
                  <a:pos x="161" y="483"/>
                </a:cxn>
                <a:cxn ang="0">
                  <a:pos x="743" y="556"/>
                </a:cxn>
                <a:cxn ang="0">
                  <a:pos x="763" y="367"/>
                </a:cxn>
                <a:cxn ang="0">
                  <a:pos x="784" y="105"/>
                </a:cxn>
                <a:cxn ang="0">
                  <a:pos x="719" y="105"/>
                </a:cxn>
                <a:cxn ang="0">
                  <a:pos x="717" y="93"/>
                </a:cxn>
                <a:cxn ang="0">
                  <a:pos x="717" y="85"/>
                </a:cxn>
                <a:cxn ang="0">
                  <a:pos x="714" y="79"/>
                </a:cxn>
                <a:cxn ang="0">
                  <a:pos x="710" y="72"/>
                </a:cxn>
                <a:cxn ang="0">
                  <a:pos x="703" y="66"/>
                </a:cxn>
                <a:cxn ang="0">
                  <a:pos x="698" y="60"/>
                </a:cxn>
                <a:cxn ang="0">
                  <a:pos x="686" y="50"/>
                </a:cxn>
                <a:cxn ang="0">
                  <a:pos x="676" y="47"/>
                </a:cxn>
                <a:cxn ang="0">
                  <a:pos x="664" y="43"/>
                </a:cxn>
                <a:cxn ang="0">
                  <a:pos x="655" y="40"/>
                </a:cxn>
              </a:cxnLst>
              <a:rect l="0" t="0" r="r" b="b"/>
              <a:pathLst>
                <a:path w="784" h="556">
                  <a:moveTo>
                    <a:pt x="655" y="40"/>
                  </a:moveTo>
                  <a:lnTo>
                    <a:pt x="655" y="0"/>
                  </a:lnTo>
                  <a:lnTo>
                    <a:pt x="614" y="0"/>
                  </a:lnTo>
                  <a:lnTo>
                    <a:pt x="598" y="118"/>
                  </a:lnTo>
                  <a:lnTo>
                    <a:pt x="500" y="118"/>
                  </a:lnTo>
                  <a:lnTo>
                    <a:pt x="500" y="184"/>
                  </a:lnTo>
                  <a:lnTo>
                    <a:pt x="484" y="182"/>
                  </a:lnTo>
                  <a:lnTo>
                    <a:pt x="459" y="178"/>
                  </a:lnTo>
                  <a:lnTo>
                    <a:pt x="391" y="168"/>
                  </a:lnTo>
                  <a:lnTo>
                    <a:pt x="255" y="142"/>
                  </a:lnTo>
                  <a:lnTo>
                    <a:pt x="252" y="186"/>
                  </a:lnTo>
                  <a:lnTo>
                    <a:pt x="49" y="149"/>
                  </a:lnTo>
                  <a:lnTo>
                    <a:pt x="29" y="218"/>
                  </a:lnTo>
                  <a:lnTo>
                    <a:pt x="0" y="245"/>
                  </a:lnTo>
                  <a:lnTo>
                    <a:pt x="0" y="297"/>
                  </a:lnTo>
                  <a:lnTo>
                    <a:pt x="71" y="271"/>
                  </a:lnTo>
                  <a:lnTo>
                    <a:pt x="71" y="343"/>
                  </a:lnTo>
                  <a:lnTo>
                    <a:pt x="99" y="443"/>
                  </a:lnTo>
                  <a:lnTo>
                    <a:pt x="177" y="443"/>
                  </a:lnTo>
                  <a:lnTo>
                    <a:pt x="161" y="483"/>
                  </a:lnTo>
                  <a:lnTo>
                    <a:pt x="743" y="556"/>
                  </a:lnTo>
                  <a:lnTo>
                    <a:pt x="763" y="367"/>
                  </a:lnTo>
                  <a:lnTo>
                    <a:pt x="784" y="105"/>
                  </a:lnTo>
                  <a:lnTo>
                    <a:pt x="719" y="105"/>
                  </a:lnTo>
                  <a:lnTo>
                    <a:pt x="717" y="93"/>
                  </a:lnTo>
                  <a:lnTo>
                    <a:pt x="717" y="85"/>
                  </a:lnTo>
                  <a:lnTo>
                    <a:pt x="714" y="79"/>
                  </a:lnTo>
                  <a:lnTo>
                    <a:pt x="710" y="72"/>
                  </a:lnTo>
                  <a:lnTo>
                    <a:pt x="703" y="66"/>
                  </a:lnTo>
                  <a:lnTo>
                    <a:pt x="698" y="60"/>
                  </a:lnTo>
                  <a:lnTo>
                    <a:pt x="686" y="50"/>
                  </a:lnTo>
                  <a:lnTo>
                    <a:pt x="676" y="47"/>
                  </a:lnTo>
                  <a:lnTo>
                    <a:pt x="664" y="43"/>
                  </a:lnTo>
                  <a:lnTo>
                    <a:pt x="655" y="4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00" name="Freeform 927"/>
            <p:cNvSpPr>
              <a:spLocks/>
            </p:cNvSpPr>
            <p:nvPr/>
          </p:nvSpPr>
          <p:spPr bwMode="auto">
            <a:xfrm>
              <a:off x="-4552" y="-2612"/>
              <a:ext cx="677" cy="455"/>
            </a:xfrm>
            <a:custGeom>
              <a:avLst/>
              <a:gdLst/>
              <a:ahLst/>
              <a:cxnLst>
                <a:cxn ang="0">
                  <a:pos x="119" y="0"/>
                </a:cxn>
                <a:cxn ang="0">
                  <a:pos x="65" y="190"/>
                </a:cxn>
                <a:cxn ang="0">
                  <a:pos x="0" y="187"/>
                </a:cxn>
                <a:cxn ang="0">
                  <a:pos x="23" y="259"/>
                </a:cxn>
                <a:cxn ang="0">
                  <a:pos x="133" y="273"/>
                </a:cxn>
                <a:cxn ang="0">
                  <a:pos x="124" y="413"/>
                </a:cxn>
                <a:cxn ang="0">
                  <a:pos x="258" y="439"/>
                </a:cxn>
                <a:cxn ang="0">
                  <a:pos x="326" y="449"/>
                </a:cxn>
                <a:cxn ang="0">
                  <a:pos x="351" y="454"/>
                </a:cxn>
                <a:cxn ang="0">
                  <a:pos x="369" y="455"/>
                </a:cxn>
                <a:cxn ang="0">
                  <a:pos x="369" y="388"/>
                </a:cxn>
                <a:cxn ang="0">
                  <a:pos x="466" y="388"/>
                </a:cxn>
                <a:cxn ang="0">
                  <a:pos x="483" y="272"/>
                </a:cxn>
                <a:cxn ang="0">
                  <a:pos x="522" y="272"/>
                </a:cxn>
                <a:cxn ang="0">
                  <a:pos x="522" y="312"/>
                </a:cxn>
                <a:cxn ang="0">
                  <a:pos x="533" y="315"/>
                </a:cxn>
                <a:cxn ang="0">
                  <a:pos x="543" y="319"/>
                </a:cxn>
                <a:cxn ang="0">
                  <a:pos x="555" y="322"/>
                </a:cxn>
                <a:cxn ang="0">
                  <a:pos x="567" y="332"/>
                </a:cxn>
                <a:cxn ang="0">
                  <a:pos x="570" y="338"/>
                </a:cxn>
                <a:cxn ang="0">
                  <a:pos x="577" y="342"/>
                </a:cxn>
                <a:cxn ang="0">
                  <a:pos x="581" y="350"/>
                </a:cxn>
                <a:cxn ang="0">
                  <a:pos x="584" y="356"/>
                </a:cxn>
                <a:cxn ang="0">
                  <a:pos x="586" y="365"/>
                </a:cxn>
                <a:cxn ang="0">
                  <a:pos x="587" y="375"/>
                </a:cxn>
                <a:cxn ang="0">
                  <a:pos x="651" y="375"/>
                </a:cxn>
                <a:cxn ang="0">
                  <a:pos x="677" y="52"/>
                </a:cxn>
                <a:cxn ang="0">
                  <a:pos x="119" y="0"/>
                </a:cxn>
              </a:cxnLst>
              <a:rect l="0" t="0" r="r" b="b"/>
              <a:pathLst>
                <a:path w="677" h="455">
                  <a:moveTo>
                    <a:pt x="119" y="0"/>
                  </a:moveTo>
                  <a:lnTo>
                    <a:pt x="65" y="190"/>
                  </a:lnTo>
                  <a:lnTo>
                    <a:pt x="0" y="187"/>
                  </a:lnTo>
                  <a:lnTo>
                    <a:pt x="23" y="259"/>
                  </a:lnTo>
                  <a:lnTo>
                    <a:pt x="133" y="273"/>
                  </a:lnTo>
                  <a:lnTo>
                    <a:pt x="124" y="413"/>
                  </a:lnTo>
                  <a:lnTo>
                    <a:pt x="258" y="439"/>
                  </a:lnTo>
                  <a:lnTo>
                    <a:pt x="326" y="449"/>
                  </a:lnTo>
                  <a:lnTo>
                    <a:pt x="351" y="454"/>
                  </a:lnTo>
                  <a:lnTo>
                    <a:pt x="369" y="455"/>
                  </a:lnTo>
                  <a:lnTo>
                    <a:pt x="369" y="388"/>
                  </a:lnTo>
                  <a:lnTo>
                    <a:pt x="466" y="388"/>
                  </a:lnTo>
                  <a:lnTo>
                    <a:pt x="483" y="272"/>
                  </a:lnTo>
                  <a:lnTo>
                    <a:pt x="522" y="272"/>
                  </a:lnTo>
                  <a:lnTo>
                    <a:pt x="522" y="312"/>
                  </a:lnTo>
                  <a:lnTo>
                    <a:pt x="533" y="315"/>
                  </a:lnTo>
                  <a:lnTo>
                    <a:pt x="543" y="319"/>
                  </a:lnTo>
                  <a:lnTo>
                    <a:pt x="555" y="322"/>
                  </a:lnTo>
                  <a:lnTo>
                    <a:pt x="567" y="332"/>
                  </a:lnTo>
                  <a:lnTo>
                    <a:pt x="570" y="338"/>
                  </a:lnTo>
                  <a:lnTo>
                    <a:pt x="577" y="342"/>
                  </a:lnTo>
                  <a:lnTo>
                    <a:pt x="581" y="350"/>
                  </a:lnTo>
                  <a:lnTo>
                    <a:pt x="584" y="356"/>
                  </a:lnTo>
                  <a:lnTo>
                    <a:pt x="586" y="365"/>
                  </a:lnTo>
                  <a:lnTo>
                    <a:pt x="587" y="375"/>
                  </a:lnTo>
                  <a:lnTo>
                    <a:pt x="651" y="375"/>
                  </a:lnTo>
                  <a:lnTo>
                    <a:pt x="677" y="52"/>
                  </a:lnTo>
                  <a:lnTo>
                    <a:pt x="119"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01" name="Freeform 928"/>
            <p:cNvSpPr>
              <a:spLocks/>
            </p:cNvSpPr>
            <p:nvPr/>
          </p:nvSpPr>
          <p:spPr bwMode="auto">
            <a:xfrm>
              <a:off x="-4552" y="-2612"/>
              <a:ext cx="677" cy="455"/>
            </a:xfrm>
            <a:custGeom>
              <a:avLst/>
              <a:gdLst/>
              <a:ahLst/>
              <a:cxnLst>
                <a:cxn ang="0">
                  <a:pos x="119" y="0"/>
                </a:cxn>
                <a:cxn ang="0">
                  <a:pos x="65" y="190"/>
                </a:cxn>
                <a:cxn ang="0">
                  <a:pos x="0" y="187"/>
                </a:cxn>
                <a:cxn ang="0">
                  <a:pos x="23" y="259"/>
                </a:cxn>
                <a:cxn ang="0">
                  <a:pos x="133" y="273"/>
                </a:cxn>
                <a:cxn ang="0">
                  <a:pos x="124" y="413"/>
                </a:cxn>
                <a:cxn ang="0">
                  <a:pos x="258" y="439"/>
                </a:cxn>
                <a:cxn ang="0">
                  <a:pos x="326" y="449"/>
                </a:cxn>
                <a:cxn ang="0">
                  <a:pos x="351" y="454"/>
                </a:cxn>
                <a:cxn ang="0">
                  <a:pos x="369" y="455"/>
                </a:cxn>
                <a:cxn ang="0">
                  <a:pos x="369" y="388"/>
                </a:cxn>
                <a:cxn ang="0">
                  <a:pos x="466" y="388"/>
                </a:cxn>
                <a:cxn ang="0">
                  <a:pos x="483" y="272"/>
                </a:cxn>
                <a:cxn ang="0">
                  <a:pos x="522" y="272"/>
                </a:cxn>
                <a:cxn ang="0">
                  <a:pos x="522" y="312"/>
                </a:cxn>
                <a:cxn ang="0">
                  <a:pos x="533" y="315"/>
                </a:cxn>
                <a:cxn ang="0">
                  <a:pos x="543" y="319"/>
                </a:cxn>
                <a:cxn ang="0">
                  <a:pos x="555" y="322"/>
                </a:cxn>
                <a:cxn ang="0">
                  <a:pos x="567" y="332"/>
                </a:cxn>
                <a:cxn ang="0">
                  <a:pos x="570" y="338"/>
                </a:cxn>
                <a:cxn ang="0">
                  <a:pos x="577" y="342"/>
                </a:cxn>
                <a:cxn ang="0">
                  <a:pos x="581" y="350"/>
                </a:cxn>
                <a:cxn ang="0">
                  <a:pos x="584" y="356"/>
                </a:cxn>
                <a:cxn ang="0">
                  <a:pos x="586" y="365"/>
                </a:cxn>
                <a:cxn ang="0">
                  <a:pos x="587" y="375"/>
                </a:cxn>
                <a:cxn ang="0">
                  <a:pos x="651" y="375"/>
                </a:cxn>
                <a:cxn ang="0">
                  <a:pos x="677" y="52"/>
                </a:cxn>
                <a:cxn ang="0">
                  <a:pos x="119" y="0"/>
                </a:cxn>
              </a:cxnLst>
              <a:rect l="0" t="0" r="r" b="b"/>
              <a:pathLst>
                <a:path w="677" h="455">
                  <a:moveTo>
                    <a:pt x="119" y="0"/>
                  </a:moveTo>
                  <a:lnTo>
                    <a:pt x="65" y="190"/>
                  </a:lnTo>
                  <a:lnTo>
                    <a:pt x="0" y="187"/>
                  </a:lnTo>
                  <a:lnTo>
                    <a:pt x="23" y="259"/>
                  </a:lnTo>
                  <a:lnTo>
                    <a:pt x="133" y="273"/>
                  </a:lnTo>
                  <a:lnTo>
                    <a:pt x="124" y="413"/>
                  </a:lnTo>
                  <a:lnTo>
                    <a:pt x="258" y="439"/>
                  </a:lnTo>
                  <a:lnTo>
                    <a:pt x="326" y="449"/>
                  </a:lnTo>
                  <a:lnTo>
                    <a:pt x="351" y="454"/>
                  </a:lnTo>
                  <a:lnTo>
                    <a:pt x="369" y="455"/>
                  </a:lnTo>
                  <a:lnTo>
                    <a:pt x="369" y="388"/>
                  </a:lnTo>
                  <a:lnTo>
                    <a:pt x="466" y="388"/>
                  </a:lnTo>
                  <a:lnTo>
                    <a:pt x="483" y="272"/>
                  </a:lnTo>
                  <a:lnTo>
                    <a:pt x="522" y="272"/>
                  </a:lnTo>
                  <a:lnTo>
                    <a:pt x="522" y="312"/>
                  </a:lnTo>
                  <a:lnTo>
                    <a:pt x="533" y="315"/>
                  </a:lnTo>
                  <a:lnTo>
                    <a:pt x="543" y="319"/>
                  </a:lnTo>
                  <a:lnTo>
                    <a:pt x="555" y="322"/>
                  </a:lnTo>
                  <a:lnTo>
                    <a:pt x="567" y="332"/>
                  </a:lnTo>
                  <a:lnTo>
                    <a:pt x="570" y="338"/>
                  </a:lnTo>
                  <a:lnTo>
                    <a:pt x="577" y="342"/>
                  </a:lnTo>
                  <a:lnTo>
                    <a:pt x="581" y="350"/>
                  </a:lnTo>
                  <a:lnTo>
                    <a:pt x="584" y="356"/>
                  </a:lnTo>
                  <a:lnTo>
                    <a:pt x="586" y="365"/>
                  </a:lnTo>
                  <a:lnTo>
                    <a:pt x="587" y="375"/>
                  </a:lnTo>
                  <a:lnTo>
                    <a:pt x="651" y="375"/>
                  </a:lnTo>
                  <a:lnTo>
                    <a:pt x="677" y="52"/>
                  </a:lnTo>
                  <a:lnTo>
                    <a:pt x="119"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202" name="Freeform 930"/>
          <p:cNvSpPr>
            <a:spLocks/>
          </p:cNvSpPr>
          <p:nvPr/>
        </p:nvSpPr>
        <p:spPr bwMode="auto">
          <a:xfrm>
            <a:off x="3072870" y="1530164"/>
            <a:ext cx="838079" cy="517286"/>
          </a:xfrm>
          <a:custGeom>
            <a:avLst/>
            <a:gdLst/>
            <a:ahLst/>
            <a:cxnLst>
              <a:cxn ang="0">
                <a:pos x="1580" y="807"/>
              </a:cxn>
              <a:cxn ang="0">
                <a:pos x="990" y="156"/>
              </a:cxn>
              <a:cxn ang="0">
                <a:pos x="183" y="20"/>
              </a:cxn>
              <a:cxn ang="0">
                <a:pos x="0" y="183"/>
              </a:cxn>
              <a:cxn ang="0">
                <a:pos x="31" y="264"/>
              </a:cxn>
              <a:cxn ang="0">
                <a:pos x="16" y="293"/>
              </a:cxn>
              <a:cxn ang="0">
                <a:pos x="43" y="326"/>
              </a:cxn>
              <a:cxn ang="0">
                <a:pos x="100" y="410"/>
              </a:cxn>
              <a:cxn ang="0">
                <a:pos x="114" y="456"/>
              </a:cxn>
              <a:cxn ang="0">
                <a:pos x="140" y="474"/>
              </a:cxn>
              <a:cxn ang="0">
                <a:pos x="178" y="492"/>
              </a:cxn>
              <a:cxn ang="0">
                <a:pos x="147" y="562"/>
              </a:cxn>
              <a:cxn ang="0">
                <a:pos x="135" y="604"/>
              </a:cxn>
              <a:cxn ang="0">
                <a:pos x="140" y="624"/>
              </a:cxn>
              <a:cxn ang="0">
                <a:pos x="114" y="651"/>
              </a:cxn>
              <a:cxn ang="0">
                <a:pos x="107" y="683"/>
              </a:cxn>
              <a:cxn ang="0">
                <a:pos x="143" y="708"/>
              </a:cxn>
              <a:cxn ang="0">
                <a:pos x="195" y="670"/>
              </a:cxn>
              <a:cxn ang="0">
                <a:pos x="205" y="687"/>
              </a:cxn>
              <a:cxn ang="0">
                <a:pos x="215" y="693"/>
              </a:cxn>
              <a:cxn ang="0">
                <a:pos x="211" y="765"/>
              </a:cxn>
              <a:cxn ang="0">
                <a:pos x="238" y="809"/>
              </a:cxn>
              <a:cxn ang="0">
                <a:pos x="229" y="839"/>
              </a:cxn>
              <a:cxn ang="0">
                <a:pos x="258" y="859"/>
              </a:cxn>
              <a:cxn ang="0">
                <a:pos x="276" y="893"/>
              </a:cxn>
              <a:cxn ang="0">
                <a:pos x="272" y="929"/>
              </a:cxn>
              <a:cxn ang="0">
                <a:pos x="302" y="956"/>
              </a:cxn>
              <a:cxn ang="0">
                <a:pos x="319" y="933"/>
              </a:cxn>
              <a:cxn ang="0">
                <a:pos x="362" y="950"/>
              </a:cxn>
              <a:cxn ang="0">
                <a:pos x="389" y="933"/>
              </a:cxn>
              <a:cxn ang="0">
                <a:pos x="438" y="943"/>
              </a:cxn>
              <a:cxn ang="0">
                <a:pos x="460" y="950"/>
              </a:cxn>
              <a:cxn ang="0">
                <a:pos x="498" y="933"/>
              </a:cxn>
              <a:cxn ang="0">
                <a:pos x="536" y="939"/>
              </a:cxn>
              <a:cxn ang="0">
                <a:pos x="557" y="976"/>
              </a:cxn>
              <a:cxn ang="0">
                <a:pos x="1563" y="997"/>
              </a:cxn>
            </a:cxnLst>
            <a:rect l="0" t="0" r="r" b="b"/>
            <a:pathLst>
              <a:path w="1629" h="997">
                <a:moveTo>
                  <a:pt x="1563" y="997"/>
                </a:moveTo>
                <a:lnTo>
                  <a:pt x="1580" y="807"/>
                </a:lnTo>
                <a:lnTo>
                  <a:pt x="1629" y="219"/>
                </a:lnTo>
                <a:lnTo>
                  <a:pt x="990" y="156"/>
                </a:lnTo>
                <a:lnTo>
                  <a:pt x="584" y="85"/>
                </a:lnTo>
                <a:lnTo>
                  <a:pt x="183" y="20"/>
                </a:lnTo>
                <a:lnTo>
                  <a:pt x="34" y="0"/>
                </a:lnTo>
                <a:lnTo>
                  <a:pt x="0" y="183"/>
                </a:lnTo>
                <a:lnTo>
                  <a:pt x="21" y="232"/>
                </a:lnTo>
                <a:lnTo>
                  <a:pt x="31" y="264"/>
                </a:lnTo>
                <a:lnTo>
                  <a:pt x="21" y="284"/>
                </a:lnTo>
                <a:lnTo>
                  <a:pt x="16" y="293"/>
                </a:lnTo>
                <a:lnTo>
                  <a:pt x="27" y="306"/>
                </a:lnTo>
                <a:lnTo>
                  <a:pt x="43" y="326"/>
                </a:lnTo>
                <a:lnTo>
                  <a:pt x="74" y="355"/>
                </a:lnTo>
                <a:lnTo>
                  <a:pt x="100" y="410"/>
                </a:lnTo>
                <a:lnTo>
                  <a:pt x="103" y="436"/>
                </a:lnTo>
                <a:lnTo>
                  <a:pt x="114" y="456"/>
                </a:lnTo>
                <a:lnTo>
                  <a:pt x="140" y="461"/>
                </a:lnTo>
                <a:lnTo>
                  <a:pt x="140" y="474"/>
                </a:lnTo>
                <a:lnTo>
                  <a:pt x="168" y="482"/>
                </a:lnTo>
                <a:lnTo>
                  <a:pt x="178" y="492"/>
                </a:lnTo>
                <a:lnTo>
                  <a:pt x="147" y="555"/>
                </a:lnTo>
                <a:lnTo>
                  <a:pt x="147" y="562"/>
                </a:lnTo>
                <a:lnTo>
                  <a:pt x="140" y="576"/>
                </a:lnTo>
                <a:lnTo>
                  <a:pt x="135" y="604"/>
                </a:lnTo>
                <a:lnTo>
                  <a:pt x="140" y="608"/>
                </a:lnTo>
                <a:lnTo>
                  <a:pt x="140" y="624"/>
                </a:lnTo>
                <a:lnTo>
                  <a:pt x="114" y="640"/>
                </a:lnTo>
                <a:lnTo>
                  <a:pt x="114" y="651"/>
                </a:lnTo>
                <a:lnTo>
                  <a:pt x="114" y="666"/>
                </a:lnTo>
                <a:lnTo>
                  <a:pt x="107" y="683"/>
                </a:lnTo>
                <a:lnTo>
                  <a:pt x="135" y="708"/>
                </a:lnTo>
                <a:lnTo>
                  <a:pt x="143" y="708"/>
                </a:lnTo>
                <a:lnTo>
                  <a:pt x="186" y="670"/>
                </a:lnTo>
                <a:lnTo>
                  <a:pt x="195" y="670"/>
                </a:lnTo>
                <a:lnTo>
                  <a:pt x="201" y="670"/>
                </a:lnTo>
                <a:lnTo>
                  <a:pt x="205" y="687"/>
                </a:lnTo>
                <a:lnTo>
                  <a:pt x="207" y="692"/>
                </a:lnTo>
                <a:lnTo>
                  <a:pt x="215" y="693"/>
                </a:lnTo>
                <a:lnTo>
                  <a:pt x="211" y="724"/>
                </a:lnTo>
                <a:lnTo>
                  <a:pt x="211" y="765"/>
                </a:lnTo>
                <a:lnTo>
                  <a:pt x="223" y="789"/>
                </a:lnTo>
                <a:lnTo>
                  <a:pt x="238" y="809"/>
                </a:lnTo>
                <a:lnTo>
                  <a:pt x="238" y="823"/>
                </a:lnTo>
                <a:lnTo>
                  <a:pt x="229" y="839"/>
                </a:lnTo>
                <a:lnTo>
                  <a:pt x="244" y="859"/>
                </a:lnTo>
                <a:lnTo>
                  <a:pt x="258" y="859"/>
                </a:lnTo>
                <a:lnTo>
                  <a:pt x="276" y="881"/>
                </a:lnTo>
                <a:lnTo>
                  <a:pt x="276" y="893"/>
                </a:lnTo>
                <a:lnTo>
                  <a:pt x="272" y="919"/>
                </a:lnTo>
                <a:lnTo>
                  <a:pt x="272" y="929"/>
                </a:lnTo>
                <a:lnTo>
                  <a:pt x="281" y="950"/>
                </a:lnTo>
                <a:lnTo>
                  <a:pt x="302" y="956"/>
                </a:lnTo>
                <a:lnTo>
                  <a:pt x="313" y="939"/>
                </a:lnTo>
                <a:lnTo>
                  <a:pt x="319" y="933"/>
                </a:lnTo>
                <a:lnTo>
                  <a:pt x="352" y="943"/>
                </a:lnTo>
                <a:lnTo>
                  <a:pt x="362" y="950"/>
                </a:lnTo>
                <a:lnTo>
                  <a:pt x="377" y="934"/>
                </a:lnTo>
                <a:lnTo>
                  <a:pt x="389" y="933"/>
                </a:lnTo>
                <a:lnTo>
                  <a:pt x="400" y="939"/>
                </a:lnTo>
                <a:lnTo>
                  <a:pt x="438" y="943"/>
                </a:lnTo>
                <a:lnTo>
                  <a:pt x="453" y="953"/>
                </a:lnTo>
                <a:lnTo>
                  <a:pt x="460" y="950"/>
                </a:lnTo>
                <a:lnTo>
                  <a:pt x="498" y="950"/>
                </a:lnTo>
                <a:lnTo>
                  <a:pt x="498" y="933"/>
                </a:lnTo>
                <a:lnTo>
                  <a:pt x="514" y="919"/>
                </a:lnTo>
                <a:lnTo>
                  <a:pt x="536" y="939"/>
                </a:lnTo>
                <a:lnTo>
                  <a:pt x="541" y="965"/>
                </a:lnTo>
                <a:lnTo>
                  <a:pt x="557" y="976"/>
                </a:lnTo>
                <a:lnTo>
                  <a:pt x="573" y="877"/>
                </a:lnTo>
                <a:lnTo>
                  <a:pt x="1563" y="997"/>
                </a:lnTo>
                <a:close/>
              </a:path>
            </a:pathLst>
          </a:custGeom>
          <a:gradFill>
            <a:gsLst>
              <a:gs pos="50000">
                <a:srgbClr val="FFC000"/>
              </a:gs>
              <a:gs pos="49000">
                <a:srgbClr val="92D050"/>
              </a:gs>
            </a:gsLst>
            <a:lin ang="3600000" scaled="0"/>
          </a:gra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03" name="Freeform 931"/>
          <p:cNvSpPr>
            <a:spLocks/>
          </p:cNvSpPr>
          <p:nvPr/>
        </p:nvSpPr>
        <p:spPr bwMode="auto">
          <a:xfrm>
            <a:off x="3072870" y="1530164"/>
            <a:ext cx="838079" cy="517286"/>
          </a:xfrm>
          <a:custGeom>
            <a:avLst/>
            <a:gdLst/>
            <a:ahLst/>
            <a:cxnLst>
              <a:cxn ang="0">
                <a:pos x="1580" y="807"/>
              </a:cxn>
              <a:cxn ang="0">
                <a:pos x="990" y="156"/>
              </a:cxn>
              <a:cxn ang="0">
                <a:pos x="183" y="20"/>
              </a:cxn>
              <a:cxn ang="0">
                <a:pos x="0" y="183"/>
              </a:cxn>
              <a:cxn ang="0">
                <a:pos x="31" y="264"/>
              </a:cxn>
              <a:cxn ang="0">
                <a:pos x="16" y="293"/>
              </a:cxn>
              <a:cxn ang="0">
                <a:pos x="43" y="326"/>
              </a:cxn>
              <a:cxn ang="0">
                <a:pos x="100" y="410"/>
              </a:cxn>
              <a:cxn ang="0">
                <a:pos x="114" y="456"/>
              </a:cxn>
              <a:cxn ang="0">
                <a:pos x="140" y="474"/>
              </a:cxn>
              <a:cxn ang="0">
                <a:pos x="178" y="492"/>
              </a:cxn>
              <a:cxn ang="0">
                <a:pos x="147" y="562"/>
              </a:cxn>
              <a:cxn ang="0">
                <a:pos x="135" y="604"/>
              </a:cxn>
              <a:cxn ang="0">
                <a:pos x="140" y="624"/>
              </a:cxn>
              <a:cxn ang="0">
                <a:pos x="114" y="651"/>
              </a:cxn>
              <a:cxn ang="0">
                <a:pos x="107" y="683"/>
              </a:cxn>
              <a:cxn ang="0">
                <a:pos x="143" y="708"/>
              </a:cxn>
              <a:cxn ang="0">
                <a:pos x="195" y="670"/>
              </a:cxn>
              <a:cxn ang="0">
                <a:pos x="205" y="687"/>
              </a:cxn>
              <a:cxn ang="0">
                <a:pos x="215" y="693"/>
              </a:cxn>
              <a:cxn ang="0">
                <a:pos x="211" y="765"/>
              </a:cxn>
              <a:cxn ang="0">
                <a:pos x="238" y="809"/>
              </a:cxn>
              <a:cxn ang="0">
                <a:pos x="229" y="839"/>
              </a:cxn>
              <a:cxn ang="0">
                <a:pos x="258" y="859"/>
              </a:cxn>
              <a:cxn ang="0">
                <a:pos x="276" y="893"/>
              </a:cxn>
              <a:cxn ang="0">
                <a:pos x="272" y="929"/>
              </a:cxn>
              <a:cxn ang="0">
                <a:pos x="302" y="956"/>
              </a:cxn>
              <a:cxn ang="0">
                <a:pos x="319" y="933"/>
              </a:cxn>
              <a:cxn ang="0">
                <a:pos x="362" y="950"/>
              </a:cxn>
              <a:cxn ang="0">
                <a:pos x="389" y="933"/>
              </a:cxn>
              <a:cxn ang="0">
                <a:pos x="438" y="943"/>
              </a:cxn>
              <a:cxn ang="0">
                <a:pos x="460" y="950"/>
              </a:cxn>
              <a:cxn ang="0">
                <a:pos x="498" y="933"/>
              </a:cxn>
              <a:cxn ang="0">
                <a:pos x="536" y="939"/>
              </a:cxn>
              <a:cxn ang="0">
                <a:pos x="557" y="976"/>
              </a:cxn>
              <a:cxn ang="0">
                <a:pos x="1563" y="997"/>
              </a:cxn>
            </a:cxnLst>
            <a:rect l="0" t="0" r="r" b="b"/>
            <a:pathLst>
              <a:path w="1629" h="997">
                <a:moveTo>
                  <a:pt x="1563" y="997"/>
                </a:moveTo>
                <a:lnTo>
                  <a:pt x="1580" y="807"/>
                </a:lnTo>
                <a:lnTo>
                  <a:pt x="1629" y="219"/>
                </a:lnTo>
                <a:lnTo>
                  <a:pt x="990" y="156"/>
                </a:lnTo>
                <a:lnTo>
                  <a:pt x="584" y="85"/>
                </a:lnTo>
                <a:lnTo>
                  <a:pt x="183" y="20"/>
                </a:lnTo>
                <a:lnTo>
                  <a:pt x="34" y="0"/>
                </a:lnTo>
                <a:lnTo>
                  <a:pt x="0" y="183"/>
                </a:lnTo>
                <a:lnTo>
                  <a:pt x="21" y="232"/>
                </a:lnTo>
                <a:lnTo>
                  <a:pt x="31" y="264"/>
                </a:lnTo>
                <a:lnTo>
                  <a:pt x="21" y="284"/>
                </a:lnTo>
                <a:lnTo>
                  <a:pt x="16" y="293"/>
                </a:lnTo>
                <a:lnTo>
                  <a:pt x="27" y="306"/>
                </a:lnTo>
                <a:lnTo>
                  <a:pt x="43" y="326"/>
                </a:lnTo>
                <a:lnTo>
                  <a:pt x="74" y="355"/>
                </a:lnTo>
                <a:lnTo>
                  <a:pt x="100" y="410"/>
                </a:lnTo>
                <a:lnTo>
                  <a:pt x="103" y="436"/>
                </a:lnTo>
                <a:lnTo>
                  <a:pt x="114" y="456"/>
                </a:lnTo>
                <a:lnTo>
                  <a:pt x="140" y="461"/>
                </a:lnTo>
                <a:lnTo>
                  <a:pt x="140" y="474"/>
                </a:lnTo>
                <a:lnTo>
                  <a:pt x="168" y="482"/>
                </a:lnTo>
                <a:lnTo>
                  <a:pt x="178" y="492"/>
                </a:lnTo>
                <a:lnTo>
                  <a:pt x="147" y="555"/>
                </a:lnTo>
                <a:lnTo>
                  <a:pt x="147" y="562"/>
                </a:lnTo>
                <a:lnTo>
                  <a:pt x="140" y="576"/>
                </a:lnTo>
                <a:lnTo>
                  <a:pt x="135" y="604"/>
                </a:lnTo>
                <a:lnTo>
                  <a:pt x="140" y="608"/>
                </a:lnTo>
                <a:lnTo>
                  <a:pt x="140" y="624"/>
                </a:lnTo>
                <a:lnTo>
                  <a:pt x="114" y="640"/>
                </a:lnTo>
                <a:lnTo>
                  <a:pt x="114" y="651"/>
                </a:lnTo>
                <a:lnTo>
                  <a:pt x="114" y="666"/>
                </a:lnTo>
                <a:lnTo>
                  <a:pt x="107" y="683"/>
                </a:lnTo>
                <a:lnTo>
                  <a:pt x="135" y="708"/>
                </a:lnTo>
                <a:lnTo>
                  <a:pt x="143" y="708"/>
                </a:lnTo>
                <a:lnTo>
                  <a:pt x="186" y="670"/>
                </a:lnTo>
                <a:lnTo>
                  <a:pt x="195" y="670"/>
                </a:lnTo>
                <a:lnTo>
                  <a:pt x="201" y="670"/>
                </a:lnTo>
                <a:lnTo>
                  <a:pt x="205" y="687"/>
                </a:lnTo>
                <a:lnTo>
                  <a:pt x="207" y="692"/>
                </a:lnTo>
                <a:lnTo>
                  <a:pt x="215" y="693"/>
                </a:lnTo>
                <a:lnTo>
                  <a:pt x="211" y="724"/>
                </a:lnTo>
                <a:lnTo>
                  <a:pt x="211" y="765"/>
                </a:lnTo>
                <a:lnTo>
                  <a:pt x="223" y="789"/>
                </a:lnTo>
                <a:lnTo>
                  <a:pt x="238" y="809"/>
                </a:lnTo>
                <a:lnTo>
                  <a:pt x="238" y="823"/>
                </a:lnTo>
                <a:lnTo>
                  <a:pt x="229" y="839"/>
                </a:lnTo>
                <a:lnTo>
                  <a:pt x="244" y="859"/>
                </a:lnTo>
                <a:lnTo>
                  <a:pt x="258" y="859"/>
                </a:lnTo>
                <a:lnTo>
                  <a:pt x="276" y="881"/>
                </a:lnTo>
                <a:lnTo>
                  <a:pt x="276" y="893"/>
                </a:lnTo>
                <a:lnTo>
                  <a:pt x="272" y="919"/>
                </a:lnTo>
                <a:lnTo>
                  <a:pt x="272" y="929"/>
                </a:lnTo>
                <a:lnTo>
                  <a:pt x="281" y="950"/>
                </a:lnTo>
                <a:lnTo>
                  <a:pt x="302" y="956"/>
                </a:lnTo>
                <a:lnTo>
                  <a:pt x="313" y="939"/>
                </a:lnTo>
                <a:lnTo>
                  <a:pt x="319" y="933"/>
                </a:lnTo>
                <a:lnTo>
                  <a:pt x="352" y="943"/>
                </a:lnTo>
                <a:lnTo>
                  <a:pt x="362" y="950"/>
                </a:lnTo>
                <a:lnTo>
                  <a:pt x="377" y="934"/>
                </a:lnTo>
                <a:lnTo>
                  <a:pt x="389" y="933"/>
                </a:lnTo>
                <a:lnTo>
                  <a:pt x="400" y="939"/>
                </a:lnTo>
                <a:lnTo>
                  <a:pt x="438" y="943"/>
                </a:lnTo>
                <a:lnTo>
                  <a:pt x="453" y="953"/>
                </a:lnTo>
                <a:lnTo>
                  <a:pt x="460" y="950"/>
                </a:lnTo>
                <a:lnTo>
                  <a:pt x="498" y="950"/>
                </a:lnTo>
                <a:lnTo>
                  <a:pt x="498" y="933"/>
                </a:lnTo>
                <a:lnTo>
                  <a:pt x="514" y="919"/>
                </a:lnTo>
                <a:lnTo>
                  <a:pt x="536" y="939"/>
                </a:lnTo>
                <a:lnTo>
                  <a:pt x="541" y="965"/>
                </a:lnTo>
                <a:lnTo>
                  <a:pt x="557" y="976"/>
                </a:lnTo>
                <a:lnTo>
                  <a:pt x="573" y="877"/>
                </a:lnTo>
                <a:lnTo>
                  <a:pt x="1563" y="997"/>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204" name="Group 944"/>
          <p:cNvGrpSpPr>
            <a:grpSpLocks/>
          </p:cNvGrpSpPr>
          <p:nvPr/>
        </p:nvGrpSpPr>
        <p:grpSpPr bwMode="auto">
          <a:xfrm>
            <a:off x="2869651" y="1518751"/>
            <a:ext cx="486179" cy="764772"/>
            <a:chOff x="-5888" y="-2799"/>
            <a:chExt cx="945" cy="1474"/>
          </a:xfrm>
        </p:grpSpPr>
        <p:sp>
          <p:nvSpPr>
            <p:cNvPr id="205" name="Freeform 932"/>
            <p:cNvSpPr>
              <a:spLocks/>
            </p:cNvSpPr>
            <p:nvPr/>
          </p:nvSpPr>
          <p:spPr bwMode="auto">
            <a:xfrm>
              <a:off x="-5330" y="-1679"/>
              <a:ext cx="343" cy="354"/>
            </a:xfrm>
            <a:custGeom>
              <a:avLst/>
              <a:gdLst/>
              <a:ahLst/>
              <a:cxnLst>
                <a:cxn ang="0">
                  <a:pos x="267" y="99"/>
                </a:cxn>
                <a:cxn ang="0">
                  <a:pos x="154" y="48"/>
                </a:cxn>
                <a:cxn ang="0">
                  <a:pos x="154" y="0"/>
                </a:cxn>
                <a:cxn ang="0">
                  <a:pos x="134" y="0"/>
                </a:cxn>
                <a:cxn ang="0">
                  <a:pos x="59" y="74"/>
                </a:cxn>
                <a:cxn ang="0">
                  <a:pos x="37" y="74"/>
                </a:cxn>
                <a:cxn ang="0">
                  <a:pos x="4" y="181"/>
                </a:cxn>
                <a:cxn ang="0">
                  <a:pos x="23" y="201"/>
                </a:cxn>
                <a:cxn ang="0">
                  <a:pos x="0" y="295"/>
                </a:cxn>
                <a:cxn ang="0">
                  <a:pos x="313" y="354"/>
                </a:cxn>
                <a:cxn ang="0">
                  <a:pos x="317" y="354"/>
                </a:cxn>
                <a:cxn ang="0">
                  <a:pos x="343" y="177"/>
                </a:cxn>
                <a:cxn ang="0">
                  <a:pos x="267" y="148"/>
                </a:cxn>
                <a:cxn ang="0">
                  <a:pos x="267" y="99"/>
                </a:cxn>
              </a:cxnLst>
              <a:rect l="0" t="0" r="r" b="b"/>
              <a:pathLst>
                <a:path w="343" h="354">
                  <a:moveTo>
                    <a:pt x="267" y="99"/>
                  </a:moveTo>
                  <a:lnTo>
                    <a:pt x="154" y="48"/>
                  </a:lnTo>
                  <a:lnTo>
                    <a:pt x="154" y="0"/>
                  </a:lnTo>
                  <a:lnTo>
                    <a:pt x="134" y="0"/>
                  </a:lnTo>
                  <a:lnTo>
                    <a:pt x="59" y="74"/>
                  </a:lnTo>
                  <a:lnTo>
                    <a:pt x="37" y="74"/>
                  </a:lnTo>
                  <a:lnTo>
                    <a:pt x="4" y="181"/>
                  </a:lnTo>
                  <a:lnTo>
                    <a:pt x="23" y="201"/>
                  </a:lnTo>
                  <a:lnTo>
                    <a:pt x="0" y="295"/>
                  </a:lnTo>
                  <a:lnTo>
                    <a:pt x="313" y="354"/>
                  </a:lnTo>
                  <a:lnTo>
                    <a:pt x="317" y="354"/>
                  </a:lnTo>
                  <a:lnTo>
                    <a:pt x="343" y="177"/>
                  </a:lnTo>
                  <a:lnTo>
                    <a:pt x="267" y="148"/>
                  </a:lnTo>
                  <a:lnTo>
                    <a:pt x="267" y="9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06" name="Freeform 933"/>
            <p:cNvSpPr>
              <a:spLocks/>
            </p:cNvSpPr>
            <p:nvPr/>
          </p:nvSpPr>
          <p:spPr bwMode="auto">
            <a:xfrm>
              <a:off x="-5330" y="-1679"/>
              <a:ext cx="343" cy="354"/>
            </a:xfrm>
            <a:custGeom>
              <a:avLst/>
              <a:gdLst/>
              <a:ahLst/>
              <a:cxnLst>
                <a:cxn ang="0">
                  <a:pos x="267" y="99"/>
                </a:cxn>
                <a:cxn ang="0">
                  <a:pos x="154" y="48"/>
                </a:cxn>
                <a:cxn ang="0">
                  <a:pos x="154" y="0"/>
                </a:cxn>
                <a:cxn ang="0">
                  <a:pos x="134" y="0"/>
                </a:cxn>
                <a:cxn ang="0">
                  <a:pos x="59" y="74"/>
                </a:cxn>
                <a:cxn ang="0">
                  <a:pos x="37" y="74"/>
                </a:cxn>
                <a:cxn ang="0">
                  <a:pos x="4" y="181"/>
                </a:cxn>
                <a:cxn ang="0">
                  <a:pos x="23" y="201"/>
                </a:cxn>
                <a:cxn ang="0">
                  <a:pos x="0" y="295"/>
                </a:cxn>
                <a:cxn ang="0">
                  <a:pos x="313" y="354"/>
                </a:cxn>
                <a:cxn ang="0">
                  <a:pos x="317" y="354"/>
                </a:cxn>
                <a:cxn ang="0">
                  <a:pos x="343" y="177"/>
                </a:cxn>
                <a:cxn ang="0">
                  <a:pos x="267" y="148"/>
                </a:cxn>
                <a:cxn ang="0">
                  <a:pos x="267" y="99"/>
                </a:cxn>
              </a:cxnLst>
              <a:rect l="0" t="0" r="r" b="b"/>
              <a:pathLst>
                <a:path w="343" h="354">
                  <a:moveTo>
                    <a:pt x="267" y="99"/>
                  </a:moveTo>
                  <a:lnTo>
                    <a:pt x="154" y="48"/>
                  </a:lnTo>
                  <a:lnTo>
                    <a:pt x="154" y="0"/>
                  </a:lnTo>
                  <a:lnTo>
                    <a:pt x="134" y="0"/>
                  </a:lnTo>
                  <a:lnTo>
                    <a:pt x="59" y="74"/>
                  </a:lnTo>
                  <a:lnTo>
                    <a:pt x="37" y="74"/>
                  </a:lnTo>
                  <a:lnTo>
                    <a:pt x="4" y="181"/>
                  </a:lnTo>
                  <a:lnTo>
                    <a:pt x="23" y="201"/>
                  </a:lnTo>
                  <a:lnTo>
                    <a:pt x="0" y="295"/>
                  </a:lnTo>
                  <a:lnTo>
                    <a:pt x="313" y="354"/>
                  </a:lnTo>
                  <a:lnTo>
                    <a:pt x="317" y="354"/>
                  </a:lnTo>
                  <a:lnTo>
                    <a:pt x="343" y="177"/>
                  </a:lnTo>
                  <a:lnTo>
                    <a:pt x="267" y="148"/>
                  </a:lnTo>
                  <a:lnTo>
                    <a:pt x="267" y="9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07" name="Freeform 934"/>
            <p:cNvSpPr>
              <a:spLocks/>
            </p:cNvSpPr>
            <p:nvPr/>
          </p:nvSpPr>
          <p:spPr bwMode="auto">
            <a:xfrm>
              <a:off x="-5229" y="-1862"/>
              <a:ext cx="286" cy="359"/>
            </a:xfrm>
            <a:custGeom>
              <a:avLst/>
              <a:gdLst/>
              <a:ahLst/>
              <a:cxnLst>
                <a:cxn ang="0">
                  <a:pos x="269" y="44"/>
                </a:cxn>
                <a:cxn ang="0">
                  <a:pos x="265" y="18"/>
                </a:cxn>
                <a:cxn ang="0">
                  <a:pos x="244" y="0"/>
                </a:cxn>
                <a:cxn ang="0">
                  <a:pos x="227" y="12"/>
                </a:cxn>
                <a:cxn ang="0">
                  <a:pos x="227" y="28"/>
                </a:cxn>
                <a:cxn ang="0">
                  <a:pos x="190" y="28"/>
                </a:cxn>
                <a:cxn ang="0">
                  <a:pos x="183" y="33"/>
                </a:cxn>
                <a:cxn ang="0">
                  <a:pos x="168" y="23"/>
                </a:cxn>
                <a:cxn ang="0">
                  <a:pos x="130" y="18"/>
                </a:cxn>
                <a:cxn ang="0">
                  <a:pos x="119" y="12"/>
                </a:cxn>
                <a:cxn ang="0">
                  <a:pos x="108" y="14"/>
                </a:cxn>
                <a:cxn ang="0">
                  <a:pos x="94" y="28"/>
                </a:cxn>
                <a:cxn ang="0">
                  <a:pos x="83" y="23"/>
                </a:cxn>
                <a:cxn ang="0">
                  <a:pos x="50" y="12"/>
                </a:cxn>
                <a:cxn ang="0">
                  <a:pos x="44" y="18"/>
                </a:cxn>
                <a:cxn ang="0">
                  <a:pos x="38" y="27"/>
                </a:cxn>
                <a:cxn ang="0">
                  <a:pos x="33" y="67"/>
                </a:cxn>
                <a:cxn ang="0">
                  <a:pos x="0" y="67"/>
                </a:cxn>
                <a:cxn ang="0">
                  <a:pos x="0" y="116"/>
                </a:cxn>
                <a:cxn ang="0">
                  <a:pos x="33" y="116"/>
                </a:cxn>
                <a:cxn ang="0">
                  <a:pos x="33" y="181"/>
                </a:cxn>
                <a:cxn ang="0">
                  <a:pos x="53" y="181"/>
                </a:cxn>
                <a:cxn ang="0">
                  <a:pos x="53" y="229"/>
                </a:cxn>
                <a:cxn ang="0">
                  <a:pos x="166" y="281"/>
                </a:cxn>
                <a:cxn ang="0">
                  <a:pos x="166" y="330"/>
                </a:cxn>
                <a:cxn ang="0">
                  <a:pos x="242" y="359"/>
                </a:cxn>
                <a:cxn ang="0">
                  <a:pos x="286" y="56"/>
                </a:cxn>
                <a:cxn ang="0">
                  <a:pos x="269" y="44"/>
                </a:cxn>
              </a:cxnLst>
              <a:rect l="0" t="0" r="r" b="b"/>
              <a:pathLst>
                <a:path w="286" h="359">
                  <a:moveTo>
                    <a:pt x="269" y="44"/>
                  </a:moveTo>
                  <a:lnTo>
                    <a:pt x="265" y="18"/>
                  </a:lnTo>
                  <a:lnTo>
                    <a:pt x="244" y="0"/>
                  </a:lnTo>
                  <a:lnTo>
                    <a:pt x="227" y="12"/>
                  </a:lnTo>
                  <a:lnTo>
                    <a:pt x="227" y="28"/>
                  </a:lnTo>
                  <a:lnTo>
                    <a:pt x="190" y="28"/>
                  </a:lnTo>
                  <a:lnTo>
                    <a:pt x="183" y="33"/>
                  </a:lnTo>
                  <a:lnTo>
                    <a:pt x="168" y="23"/>
                  </a:lnTo>
                  <a:lnTo>
                    <a:pt x="130" y="18"/>
                  </a:lnTo>
                  <a:lnTo>
                    <a:pt x="119" y="12"/>
                  </a:lnTo>
                  <a:lnTo>
                    <a:pt x="108" y="14"/>
                  </a:lnTo>
                  <a:lnTo>
                    <a:pt x="94" y="28"/>
                  </a:lnTo>
                  <a:lnTo>
                    <a:pt x="83" y="23"/>
                  </a:lnTo>
                  <a:lnTo>
                    <a:pt x="50" y="12"/>
                  </a:lnTo>
                  <a:lnTo>
                    <a:pt x="44" y="18"/>
                  </a:lnTo>
                  <a:lnTo>
                    <a:pt x="38" y="27"/>
                  </a:lnTo>
                  <a:lnTo>
                    <a:pt x="33" y="67"/>
                  </a:lnTo>
                  <a:lnTo>
                    <a:pt x="0" y="67"/>
                  </a:lnTo>
                  <a:lnTo>
                    <a:pt x="0" y="116"/>
                  </a:lnTo>
                  <a:lnTo>
                    <a:pt x="33" y="116"/>
                  </a:lnTo>
                  <a:lnTo>
                    <a:pt x="33" y="181"/>
                  </a:lnTo>
                  <a:lnTo>
                    <a:pt x="53" y="181"/>
                  </a:lnTo>
                  <a:lnTo>
                    <a:pt x="53" y="229"/>
                  </a:lnTo>
                  <a:lnTo>
                    <a:pt x="166" y="281"/>
                  </a:lnTo>
                  <a:lnTo>
                    <a:pt x="166" y="330"/>
                  </a:lnTo>
                  <a:lnTo>
                    <a:pt x="242" y="359"/>
                  </a:lnTo>
                  <a:lnTo>
                    <a:pt x="286" y="56"/>
                  </a:lnTo>
                  <a:lnTo>
                    <a:pt x="269" y="4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08" name="Freeform 935"/>
            <p:cNvSpPr>
              <a:spLocks/>
            </p:cNvSpPr>
            <p:nvPr/>
          </p:nvSpPr>
          <p:spPr bwMode="auto">
            <a:xfrm>
              <a:off x="-5229" y="-1862"/>
              <a:ext cx="286" cy="359"/>
            </a:xfrm>
            <a:custGeom>
              <a:avLst/>
              <a:gdLst/>
              <a:ahLst/>
              <a:cxnLst>
                <a:cxn ang="0">
                  <a:pos x="269" y="44"/>
                </a:cxn>
                <a:cxn ang="0">
                  <a:pos x="265" y="18"/>
                </a:cxn>
                <a:cxn ang="0">
                  <a:pos x="244" y="0"/>
                </a:cxn>
                <a:cxn ang="0">
                  <a:pos x="227" y="12"/>
                </a:cxn>
                <a:cxn ang="0">
                  <a:pos x="227" y="28"/>
                </a:cxn>
                <a:cxn ang="0">
                  <a:pos x="190" y="28"/>
                </a:cxn>
                <a:cxn ang="0">
                  <a:pos x="183" y="33"/>
                </a:cxn>
                <a:cxn ang="0">
                  <a:pos x="168" y="23"/>
                </a:cxn>
                <a:cxn ang="0">
                  <a:pos x="130" y="18"/>
                </a:cxn>
                <a:cxn ang="0">
                  <a:pos x="119" y="12"/>
                </a:cxn>
                <a:cxn ang="0">
                  <a:pos x="108" y="14"/>
                </a:cxn>
                <a:cxn ang="0">
                  <a:pos x="94" y="28"/>
                </a:cxn>
                <a:cxn ang="0">
                  <a:pos x="83" y="23"/>
                </a:cxn>
                <a:cxn ang="0">
                  <a:pos x="50" y="12"/>
                </a:cxn>
                <a:cxn ang="0">
                  <a:pos x="44" y="18"/>
                </a:cxn>
                <a:cxn ang="0">
                  <a:pos x="38" y="27"/>
                </a:cxn>
                <a:cxn ang="0">
                  <a:pos x="33" y="67"/>
                </a:cxn>
                <a:cxn ang="0">
                  <a:pos x="0" y="67"/>
                </a:cxn>
                <a:cxn ang="0">
                  <a:pos x="0" y="116"/>
                </a:cxn>
                <a:cxn ang="0">
                  <a:pos x="33" y="116"/>
                </a:cxn>
                <a:cxn ang="0">
                  <a:pos x="33" y="181"/>
                </a:cxn>
                <a:cxn ang="0">
                  <a:pos x="53" y="181"/>
                </a:cxn>
                <a:cxn ang="0">
                  <a:pos x="53" y="229"/>
                </a:cxn>
                <a:cxn ang="0">
                  <a:pos x="166" y="281"/>
                </a:cxn>
                <a:cxn ang="0">
                  <a:pos x="166" y="330"/>
                </a:cxn>
                <a:cxn ang="0">
                  <a:pos x="242" y="359"/>
                </a:cxn>
                <a:cxn ang="0">
                  <a:pos x="286" y="56"/>
                </a:cxn>
                <a:cxn ang="0">
                  <a:pos x="269" y="44"/>
                </a:cxn>
              </a:cxnLst>
              <a:rect l="0" t="0" r="r" b="b"/>
              <a:pathLst>
                <a:path w="286" h="359">
                  <a:moveTo>
                    <a:pt x="269" y="44"/>
                  </a:moveTo>
                  <a:lnTo>
                    <a:pt x="265" y="18"/>
                  </a:lnTo>
                  <a:lnTo>
                    <a:pt x="244" y="0"/>
                  </a:lnTo>
                  <a:lnTo>
                    <a:pt x="227" y="12"/>
                  </a:lnTo>
                  <a:lnTo>
                    <a:pt x="227" y="28"/>
                  </a:lnTo>
                  <a:lnTo>
                    <a:pt x="190" y="28"/>
                  </a:lnTo>
                  <a:lnTo>
                    <a:pt x="183" y="33"/>
                  </a:lnTo>
                  <a:lnTo>
                    <a:pt x="168" y="23"/>
                  </a:lnTo>
                  <a:lnTo>
                    <a:pt x="130" y="18"/>
                  </a:lnTo>
                  <a:lnTo>
                    <a:pt x="119" y="12"/>
                  </a:lnTo>
                  <a:lnTo>
                    <a:pt x="108" y="14"/>
                  </a:lnTo>
                  <a:lnTo>
                    <a:pt x="94" y="28"/>
                  </a:lnTo>
                  <a:lnTo>
                    <a:pt x="83" y="23"/>
                  </a:lnTo>
                  <a:lnTo>
                    <a:pt x="50" y="12"/>
                  </a:lnTo>
                  <a:lnTo>
                    <a:pt x="44" y="18"/>
                  </a:lnTo>
                  <a:lnTo>
                    <a:pt x="38" y="27"/>
                  </a:lnTo>
                  <a:lnTo>
                    <a:pt x="33" y="67"/>
                  </a:lnTo>
                  <a:lnTo>
                    <a:pt x="0" y="67"/>
                  </a:lnTo>
                  <a:lnTo>
                    <a:pt x="0" y="116"/>
                  </a:lnTo>
                  <a:lnTo>
                    <a:pt x="33" y="116"/>
                  </a:lnTo>
                  <a:lnTo>
                    <a:pt x="33" y="181"/>
                  </a:lnTo>
                  <a:lnTo>
                    <a:pt x="53" y="181"/>
                  </a:lnTo>
                  <a:lnTo>
                    <a:pt x="53" y="229"/>
                  </a:lnTo>
                  <a:lnTo>
                    <a:pt x="166" y="281"/>
                  </a:lnTo>
                  <a:lnTo>
                    <a:pt x="166" y="330"/>
                  </a:lnTo>
                  <a:lnTo>
                    <a:pt x="242" y="359"/>
                  </a:lnTo>
                  <a:lnTo>
                    <a:pt x="286" y="56"/>
                  </a:lnTo>
                  <a:lnTo>
                    <a:pt x="269" y="4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09" name="Freeform 936"/>
            <p:cNvSpPr>
              <a:spLocks/>
            </p:cNvSpPr>
            <p:nvPr/>
          </p:nvSpPr>
          <p:spPr bwMode="auto">
            <a:xfrm>
              <a:off x="-5544" y="-2112"/>
              <a:ext cx="352" cy="609"/>
            </a:xfrm>
            <a:custGeom>
              <a:avLst/>
              <a:gdLst/>
              <a:ahLst/>
              <a:cxnLst>
                <a:cxn ang="0">
                  <a:pos x="312" y="317"/>
                </a:cxn>
                <a:cxn ang="0">
                  <a:pos x="346" y="317"/>
                </a:cxn>
                <a:cxn ang="0">
                  <a:pos x="352" y="277"/>
                </a:cxn>
                <a:cxn ang="0">
                  <a:pos x="346" y="285"/>
                </a:cxn>
                <a:cxn ang="0">
                  <a:pos x="326" y="278"/>
                </a:cxn>
                <a:cxn ang="0">
                  <a:pos x="317" y="258"/>
                </a:cxn>
                <a:cxn ang="0">
                  <a:pos x="317" y="248"/>
                </a:cxn>
                <a:cxn ang="0">
                  <a:pos x="321" y="224"/>
                </a:cxn>
                <a:cxn ang="0">
                  <a:pos x="321" y="211"/>
                </a:cxn>
                <a:cxn ang="0">
                  <a:pos x="303" y="191"/>
                </a:cxn>
                <a:cxn ang="0">
                  <a:pos x="289" y="191"/>
                </a:cxn>
                <a:cxn ang="0">
                  <a:pos x="273" y="168"/>
                </a:cxn>
                <a:cxn ang="0">
                  <a:pos x="283" y="155"/>
                </a:cxn>
                <a:cxn ang="0">
                  <a:pos x="283" y="140"/>
                </a:cxn>
                <a:cxn ang="0">
                  <a:pos x="268" y="119"/>
                </a:cxn>
                <a:cxn ang="0">
                  <a:pos x="256" y="96"/>
                </a:cxn>
                <a:cxn ang="0">
                  <a:pos x="256" y="54"/>
                </a:cxn>
                <a:cxn ang="0">
                  <a:pos x="261" y="25"/>
                </a:cxn>
                <a:cxn ang="0">
                  <a:pos x="253" y="24"/>
                </a:cxn>
                <a:cxn ang="0">
                  <a:pos x="249" y="20"/>
                </a:cxn>
                <a:cxn ang="0">
                  <a:pos x="246" y="3"/>
                </a:cxn>
                <a:cxn ang="0">
                  <a:pos x="239" y="3"/>
                </a:cxn>
                <a:cxn ang="0">
                  <a:pos x="231" y="3"/>
                </a:cxn>
                <a:cxn ang="0">
                  <a:pos x="187" y="40"/>
                </a:cxn>
                <a:cxn ang="0">
                  <a:pos x="183" y="40"/>
                </a:cxn>
                <a:cxn ang="0">
                  <a:pos x="153" y="15"/>
                </a:cxn>
                <a:cxn ang="0">
                  <a:pos x="159" y="0"/>
                </a:cxn>
                <a:cxn ang="0">
                  <a:pos x="118" y="0"/>
                </a:cxn>
                <a:cxn ang="0">
                  <a:pos x="148" y="54"/>
                </a:cxn>
                <a:cxn ang="0">
                  <a:pos x="112" y="139"/>
                </a:cxn>
                <a:cxn ang="0">
                  <a:pos x="68" y="155"/>
                </a:cxn>
                <a:cxn ang="0">
                  <a:pos x="45" y="132"/>
                </a:cxn>
                <a:cxn ang="0">
                  <a:pos x="9" y="217"/>
                </a:cxn>
                <a:cxn ang="0">
                  <a:pos x="55" y="262"/>
                </a:cxn>
                <a:cxn ang="0">
                  <a:pos x="0" y="431"/>
                </a:cxn>
                <a:cxn ang="0">
                  <a:pos x="211" y="489"/>
                </a:cxn>
                <a:cxn ang="0">
                  <a:pos x="174" y="590"/>
                </a:cxn>
                <a:cxn ang="0">
                  <a:pos x="218" y="609"/>
                </a:cxn>
                <a:cxn ang="0">
                  <a:pos x="249" y="505"/>
                </a:cxn>
                <a:cxn ang="0">
                  <a:pos x="271" y="505"/>
                </a:cxn>
                <a:cxn ang="0">
                  <a:pos x="346" y="431"/>
                </a:cxn>
                <a:cxn ang="0">
                  <a:pos x="346" y="366"/>
                </a:cxn>
                <a:cxn ang="0">
                  <a:pos x="312" y="366"/>
                </a:cxn>
                <a:cxn ang="0">
                  <a:pos x="312" y="317"/>
                </a:cxn>
              </a:cxnLst>
              <a:rect l="0" t="0" r="r" b="b"/>
              <a:pathLst>
                <a:path w="352" h="609">
                  <a:moveTo>
                    <a:pt x="312" y="317"/>
                  </a:moveTo>
                  <a:lnTo>
                    <a:pt x="346" y="317"/>
                  </a:lnTo>
                  <a:lnTo>
                    <a:pt x="352" y="277"/>
                  </a:lnTo>
                  <a:lnTo>
                    <a:pt x="346" y="285"/>
                  </a:lnTo>
                  <a:lnTo>
                    <a:pt x="326" y="278"/>
                  </a:lnTo>
                  <a:lnTo>
                    <a:pt x="317" y="258"/>
                  </a:lnTo>
                  <a:lnTo>
                    <a:pt x="317" y="248"/>
                  </a:lnTo>
                  <a:lnTo>
                    <a:pt x="321" y="224"/>
                  </a:lnTo>
                  <a:lnTo>
                    <a:pt x="321" y="211"/>
                  </a:lnTo>
                  <a:lnTo>
                    <a:pt x="303" y="191"/>
                  </a:lnTo>
                  <a:lnTo>
                    <a:pt x="289" y="191"/>
                  </a:lnTo>
                  <a:lnTo>
                    <a:pt x="273" y="168"/>
                  </a:lnTo>
                  <a:lnTo>
                    <a:pt x="283" y="155"/>
                  </a:lnTo>
                  <a:lnTo>
                    <a:pt x="283" y="140"/>
                  </a:lnTo>
                  <a:lnTo>
                    <a:pt x="268" y="119"/>
                  </a:lnTo>
                  <a:lnTo>
                    <a:pt x="256" y="96"/>
                  </a:lnTo>
                  <a:lnTo>
                    <a:pt x="256" y="54"/>
                  </a:lnTo>
                  <a:lnTo>
                    <a:pt x="261" y="25"/>
                  </a:lnTo>
                  <a:lnTo>
                    <a:pt x="253" y="24"/>
                  </a:lnTo>
                  <a:lnTo>
                    <a:pt x="249" y="20"/>
                  </a:lnTo>
                  <a:lnTo>
                    <a:pt x="246" y="3"/>
                  </a:lnTo>
                  <a:lnTo>
                    <a:pt x="239" y="3"/>
                  </a:lnTo>
                  <a:lnTo>
                    <a:pt x="231" y="3"/>
                  </a:lnTo>
                  <a:lnTo>
                    <a:pt x="187" y="40"/>
                  </a:lnTo>
                  <a:lnTo>
                    <a:pt x="183" y="40"/>
                  </a:lnTo>
                  <a:lnTo>
                    <a:pt x="153" y="15"/>
                  </a:lnTo>
                  <a:lnTo>
                    <a:pt x="159" y="0"/>
                  </a:lnTo>
                  <a:lnTo>
                    <a:pt x="118" y="0"/>
                  </a:lnTo>
                  <a:lnTo>
                    <a:pt x="148" y="54"/>
                  </a:lnTo>
                  <a:lnTo>
                    <a:pt x="112" y="139"/>
                  </a:lnTo>
                  <a:lnTo>
                    <a:pt x="68" y="155"/>
                  </a:lnTo>
                  <a:lnTo>
                    <a:pt x="45" y="132"/>
                  </a:lnTo>
                  <a:lnTo>
                    <a:pt x="9" y="217"/>
                  </a:lnTo>
                  <a:lnTo>
                    <a:pt x="55" y="262"/>
                  </a:lnTo>
                  <a:lnTo>
                    <a:pt x="0" y="431"/>
                  </a:lnTo>
                  <a:lnTo>
                    <a:pt x="211" y="489"/>
                  </a:lnTo>
                  <a:lnTo>
                    <a:pt x="174" y="590"/>
                  </a:lnTo>
                  <a:lnTo>
                    <a:pt x="218" y="609"/>
                  </a:lnTo>
                  <a:lnTo>
                    <a:pt x="249" y="505"/>
                  </a:lnTo>
                  <a:lnTo>
                    <a:pt x="271" y="505"/>
                  </a:lnTo>
                  <a:lnTo>
                    <a:pt x="346" y="431"/>
                  </a:lnTo>
                  <a:lnTo>
                    <a:pt x="346" y="366"/>
                  </a:lnTo>
                  <a:lnTo>
                    <a:pt x="312" y="366"/>
                  </a:lnTo>
                  <a:lnTo>
                    <a:pt x="312" y="31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10" name="Freeform 937"/>
            <p:cNvSpPr>
              <a:spLocks/>
            </p:cNvSpPr>
            <p:nvPr/>
          </p:nvSpPr>
          <p:spPr bwMode="auto">
            <a:xfrm>
              <a:off x="-5544" y="-2112"/>
              <a:ext cx="352" cy="609"/>
            </a:xfrm>
            <a:custGeom>
              <a:avLst/>
              <a:gdLst/>
              <a:ahLst/>
              <a:cxnLst>
                <a:cxn ang="0">
                  <a:pos x="312" y="317"/>
                </a:cxn>
                <a:cxn ang="0">
                  <a:pos x="346" y="317"/>
                </a:cxn>
                <a:cxn ang="0">
                  <a:pos x="352" y="277"/>
                </a:cxn>
                <a:cxn ang="0">
                  <a:pos x="346" y="285"/>
                </a:cxn>
                <a:cxn ang="0">
                  <a:pos x="326" y="278"/>
                </a:cxn>
                <a:cxn ang="0">
                  <a:pos x="317" y="258"/>
                </a:cxn>
                <a:cxn ang="0">
                  <a:pos x="317" y="248"/>
                </a:cxn>
                <a:cxn ang="0">
                  <a:pos x="321" y="224"/>
                </a:cxn>
                <a:cxn ang="0">
                  <a:pos x="321" y="211"/>
                </a:cxn>
                <a:cxn ang="0">
                  <a:pos x="303" y="191"/>
                </a:cxn>
                <a:cxn ang="0">
                  <a:pos x="289" y="191"/>
                </a:cxn>
                <a:cxn ang="0">
                  <a:pos x="273" y="168"/>
                </a:cxn>
                <a:cxn ang="0">
                  <a:pos x="283" y="155"/>
                </a:cxn>
                <a:cxn ang="0">
                  <a:pos x="283" y="140"/>
                </a:cxn>
                <a:cxn ang="0">
                  <a:pos x="268" y="119"/>
                </a:cxn>
                <a:cxn ang="0">
                  <a:pos x="256" y="96"/>
                </a:cxn>
                <a:cxn ang="0">
                  <a:pos x="256" y="54"/>
                </a:cxn>
                <a:cxn ang="0">
                  <a:pos x="261" y="25"/>
                </a:cxn>
                <a:cxn ang="0">
                  <a:pos x="253" y="24"/>
                </a:cxn>
                <a:cxn ang="0">
                  <a:pos x="249" y="20"/>
                </a:cxn>
                <a:cxn ang="0">
                  <a:pos x="246" y="3"/>
                </a:cxn>
                <a:cxn ang="0">
                  <a:pos x="239" y="3"/>
                </a:cxn>
                <a:cxn ang="0">
                  <a:pos x="231" y="3"/>
                </a:cxn>
                <a:cxn ang="0">
                  <a:pos x="187" y="40"/>
                </a:cxn>
                <a:cxn ang="0">
                  <a:pos x="183" y="40"/>
                </a:cxn>
                <a:cxn ang="0">
                  <a:pos x="153" y="15"/>
                </a:cxn>
                <a:cxn ang="0">
                  <a:pos x="159" y="0"/>
                </a:cxn>
                <a:cxn ang="0">
                  <a:pos x="118" y="0"/>
                </a:cxn>
                <a:cxn ang="0">
                  <a:pos x="148" y="54"/>
                </a:cxn>
                <a:cxn ang="0">
                  <a:pos x="112" y="139"/>
                </a:cxn>
                <a:cxn ang="0">
                  <a:pos x="68" y="155"/>
                </a:cxn>
                <a:cxn ang="0">
                  <a:pos x="45" y="132"/>
                </a:cxn>
                <a:cxn ang="0">
                  <a:pos x="9" y="217"/>
                </a:cxn>
                <a:cxn ang="0">
                  <a:pos x="55" y="262"/>
                </a:cxn>
                <a:cxn ang="0">
                  <a:pos x="0" y="431"/>
                </a:cxn>
                <a:cxn ang="0">
                  <a:pos x="211" y="489"/>
                </a:cxn>
                <a:cxn ang="0">
                  <a:pos x="174" y="590"/>
                </a:cxn>
                <a:cxn ang="0">
                  <a:pos x="218" y="609"/>
                </a:cxn>
                <a:cxn ang="0">
                  <a:pos x="249" y="505"/>
                </a:cxn>
                <a:cxn ang="0">
                  <a:pos x="271" y="505"/>
                </a:cxn>
                <a:cxn ang="0">
                  <a:pos x="346" y="431"/>
                </a:cxn>
                <a:cxn ang="0">
                  <a:pos x="346" y="366"/>
                </a:cxn>
                <a:cxn ang="0">
                  <a:pos x="312" y="366"/>
                </a:cxn>
                <a:cxn ang="0">
                  <a:pos x="312" y="317"/>
                </a:cxn>
              </a:cxnLst>
              <a:rect l="0" t="0" r="r" b="b"/>
              <a:pathLst>
                <a:path w="352" h="609">
                  <a:moveTo>
                    <a:pt x="312" y="317"/>
                  </a:moveTo>
                  <a:lnTo>
                    <a:pt x="346" y="317"/>
                  </a:lnTo>
                  <a:lnTo>
                    <a:pt x="352" y="277"/>
                  </a:lnTo>
                  <a:lnTo>
                    <a:pt x="346" y="285"/>
                  </a:lnTo>
                  <a:lnTo>
                    <a:pt x="326" y="278"/>
                  </a:lnTo>
                  <a:lnTo>
                    <a:pt x="317" y="258"/>
                  </a:lnTo>
                  <a:lnTo>
                    <a:pt x="317" y="248"/>
                  </a:lnTo>
                  <a:lnTo>
                    <a:pt x="321" y="224"/>
                  </a:lnTo>
                  <a:lnTo>
                    <a:pt x="321" y="211"/>
                  </a:lnTo>
                  <a:lnTo>
                    <a:pt x="303" y="191"/>
                  </a:lnTo>
                  <a:lnTo>
                    <a:pt x="289" y="191"/>
                  </a:lnTo>
                  <a:lnTo>
                    <a:pt x="273" y="168"/>
                  </a:lnTo>
                  <a:lnTo>
                    <a:pt x="283" y="155"/>
                  </a:lnTo>
                  <a:lnTo>
                    <a:pt x="283" y="140"/>
                  </a:lnTo>
                  <a:lnTo>
                    <a:pt x="268" y="119"/>
                  </a:lnTo>
                  <a:lnTo>
                    <a:pt x="256" y="96"/>
                  </a:lnTo>
                  <a:lnTo>
                    <a:pt x="256" y="54"/>
                  </a:lnTo>
                  <a:lnTo>
                    <a:pt x="261" y="25"/>
                  </a:lnTo>
                  <a:lnTo>
                    <a:pt x="253" y="24"/>
                  </a:lnTo>
                  <a:lnTo>
                    <a:pt x="249" y="20"/>
                  </a:lnTo>
                  <a:lnTo>
                    <a:pt x="246" y="3"/>
                  </a:lnTo>
                  <a:lnTo>
                    <a:pt x="239" y="3"/>
                  </a:lnTo>
                  <a:lnTo>
                    <a:pt x="231" y="3"/>
                  </a:lnTo>
                  <a:lnTo>
                    <a:pt x="187" y="40"/>
                  </a:lnTo>
                  <a:lnTo>
                    <a:pt x="183" y="40"/>
                  </a:lnTo>
                  <a:lnTo>
                    <a:pt x="153" y="15"/>
                  </a:lnTo>
                  <a:lnTo>
                    <a:pt x="159" y="0"/>
                  </a:lnTo>
                  <a:lnTo>
                    <a:pt x="118" y="0"/>
                  </a:lnTo>
                  <a:lnTo>
                    <a:pt x="148" y="54"/>
                  </a:lnTo>
                  <a:lnTo>
                    <a:pt x="112" y="139"/>
                  </a:lnTo>
                  <a:lnTo>
                    <a:pt x="68" y="155"/>
                  </a:lnTo>
                  <a:lnTo>
                    <a:pt x="45" y="132"/>
                  </a:lnTo>
                  <a:lnTo>
                    <a:pt x="9" y="217"/>
                  </a:lnTo>
                  <a:lnTo>
                    <a:pt x="55" y="262"/>
                  </a:lnTo>
                  <a:lnTo>
                    <a:pt x="0" y="431"/>
                  </a:lnTo>
                  <a:lnTo>
                    <a:pt x="211" y="489"/>
                  </a:lnTo>
                  <a:lnTo>
                    <a:pt x="174" y="590"/>
                  </a:lnTo>
                  <a:lnTo>
                    <a:pt x="218" y="609"/>
                  </a:lnTo>
                  <a:lnTo>
                    <a:pt x="249" y="505"/>
                  </a:lnTo>
                  <a:lnTo>
                    <a:pt x="271" y="505"/>
                  </a:lnTo>
                  <a:lnTo>
                    <a:pt x="346" y="431"/>
                  </a:lnTo>
                  <a:lnTo>
                    <a:pt x="346" y="366"/>
                  </a:lnTo>
                  <a:lnTo>
                    <a:pt x="312" y="366"/>
                  </a:lnTo>
                  <a:lnTo>
                    <a:pt x="312" y="31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11" name="Freeform 938"/>
            <p:cNvSpPr>
              <a:spLocks/>
            </p:cNvSpPr>
            <p:nvPr/>
          </p:nvSpPr>
          <p:spPr bwMode="auto">
            <a:xfrm>
              <a:off x="-5622" y="-1681"/>
              <a:ext cx="315" cy="298"/>
            </a:xfrm>
            <a:custGeom>
              <a:avLst/>
              <a:gdLst/>
              <a:ahLst/>
              <a:cxnLst>
                <a:cxn ang="0">
                  <a:pos x="289" y="60"/>
                </a:cxn>
                <a:cxn ang="0">
                  <a:pos x="78" y="0"/>
                </a:cxn>
                <a:cxn ang="0">
                  <a:pos x="0" y="241"/>
                </a:cxn>
                <a:cxn ang="0">
                  <a:pos x="167" y="277"/>
                </a:cxn>
                <a:cxn ang="0">
                  <a:pos x="290" y="298"/>
                </a:cxn>
                <a:cxn ang="0">
                  <a:pos x="315" y="203"/>
                </a:cxn>
                <a:cxn ang="0">
                  <a:pos x="295" y="183"/>
                </a:cxn>
                <a:cxn ang="0">
                  <a:pos x="296" y="179"/>
                </a:cxn>
                <a:cxn ang="0">
                  <a:pos x="252" y="160"/>
                </a:cxn>
                <a:cxn ang="0">
                  <a:pos x="289" y="60"/>
                </a:cxn>
              </a:cxnLst>
              <a:rect l="0" t="0" r="r" b="b"/>
              <a:pathLst>
                <a:path w="315" h="298">
                  <a:moveTo>
                    <a:pt x="289" y="60"/>
                  </a:moveTo>
                  <a:lnTo>
                    <a:pt x="78" y="0"/>
                  </a:lnTo>
                  <a:lnTo>
                    <a:pt x="0" y="241"/>
                  </a:lnTo>
                  <a:lnTo>
                    <a:pt x="167" y="277"/>
                  </a:lnTo>
                  <a:lnTo>
                    <a:pt x="290" y="298"/>
                  </a:lnTo>
                  <a:lnTo>
                    <a:pt x="315" y="203"/>
                  </a:lnTo>
                  <a:lnTo>
                    <a:pt x="295" y="183"/>
                  </a:lnTo>
                  <a:lnTo>
                    <a:pt x="296" y="179"/>
                  </a:lnTo>
                  <a:lnTo>
                    <a:pt x="252" y="160"/>
                  </a:lnTo>
                  <a:lnTo>
                    <a:pt x="289" y="6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12" name="Freeform 939"/>
            <p:cNvSpPr>
              <a:spLocks/>
            </p:cNvSpPr>
            <p:nvPr/>
          </p:nvSpPr>
          <p:spPr bwMode="auto">
            <a:xfrm>
              <a:off x="-5622" y="-1681"/>
              <a:ext cx="315" cy="298"/>
            </a:xfrm>
            <a:custGeom>
              <a:avLst/>
              <a:gdLst/>
              <a:ahLst/>
              <a:cxnLst>
                <a:cxn ang="0">
                  <a:pos x="289" y="60"/>
                </a:cxn>
                <a:cxn ang="0">
                  <a:pos x="78" y="0"/>
                </a:cxn>
                <a:cxn ang="0">
                  <a:pos x="0" y="241"/>
                </a:cxn>
                <a:cxn ang="0">
                  <a:pos x="167" y="277"/>
                </a:cxn>
                <a:cxn ang="0">
                  <a:pos x="290" y="298"/>
                </a:cxn>
                <a:cxn ang="0">
                  <a:pos x="315" y="203"/>
                </a:cxn>
                <a:cxn ang="0">
                  <a:pos x="295" y="183"/>
                </a:cxn>
                <a:cxn ang="0">
                  <a:pos x="296" y="179"/>
                </a:cxn>
                <a:cxn ang="0">
                  <a:pos x="252" y="160"/>
                </a:cxn>
                <a:cxn ang="0">
                  <a:pos x="289" y="60"/>
                </a:cxn>
              </a:cxnLst>
              <a:rect l="0" t="0" r="r" b="b"/>
              <a:pathLst>
                <a:path w="315" h="298">
                  <a:moveTo>
                    <a:pt x="289" y="60"/>
                  </a:moveTo>
                  <a:lnTo>
                    <a:pt x="78" y="0"/>
                  </a:lnTo>
                  <a:lnTo>
                    <a:pt x="0" y="241"/>
                  </a:lnTo>
                  <a:lnTo>
                    <a:pt x="167" y="277"/>
                  </a:lnTo>
                  <a:lnTo>
                    <a:pt x="290" y="298"/>
                  </a:lnTo>
                  <a:lnTo>
                    <a:pt x="315" y="203"/>
                  </a:lnTo>
                  <a:lnTo>
                    <a:pt x="295" y="183"/>
                  </a:lnTo>
                  <a:lnTo>
                    <a:pt x="296" y="179"/>
                  </a:lnTo>
                  <a:lnTo>
                    <a:pt x="252" y="160"/>
                  </a:lnTo>
                  <a:lnTo>
                    <a:pt x="289" y="6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13" name="Freeform 940"/>
            <p:cNvSpPr>
              <a:spLocks/>
            </p:cNvSpPr>
            <p:nvPr/>
          </p:nvSpPr>
          <p:spPr bwMode="auto">
            <a:xfrm>
              <a:off x="-5701" y="-2799"/>
              <a:ext cx="381" cy="766"/>
            </a:xfrm>
            <a:custGeom>
              <a:avLst/>
              <a:gdLst/>
              <a:ahLst/>
              <a:cxnLst>
                <a:cxn ang="0">
                  <a:pos x="371" y="501"/>
                </a:cxn>
                <a:cxn ang="0">
                  <a:pos x="341" y="493"/>
                </a:cxn>
                <a:cxn ang="0">
                  <a:pos x="341" y="481"/>
                </a:cxn>
                <a:cxn ang="0">
                  <a:pos x="316" y="476"/>
                </a:cxn>
                <a:cxn ang="0">
                  <a:pos x="306" y="457"/>
                </a:cxn>
                <a:cxn ang="0">
                  <a:pos x="302" y="430"/>
                </a:cxn>
                <a:cxn ang="0">
                  <a:pos x="278" y="378"/>
                </a:cxn>
                <a:cxn ang="0">
                  <a:pos x="246" y="348"/>
                </a:cxn>
                <a:cxn ang="0">
                  <a:pos x="230" y="326"/>
                </a:cxn>
                <a:cxn ang="0">
                  <a:pos x="221" y="315"/>
                </a:cxn>
                <a:cxn ang="0">
                  <a:pos x="224" y="306"/>
                </a:cxn>
                <a:cxn ang="0">
                  <a:pos x="234" y="286"/>
                </a:cxn>
                <a:cxn ang="0">
                  <a:pos x="224" y="254"/>
                </a:cxn>
                <a:cxn ang="0">
                  <a:pos x="202" y="206"/>
                </a:cxn>
                <a:cxn ang="0">
                  <a:pos x="238" y="25"/>
                </a:cxn>
                <a:cxn ang="0">
                  <a:pos x="113" y="0"/>
                </a:cxn>
                <a:cxn ang="0">
                  <a:pos x="0" y="473"/>
                </a:cxn>
                <a:cxn ang="0">
                  <a:pos x="0" y="481"/>
                </a:cxn>
                <a:cxn ang="0">
                  <a:pos x="0" y="497"/>
                </a:cxn>
                <a:cxn ang="0">
                  <a:pos x="6" y="514"/>
                </a:cxn>
                <a:cxn ang="0">
                  <a:pos x="0" y="521"/>
                </a:cxn>
                <a:cxn ang="0">
                  <a:pos x="0" y="533"/>
                </a:cxn>
                <a:cxn ang="0">
                  <a:pos x="0" y="555"/>
                </a:cxn>
                <a:cxn ang="0">
                  <a:pos x="0" y="575"/>
                </a:cxn>
                <a:cxn ang="0">
                  <a:pos x="15" y="595"/>
                </a:cxn>
                <a:cxn ang="0">
                  <a:pos x="28" y="595"/>
                </a:cxn>
                <a:cxn ang="0">
                  <a:pos x="43" y="606"/>
                </a:cxn>
                <a:cxn ang="0">
                  <a:pos x="44" y="636"/>
                </a:cxn>
                <a:cxn ang="0">
                  <a:pos x="13" y="681"/>
                </a:cxn>
                <a:cxn ang="0">
                  <a:pos x="62" y="691"/>
                </a:cxn>
                <a:cxn ang="0">
                  <a:pos x="62" y="720"/>
                </a:cxn>
                <a:cxn ang="0">
                  <a:pos x="102" y="720"/>
                </a:cxn>
                <a:cxn ang="0">
                  <a:pos x="293" y="766"/>
                </a:cxn>
                <a:cxn ang="0">
                  <a:pos x="303" y="740"/>
                </a:cxn>
                <a:cxn ang="0">
                  <a:pos x="274" y="685"/>
                </a:cxn>
                <a:cxn ang="0">
                  <a:pos x="316" y="685"/>
                </a:cxn>
                <a:cxn ang="0">
                  <a:pos x="316" y="669"/>
                </a:cxn>
                <a:cxn ang="0">
                  <a:pos x="316" y="658"/>
                </a:cxn>
                <a:cxn ang="0">
                  <a:pos x="341" y="644"/>
                </a:cxn>
                <a:cxn ang="0">
                  <a:pos x="341" y="626"/>
                </a:cxn>
                <a:cxn ang="0">
                  <a:pos x="338" y="622"/>
                </a:cxn>
                <a:cxn ang="0">
                  <a:pos x="341" y="595"/>
                </a:cxn>
                <a:cxn ang="0">
                  <a:pos x="349" y="582"/>
                </a:cxn>
                <a:cxn ang="0">
                  <a:pos x="349" y="575"/>
                </a:cxn>
                <a:cxn ang="0">
                  <a:pos x="381" y="511"/>
                </a:cxn>
                <a:cxn ang="0">
                  <a:pos x="371" y="501"/>
                </a:cxn>
              </a:cxnLst>
              <a:rect l="0" t="0" r="r" b="b"/>
              <a:pathLst>
                <a:path w="381" h="766">
                  <a:moveTo>
                    <a:pt x="371" y="501"/>
                  </a:moveTo>
                  <a:lnTo>
                    <a:pt x="341" y="493"/>
                  </a:lnTo>
                  <a:lnTo>
                    <a:pt x="341" y="481"/>
                  </a:lnTo>
                  <a:lnTo>
                    <a:pt x="316" y="476"/>
                  </a:lnTo>
                  <a:lnTo>
                    <a:pt x="306" y="457"/>
                  </a:lnTo>
                  <a:lnTo>
                    <a:pt x="302" y="430"/>
                  </a:lnTo>
                  <a:lnTo>
                    <a:pt x="278" y="378"/>
                  </a:lnTo>
                  <a:lnTo>
                    <a:pt x="246" y="348"/>
                  </a:lnTo>
                  <a:lnTo>
                    <a:pt x="230" y="326"/>
                  </a:lnTo>
                  <a:lnTo>
                    <a:pt x="221" y="315"/>
                  </a:lnTo>
                  <a:lnTo>
                    <a:pt x="224" y="306"/>
                  </a:lnTo>
                  <a:lnTo>
                    <a:pt x="234" y="286"/>
                  </a:lnTo>
                  <a:lnTo>
                    <a:pt x="224" y="254"/>
                  </a:lnTo>
                  <a:lnTo>
                    <a:pt x="202" y="206"/>
                  </a:lnTo>
                  <a:lnTo>
                    <a:pt x="238" y="25"/>
                  </a:lnTo>
                  <a:lnTo>
                    <a:pt x="113" y="0"/>
                  </a:lnTo>
                  <a:lnTo>
                    <a:pt x="0" y="473"/>
                  </a:lnTo>
                  <a:lnTo>
                    <a:pt x="0" y="481"/>
                  </a:lnTo>
                  <a:lnTo>
                    <a:pt x="0" y="497"/>
                  </a:lnTo>
                  <a:lnTo>
                    <a:pt x="6" y="514"/>
                  </a:lnTo>
                  <a:lnTo>
                    <a:pt x="0" y="521"/>
                  </a:lnTo>
                  <a:lnTo>
                    <a:pt x="0" y="533"/>
                  </a:lnTo>
                  <a:lnTo>
                    <a:pt x="0" y="555"/>
                  </a:lnTo>
                  <a:lnTo>
                    <a:pt x="0" y="575"/>
                  </a:lnTo>
                  <a:lnTo>
                    <a:pt x="15" y="595"/>
                  </a:lnTo>
                  <a:lnTo>
                    <a:pt x="28" y="595"/>
                  </a:lnTo>
                  <a:lnTo>
                    <a:pt x="43" y="606"/>
                  </a:lnTo>
                  <a:lnTo>
                    <a:pt x="44" y="636"/>
                  </a:lnTo>
                  <a:lnTo>
                    <a:pt x="13" y="681"/>
                  </a:lnTo>
                  <a:lnTo>
                    <a:pt x="62" y="691"/>
                  </a:lnTo>
                  <a:lnTo>
                    <a:pt x="62" y="720"/>
                  </a:lnTo>
                  <a:lnTo>
                    <a:pt x="102" y="720"/>
                  </a:lnTo>
                  <a:lnTo>
                    <a:pt x="293" y="766"/>
                  </a:lnTo>
                  <a:lnTo>
                    <a:pt x="303" y="740"/>
                  </a:lnTo>
                  <a:lnTo>
                    <a:pt x="274" y="685"/>
                  </a:lnTo>
                  <a:lnTo>
                    <a:pt x="316" y="685"/>
                  </a:lnTo>
                  <a:lnTo>
                    <a:pt x="316" y="669"/>
                  </a:lnTo>
                  <a:lnTo>
                    <a:pt x="316" y="658"/>
                  </a:lnTo>
                  <a:lnTo>
                    <a:pt x="341" y="644"/>
                  </a:lnTo>
                  <a:lnTo>
                    <a:pt x="341" y="626"/>
                  </a:lnTo>
                  <a:lnTo>
                    <a:pt x="338" y="622"/>
                  </a:lnTo>
                  <a:lnTo>
                    <a:pt x="341" y="595"/>
                  </a:lnTo>
                  <a:lnTo>
                    <a:pt x="349" y="582"/>
                  </a:lnTo>
                  <a:lnTo>
                    <a:pt x="349" y="575"/>
                  </a:lnTo>
                  <a:lnTo>
                    <a:pt x="381" y="511"/>
                  </a:lnTo>
                  <a:lnTo>
                    <a:pt x="371" y="50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14" name="Freeform 941"/>
            <p:cNvSpPr>
              <a:spLocks/>
            </p:cNvSpPr>
            <p:nvPr/>
          </p:nvSpPr>
          <p:spPr bwMode="auto">
            <a:xfrm>
              <a:off x="-5701" y="-2799"/>
              <a:ext cx="381" cy="766"/>
            </a:xfrm>
            <a:custGeom>
              <a:avLst/>
              <a:gdLst/>
              <a:ahLst/>
              <a:cxnLst>
                <a:cxn ang="0">
                  <a:pos x="371" y="501"/>
                </a:cxn>
                <a:cxn ang="0">
                  <a:pos x="341" y="493"/>
                </a:cxn>
                <a:cxn ang="0">
                  <a:pos x="341" y="481"/>
                </a:cxn>
                <a:cxn ang="0">
                  <a:pos x="316" y="476"/>
                </a:cxn>
                <a:cxn ang="0">
                  <a:pos x="306" y="457"/>
                </a:cxn>
                <a:cxn ang="0">
                  <a:pos x="302" y="430"/>
                </a:cxn>
                <a:cxn ang="0">
                  <a:pos x="278" y="378"/>
                </a:cxn>
                <a:cxn ang="0">
                  <a:pos x="246" y="348"/>
                </a:cxn>
                <a:cxn ang="0">
                  <a:pos x="230" y="326"/>
                </a:cxn>
                <a:cxn ang="0">
                  <a:pos x="221" y="315"/>
                </a:cxn>
                <a:cxn ang="0">
                  <a:pos x="224" y="306"/>
                </a:cxn>
                <a:cxn ang="0">
                  <a:pos x="234" y="286"/>
                </a:cxn>
                <a:cxn ang="0">
                  <a:pos x="224" y="254"/>
                </a:cxn>
                <a:cxn ang="0">
                  <a:pos x="202" y="206"/>
                </a:cxn>
                <a:cxn ang="0">
                  <a:pos x="238" y="25"/>
                </a:cxn>
                <a:cxn ang="0">
                  <a:pos x="113" y="0"/>
                </a:cxn>
                <a:cxn ang="0">
                  <a:pos x="0" y="473"/>
                </a:cxn>
                <a:cxn ang="0">
                  <a:pos x="0" y="481"/>
                </a:cxn>
                <a:cxn ang="0">
                  <a:pos x="0" y="497"/>
                </a:cxn>
                <a:cxn ang="0">
                  <a:pos x="6" y="514"/>
                </a:cxn>
                <a:cxn ang="0">
                  <a:pos x="0" y="521"/>
                </a:cxn>
                <a:cxn ang="0">
                  <a:pos x="0" y="533"/>
                </a:cxn>
                <a:cxn ang="0">
                  <a:pos x="0" y="555"/>
                </a:cxn>
                <a:cxn ang="0">
                  <a:pos x="0" y="575"/>
                </a:cxn>
                <a:cxn ang="0">
                  <a:pos x="15" y="595"/>
                </a:cxn>
                <a:cxn ang="0">
                  <a:pos x="28" y="595"/>
                </a:cxn>
                <a:cxn ang="0">
                  <a:pos x="43" y="606"/>
                </a:cxn>
                <a:cxn ang="0">
                  <a:pos x="44" y="636"/>
                </a:cxn>
                <a:cxn ang="0">
                  <a:pos x="13" y="681"/>
                </a:cxn>
                <a:cxn ang="0">
                  <a:pos x="62" y="691"/>
                </a:cxn>
                <a:cxn ang="0">
                  <a:pos x="62" y="720"/>
                </a:cxn>
                <a:cxn ang="0">
                  <a:pos x="102" y="720"/>
                </a:cxn>
                <a:cxn ang="0">
                  <a:pos x="293" y="766"/>
                </a:cxn>
                <a:cxn ang="0">
                  <a:pos x="303" y="740"/>
                </a:cxn>
                <a:cxn ang="0">
                  <a:pos x="274" y="685"/>
                </a:cxn>
                <a:cxn ang="0">
                  <a:pos x="316" y="685"/>
                </a:cxn>
                <a:cxn ang="0">
                  <a:pos x="316" y="669"/>
                </a:cxn>
                <a:cxn ang="0">
                  <a:pos x="316" y="658"/>
                </a:cxn>
                <a:cxn ang="0">
                  <a:pos x="341" y="644"/>
                </a:cxn>
                <a:cxn ang="0">
                  <a:pos x="341" y="626"/>
                </a:cxn>
                <a:cxn ang="0">
                  <a:pos x="338" y="622"/>
                </a:cxn>
                <a:cxn ang="0">
                  <a:pos x="341" y="595"/>
                </a:cxn>
                <a:cxn ang="0">
                  <a:pos x="349" y="582"/>
                </a:cxn>
                <a:cxn ang="0">
                  <a:pos x="349" y="575"/>
                </a:cxn>
                <a:cxn ang="0">
                  <a:pos x="381" y="511"/>
                </a:cxn>
                <a:cxn ang="0">
                  <a:pos x="371" y="501"/>
                </a:cxn>
              </a:cxnLst>
              <a:rect l="0" t="0" r="r" b="b"/>
              <a:pathLst>
                <a:path w="381" h="766">
                  <a:moveTo>
                    <a:pt x="371" y="501"/>
                  </a:moveTo>
                  <a:lnTo>
                    <a:pt x="341" y="493"/>
                  </a:lnTo>
                  <a:lnTo>
                    <a:pt x="341" y="481"/>
                  </a:lnTo>
                  <a:lnTo>
                    <a:pt x="316" y="476"/>
                  </a:lnTo>
                  <a:lnTo>
                    <a:pt x="306" y="457"/>
                  </a:lnTo>
                  <a:lnTo>
                    <a:pt x="302" y="430"/>
                  </a:lnTo>
                  <a:lnTo>
                    <a:pt x="278" y="378"/>
                  </a:lnTo>
                  <a:lnTo>
                    <a:pt x="246" y="348"/>
                  </a:lnTo>
                  <a:lnTo>
                    <a:pt x="230" y="326"/>
                  </a:lnTo>
                  <a:lnTo>
                    <a:pt x="221" y="315"/>
                  </a:lnTo>
                  <a:lnTo>
                    <a:pt x="224" y="306"/>
                  </a:lnTo>
                  <a:lnTo>
                    <a:pt x="234" y="286"/>
                  </a:lnTo>
                  <a:lnTo>
                    <a:pt x="224" y="254"/>
                  </a:lnTo>
                  <a:lnTo>
                    <a:pt x="202" y="206"/>
                  </a:lnTo>
                  <a:lnTo>
                    <a:pt x="238" y="25"/>
                  </a:lnTo>
                  <a:lnTo>
                    <a:pt x="113" y="0"/>
                  </a:lnTo>
                  <a:lnTo>
                    <a:pt x="0" y="473"/>
                  </a:lnTo>
                  <a:lnTo>
                    <a:pt x="0" y="481"/>
                  </a:lnTo>
                  <a:lnTo>
                    <a:pt x="0" y="497"/>
                  </a:lnTo>
                  <a:lnTo>
                    <a:pt x="6" y="514"/>
                  </a:lnTo>
                  <a:lnTo>
                    <a:pt x="0" y="521"/>
                  </a:lnTo>
                  <a:lnTo>
                    <a:pt x="0" y="533"/>
                  </a:lnTo>
                  <a:lnTo>
                    <a:pt x="0" y="555"/>
                  </a:lnTo>
                  <a:lnTo>
                    <a:pt x="0" y="575"/>
                  </a:lnTo>
                  <a:lnTo>
                    <a:pt x="15" y="595"/>
                  </a:lnTo>
                  <a:lnTo>
                    <a:pt x="28" y="595"/>
                  </a:lnTo>
                  <a:lnTo>
                    <a:pt x="43" y="606"/>
                  </a:lnTo>
                  <a:lnTo>
                    <a:pt x="44" y="636"/>
                  </a:lnTo>
                  <a:lnTo>
                    <a:pt x="13" y="681"/>
                  </a:lnTo>
                  <a:lnTo>
                    <a:pt x="62" y="691"/>
                  </a:lnTo>
                  <a:lnTo>
                    <a:pt x="62" y="720"/>
                  </a:lnTo>
                  <a:lnTo>
                    <a:pt x="102" y="720"/>
                  </a:lnTo>
                  <a:lnTo>
                    <a:pt x="293" y="766"/>
                  </a:lnTo>
                  <a:lnTo>
                    <a:pt x="303" y="740"/>
                  </a:lnTo>
                  <a:lnTo>
                    <a:pt x="274" y="685"/>
                  </a:lnTo>
                  <a:lnTo>
                    <a:pt x="316" y="685"/>
                  </a:lnTo>
                  <a:lnTo>
                    <a:pt x="316" y="669"/>
                  </a:lnTo>
                  <a:lnTo>
                    <a:pt x="316" y="658"/>
                  </a:lnTo>
                  <a:lnTo>
                    <a:pt x="341" y="644"/>
                  </a:lnTo>
                  <a:lnTo>
                    <a:pt x="341" y="626"/>
                  </a:lnTo>
                  <a:lnTo>
                    <a:pt x="338" y="622"/>
                  </a:lnTo>
                  <a:lnTo>
                    <a:pt x="341" y="595"/>
                  </a:lnTo>
                  <a:lnTo>
                    <a:pt x="349" y="582"/>
                  </a:lnTo>
                  <a:lnTo>
                    <a:pt x="349" y="575"/>
                  </a:lnTo>
                  <a:lnTo>
                    <a:pt x="381" y="511"/>
                  </a:lnTo>
                  <a:lnTo>
                    <a:pt x="371" y="50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15" name="Freeform 942"/>
            <p:cNvSpPr>
              <a:spLocks/>
            </p:cNvSpPr>
            <p:nvPr/>
          </p:nvSpPr>
          <p:spPr bwMode="auto">
            <a:xfrm>
              <a:off x="-5888" y="-2118"/>
              <a:ext cx="481" cy="678"/>
            </a:xfrm>
            <a:custGeom>
              <a:avLst/>
              <a:gdLst/>
              <a:ahLst/>
              <a:cxnLst>
                <a:cxn ang="0">
                  <a:pos x="249" y="39"/>
                </a:cxn>
                <a:cxn ang="0">
                  <a:pos x="249" y="9"/>
                </a:cxn>
                <a:cxn ang="0">
                  <a:pos x="200" y="0"/>
                </a:cxn>
                <a:cxn ang="0">
                  <a:pos x="164" y="52"/>
                </a:cxn>
                <a:cxn ang="0">
                  <a:pos x="153" y="66"/>
                </a:cxn>
                <a:cxn ang="0">
                  <a:pos x="153" y="82"/>
                </a:cxn>
                <a:cxn ang="0">
                  <a:pos x="139" y="92"/>
                </a:cxn>
                <a:cxn ang="0">
                  <a:pos x="116" y="102"/>
                </a:cxn>
                <a:cxn ang="0">
                  <a:pos x="81" y="159"/>
                </a:cxn>
                <a:cxn ang="0">
                  <a:pos x="74" y="181"/>
                </a:cxn>
                <a:cxn ang="0">
                  <a:pos x="78" y="191"/>
                </a:cxn>
                <a:cxn ang="0">
                  <a:pos x="102" y="205"/>
                </a:cxn>
                <a:cxn ang="0">
                  <a:pos x="112" y="221"/>
                </a:cxn>
                <a:cxn ang="0">
                  <a:pos x="102" y="228"/>
                </a:cxn>
                <a:cxn ang="0">
                  <a:pos x="102" y="233"/>
                </a:cxn>
                <a:cxn ang="0">
                  <a:pos x="100" y="235"/>
                </a:cxn>
                <a:cxn ang="0">
                  <a:pos x="96" y="264"/>
                </a:cxn>
                <a:cxn ang="0">
                  <a:pos x="78" y="283"/>
                </a:cxn>
                <a:cxn ang="0">
                  <a:pos x="0" y="625"/>
                </a:cxn>
                <a:cxn ang="0">
                  <a:pos x="265" y="678"/>
                </a:cxn>
                <a:cxn ang="0">
                  <a:pos x="397" y="267"/>
                </a:cxn>
                <a:cxn ang="0">
                  <a:pos x="352" y="221"/>
                </a:cxn>
                <a:cxn ang="0">
                  <a:pos x="389" y="136"/>
                </a:cxn>
                <a:cxn ang="0">
                  <a:pos x="412" y="159"/>
                </a:cxn>
                <a:cxn ang="0">
                  <a:pos x="455" y="144"/>
                </a:cxn>
                <a:cxn ang="0">
                  <a:pos x="481" y="83"/>
                </a:cxn>
                <a:cxn ang="0">
                  <a:pos x="289" y="39"/>
                </a:cxn>
                <a:cxn ang="0">
                  <a:pos x="249" y="39"/>
                </a:cxn>
              </a:cxnLst>
              <a:rect l="0" t="0" r="r" b="b"/>
              <a:pathLst>
                <a:path w="481" h="678">
                  <a:moveTo>
                    <a:pt x="249" y="39"/>
                  </a:moveTo>
                  <a:lnTo>
                    <a:pt x="249" y="9"/>
                  </a:lnTo>
                  <a:lnTo>
                    <a:pt x="200" y="0"/>
                  </a:lnTo>
                  <a:lnTo>
                    <a:pt x="164" y="52"/>
                  </a:lnTo>
                  <a:lnTo>
                    <a:pt x="153" y="66"/>
                  </a:lnTo>
                  <a:lnTo>
                    <a:pt x="153" y="82"/>
                  </a:lnTo>
                  <a:lnTo>
                    <a:pt x="139" y="92"/>
                  </a:lnTo>
                  <a:lnTo>
                    <a:pt x="116" y="102"/>
                  </a:lnTo>
                  <a:lnTo>
                    <a:pt x="81" y="159"/>
                  </a:lnTo>
                  <a:lnTo>
                    <a:pt x="74" y="181"/>
                  </a:lnTo>
                  <a:lnTo>
                    <a:pt x="78" y="191"/>
                  </a:lnTo>
                  <a:lnTo>
                    <a:pt x="102" y="205"/>
                  </a:lnTo>
                  <a:lnTo>
                    <a:pt x="112" y="221"/>
                  </a:lnTo>
                  <a:lnTo>
                    <a:pt x="102" y="228"/>
                  </a:lnTo>
                  <a:lnTo>
                    <a:pt x="102" y="233"/>
                  </a:lnTo>
                  <a:lnTo>
                    <a:pt x="100" y="235"/>
                  </a:lnTo>
                  <a:lnTo>
                    <a:pt x="96" y="264"/>
                  </a:lnTo>
                  <a:lnTo>
                    <a:pt x="78" y="283"/>
                  </a:lnTo>
                  <a:lnTo>
                    <a:pt x="0" y="625"/>
                  </a:lnTo>
                  <a:lnTo>
                    <a:pt x="265" y="678"/>
                  </a:lnTo>
                  <a:lnTo>
                    <a:pt x="397" y="267"/>
                  </a:lnTo>
                  <a:lnTo>
                    <a:pt x="352" y="221"/>
                  </a:lnTo>
                  <a:lnTo>
                    <a:pt x="389" y="136"/>
                  </a:lnTo>
                  <a:lnTo>
                    <a:pt x="412" y="159"/>
                  </a:lnTo>
                  <a:lnTo>
                    <a:pt x="455" y="144"/>
                  </a:lnTo>
                  <a:lnTo>
                    <a:pt x="481" y="83"/>
                  </a:lnTo>
                  <a:lnTo>
                    <a:pt x="289" y="39"/>
                  </a:lnTo>
                  <a:lnTo>
                    <a:pt x="249" y="3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16" name="Freeform 943"/>
            <p:cNvSpPr>
              <a:spLocks/>
            </p:cNvSpPr>
            <p:nvPr/>
          </p:nvSpPr>
          <p:spPr bwMode="auto">
            <a:xfrm>
              <a:off x="-5888" y="-2118"/>
              <a:ext cx="481" cy="678"/>
            </a:xfrm>
            <a:custGeom>
              <a:avLst/>
              <a:gdLst/>
              <a:ahLst/>
              <a:cxnLst>
                <a:cxn ang="0">
                  <a:pos x="249" y="39"/>
                </a:cxn>
                <a:cxn ang="0">
                  <a:pos x="249" y="9"/>
                </a:cxn>
                <a:cxn ang="0">
                  <a:pos x="200" y="0"/>
                </a:cxn>
                <a:cxn ang="0">
                  <a:pos x="164" y="52"/>
                </a:cxn>
                <a:cxn ang="0">
                  <a:pos x="153" y="66"/>
                </a:cxn>
                <a:cxn ang="0">
                  <a:pos x="153" y="82"/>
                </a:cxn>
                <a:cxn ang="0">
                  <a:pos x="139" y="92"/>
                </a:cxn>
                <a:cxn ang="0">
                  <a:pos x="116" y="102"/>
                </a:cxn>
                <a:cxn ang="0">
                  <a:pos x="81" y="159"/>
                </a:cxn>
                <a:cxn ang="0">
                  <a:pos x="74" y="181"/>
                </a:cxn>
                <a:cxn ang="0">
                  <a:pos x="78" y="191"/>
                </a:cxn>
                <a:cxn ang="0">
                  <a:pos x="102" y="205"/>
                </a:cxn>
                <a:cxn ang="0">
                  <a:pos x="112" y="221"/>
                </a:cxn>
                <a:cxn ang="0">
                  <a:pos x="102" y="228"/>
                </a:cxn>
                <a:cxn ang="0">
                  <a:pos x="102" y="233"/>
                </a:cxn>
                <a:cxn ang="0">
                  <a:pos x="100" y="235"/>
                </a:cxn>
                <a:cxn ang="0">
                  <a:pos x="96" y="264"/>
                </a:cxn>
                <a:cxn ang="0">
                  <a:pos x="78" y="283"/>
                </a:cxn>
                <a:cxn ang="0">
                  <a:pos x="0" y="625"/>
                </a:cxn>
                <a:cxn ang="0">
                  <a:pos x="265" y="678"/>
                </a:cxn>
                <a:cxn ang="0">
                  <a:pos x="397" y="267"/>
                </a:cxn>
                <a:cxn ang="0">
                  <a:pos x="352" y="221"/>
                </a:cxn>
                <a:cxn ang="0">
                  <a:pos x="389" y="136"/>
                </a:cxn>
                <a:cxn ang="0">
                  <a:pos x="412" y="159"/>
                </a:cxn>
                <a:cxn ang="0">
                  <a:pos x="455" y="144"/>
                </a:cxn>
                <a:cxn ang="0">
                  <a:pos x="481" y="83"/>
                </a:cxn>
                <a:cxn ang="0">
                  <a:pos x="289" y="39"/>
                </a:cxn>
                <a:cxn ang="0">
                  <a:pos x="249" y="39"/>
                </a:cxn>
              </a:cxnLst>
              <a:rect l="0" t="0" r="r" b="b"/>
              <a:pathLst>
                <a:path w="481" h="678">
                  <a:moveTo>
                    <a:pt x="249" y="39"/>
                  </a:moveTo>
                  <a:lnTo>
                    <a:pt x="249" y="9"/>
                  </a:lnTo>
                  <a:lnTo>
                    <a:pt x="200" y="0"/>
                  </a:lnTo>
                  <a:lnTo>
                    <a:pt x="164" y="52"/>
                  </a:lnTo>
                  <a:lnTo>
                    <a:pt x="153" y="66"/>
                  </a:lnTo>
                  <a:lnTo>
                    <a:pt x="153" y="82"/>
                  </a:lnTo>
                  <a:lnTo>
                    <a:pt x="139" y="92"/>
                  </a:lnTo>
                  <a:lnTo>
                    <a:pt x="116" y="102"/>
                  </a:lnTo>
                  <a:lnTo>
                    <a:pt x="81" y="159"/>
                  </a:lnTo>
                  <a:lnTo>
                    <a:pt x="74" y="181"/>
                  </a:lnTo>
                  <a:lnTo>
                    <a:pt x="78" y="191"/>
                  </a:lnTo>
                  <a:lnTo>
                    <a:pt x="102" y="205"/>
                  </a:lnTo>
                  <a:lnTo>
                    <a:pt x="112" y="221"/>
                  </a:lnTo>
                  <a:lnTo>
                    <a:pt x="102" y="228"/>
                  </a:lnTo>
                  <a:lnTo>
                    <a:pt x="102" y="233"/>
                  </a:lnTo>
                  <a:lnTo>
                    <a:pt x="100" y="235"/>
                  </a:lnTo>
                  <a:lnTo>
                    <a:pt x="96" y="264"/>
                  </a:lnTo>
                  <a:lnTo>
                    <a:pt x="78" y="283"/>
                  </a:lnTo>
                  <a:lnTo>
                    <a:pt x="0" y="625"/>
                  </a:lnTo>
                  <a:lnTo>
                    <a:pt x="265" y="678"/>
                  </a:lnTo>
                  <a:lnTo>
                    <a:pt x="397" y="267"/>
                  </a:lnTo>
                  <a:lnTo>
                    <a:pt x="352" y="221"/>
                  </a:lnTo>
                  <a:lnTo>
                    <a:pt x="389" y="136"/>
                  </a:lnTo>
                  <a:lnTo>
                    <a:pt x="412" y="159"/>
                  </a:lnTo>
                  <a:lnTo>
                    <a:pt x="455" y="144"/>
                  </a:lnTo>
                  <a:lnTo>
                    <a:pt x="481" y="83"/>
                  </a:lnTo>
                  <a:lnTo>
                    <a:pt x="289" y="39"/>
                  </a:lnTo>
                  <a:lnTo>
                    <a:pt x="249" y="3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217" name="Freeform 945"/>
          <p:cNvSpPr>
            <a:spLocks/>
          </p:cNvSpPr>
          <p:nvPr/>
        </p:nvSpPr>
        <p:spPr bwMode="auto">
          <a:xfrm>
            <a:off x="2869651" y="1513563"/>
            <a:ext cx="487208" cy="775669"/>
          </a:xfrm>
          <a:custGeom>
            <a:avLst/>
            <a:gdLst/>
            <a:ahLst/>
            <a:cxnLst>
              <a:cxn ang="0">
                <a:pos x="189" y="481"/>
              </a:cxn>
              <a:cxn ang="0">
                <a:pos x="187" y="506"/>
              </a:cxn>
              <a:cxn ang="0">
                <a:pos x="189" y="532"/>
              </a:cxn>
              <a:cxn ang="0">
                <a:pos x="187" y="565"/>
              </a:cxn>
              <a:cxn ang="0">
                <a:pos x="204" y="605"/>
              </a:cxn>
              <a:cxn ang="0">
                <a:pos x="230" y="615"/>
              </a:cxn>
              <a:cxn ang="0">
                <a:pos x="165" y="745"/>
              </a:cxn>
              <a:cxn ang="0">
                <a:pos x="155" y="774"/>
              </a:cxn>
              <a:cxn ang="0">
                <a:pos x="118" y="797"/>
              </a:cxn>
              <a:cxn ang="0">
                <a:pos x="74" y="875"/>
              </a:cxn>
              <a:cxn ang="0">
                <a:pos x="103" y="901"/>
              </a:cxn>
              <a:cxn ang="0">
                <a:pos x="103" y="925"/>
              </a:cxn>
              <a:cxn ang="0">
                <a:pos x="101" y="933"/>
              </a:cxn>
              <a:cxn ang="0">
                <a:pos x="79" y="981"/>
              </a:cxn>
              <a:cxn ang="0">
                <a:pos x="434" y="1414"/>
              </a:cxn>
              <a:cxn ang="0">
                <a:pos x="876" y="1495"/>
              </a:cxn>
              <a:cxn ang="0">
                <a:pos x="930" y="997"/>
              </a:cxn>
              <a:cxn ang="0">
                <a:pos x="904" y="949"/>
              </a:cxn>
              <a:cxn ang="0">
                <a:pos x="887" y="981"/>
              </a:cxn>
              <a:cxn ang="0">
                <a:pos x="844" y="985"/>
              </a:cxn>
              <a:cxn ang="0">
                <a:pos x="790" y="971"/>
              </a:cxn>
              <a:cxn ang="0">
                <a:pos x="768" y="966"/>
              </a:cxn>
              <a:cxn ang="0">
                <a:pos x="743" y="975"/>
              </a:cxn>
              <a:cxn ang="0">
                <a:pos x="704" y="971"/>
              </a:cxn>
              <a:cxn ang="0">
                <a:pos x="671" y="981"/>
              </a:cxn>
              <a:cxn ang="0">
                <a:pos x="662" y="949"/>
              </a:cxn>
              <a:cxn ang="0">
                <a:pos x="667" y="912"/>
              </a:cxn>
              <a:cxn ang="0">
                <a:pos x="634" y="890"/>
              </a:cxn>
              <a:cxn ang="0">
                <a:pos x="628" y="855"/>
              </a:cxn>
              <a:cxn ang="0">
                <a:pos x="613" y="819"/>
              </a:cxn>
              <a:cxn ang="0">
                <a:pos x="603" y="753"/>
              </a:cxn>
              <a:cxn ang="0">
                <a:pos x="599" y="721"/>
              </a:cxn>
              <a:cxn ang="0">
                <a:pos x="591" y="701"/>
              </a:cxn>
              <a:cxn ang="0">
                <a:pos x="576" y="701"/>
              </a:cxn>
              <a:cxn ang="0">
                <a:pos x="527" y="738"/>
              </a:cxn>
              <a:cxn ang="0">
                <a:pos x="505" y="696"/>
              </a:cxn>
              <a:cxn ang="0">
                <a:pos x="505" y="669"/>
              </a:cxn>
              <a:cxn ang="0">
                <a:pos x="532" y="637"/>
              </a:cxn>
              <a:cxn ang="0">
                <a:pos x="532" y="605"/>
              </a:cxn>
              <a:cxn ang="0">
                <a:pos x="538" y="584"/>
              </a:cxn>
              <a:cxn ang="0">
                <a:pos x="560" y="510"/>
              </a:cxn>
              <a:cxn ang="0">
                <a:pos x="532" y="490"/>
              </a:cxn>
              <a:cxn ang="0">
                <a:pos x="495" y="464"/>
              </a:cxn>
              <a:cxn ang="0">
                <a:pos x="466" y="384"/>
              </a:cxn>
              <a:cxn ang="0">
                <a:pos x="419" y="332"/>
              </a:cxn>
              <a:cxn ang="0">
                <a:pos x="413" y="312"/>
              </a:cxn>
              <a:cxn ang="0">
                <a:pos x="413" y="259"/>
              </a:cxn>
              <a:cxn ang="0">
                <a:pos x="426" y="25"/>
              </a:cxn>
            </a:cxnLst>
            <a:rect l="0" t="0" r="r" b="b"/>
            <a:pathLst>
              <a:path w="947" h="1495">
                <a:moveTo>
                  <a:pt x="302" y="0"/>
                </a:moveTo>
                <a:lnTo>
                  <a:pt x="189" y="481"/>
                </a:lnTo>
                <a:lnTo>
                  <a:pt x="187" y="490"/>
                </a:lnTo>
                <a:lnTo>
                  <a:pt x="187" y="506"/>
                </a:lnTo>
                <a:lnTo>
                  <a:pt x="193" y="523"/>
                </a:lnTo>
                <a:lnTo>
                  <a:pt x="189" y="532"/>
                </a:lnTo>
                <a:lnTo>
                  <a:pt x="187" y="542"/>
                </a:lnTo>
                <a:lnTo>
                  <a:pt x="187" y="565"/>
                </a:lnTo>
                <a:lnTo>
                  <a:pt x="189" y="584"/>
                </a:lnTo>
                <a:lnTo>
                  <a:pt x="204" y="605"/>
                </a:lnTo>
                <a:lnTo>
                  <a:pt x="216" y="605"/>
                </a:lnTo>
                <a:lnTo>
                  <a:pt x="230" y="615"/>
                </a:lnTo>
                <a:lnTo>
                  <a:pt x="232" y="647"/>
                </a:lnTo>
                <a:lnTo>
                  <a:pt x="165" y="745"/>
                </a:lnTo>
                <a:lnTo>
                  <a:pt x="155" y="760"/>
                </a:lnTo>
                <a:lnTo>
                  <a:pt x="155" y="774"/>
                </a:lnTo>
                <a:lnTo>
                  <a:pt x="140" y="787"/>
                </a:lnTo>
                <a:lnTo>
                  <a:pt x="118" y="797"/>
                </a:lnTo>
                <a:lnTo>
                  <a:pt x="82" y="855"/>
                </a:lnTo>
                <a:lnTo>
                  <a:pt x="74" y="875"/>
                </a:lnTo>
                <a:lnTo>
                  <a:pt x="79" y="886"/>
                </a:lnTo>
                <a:lnTo>
                  <a:pt x="103" y="901"/>
                </a:lnTo>
                <a:lnTo>
                  <a:pt x="112" y="917"/>
                </a:lnTo>
                <a:lnTo>
                  <a:pt x="103" y="925"/>
                </a:lnTo>
                <a:lnTo>
                  <a:pt x="103" y="929"/>
                </a:lnTo>
                <a:lnTo>
                  <a:pt x="101" y="933"/>
                </a:lnTo>
                <a:lnTo>
                  <a:pt x="97" y="961"/>
                </a:lnTo>
                <a:lnTo>
                  <a:pt x="79" y="981"/>
                </a:lnTo>
                <a:lnTo>
                  <a:pt x="0" y="1326"/>
                </a:lnTo>
                <a:lnTo>
                  <a:pt x="434" y="1414"/>
                </a:lnTo>
                <a:lnTo>
                  <a:pt x="872" y="1495"/>
                </a:lnTo>
                <a:lnTo>
                  <a:pt x="876" y="1495"/>
                </a:lnTo>
                <a:lnTo>
                  <a:pt x="947" y="1008"/>
                </a:lnTo>
                <a:lnTo>
                  <a:pt x="930" y="997"/>
                </a:lnTo>
                <a:lnTo>
                  <a:pt x="925" y="971"/>
                </a:lnTo>
                <a:lnTo>
                  <a:pt x="904" y="949"/>
                </a:lnTo>
                <a:lnTo>
                  <a:pt x="887" y="965"/>
                </a:lnTo>
                <a:lnTo>
                  <a:pt x="887" y="981"/>
                </a:lnTo>
                <a:lnTo>
                  <a:pt x="849" y="981"/>
                </a:lnTo>
                <a:lnTo>
                  <a:pt x="844" y="985"/>
                </a:lnTo>
                <a:lnTo>
                  <a:pt x="829" y="975"/>
                </a:lnTo>
                <a:lnTo>
                  <a:pt x="790" y="971"/>
                </a:lnTo>
                <a:lnTo>
                  <a:pt x="778" y="965"/>
                </a:lnTo>
                <a:lnTo>
                  <a:pt x="768" y="966"/>
                </a:lnTo>
                <a:lnTo>
                  <a:pt x="753" y="981"/>
                </a:lnTo>
                <a:lnTo>
                  <a:pt x="743" y="975"/>
                </a:lnTo>
                <a:lnTo>
                  <a:pt x="710" y="965"/>
                </a:lnTo>
                <a:lnTo>
                  <a:pt x="704" y="971"/>
                </a:lnTo>
                <a:lnTo>
                  <a:pt x="692" y="988"/>
                </a:lnTo>
                <a:lnTo>
                  <a:pt x="671" y="981"/>
                </a:lnTo>
                <a:lnTo>
                  <a:pt x="662" y="961"/>
                </a:lnTo>
                <a:lnTo>
                  <a:pt x="662" y="949"/>
                </a:lnTo>
                <a:lnTo>
                  <a:pt x="667" y="925"/>
                </a:lnTo>
                <a:lnTo>
                  <a:pt x="667" y="912"/>
                </a:lnTo>
                <a:lnTo>
                  <a:pt x="649" y="890"/>
                </a:lnTo>
                <a:lnTo>
                  <a:pt x="634" y="890"/>
                </a:lnTo>
                <a:lnTo>
                  <a:pt x="619" y="870"/>
                </a:lnTo>
                <a:lnTo>
                  <a:pt x="628" y="855"/>
                </a:lnTo>
                <a:lnTo>
                  <a:pt x="628" y="839"/>
                </a:lnTo>
                <a:lnTo>
                  <a:pt x="613" y="819"/>
                </a:lnTo>
                <a:lnTo>
                  <a:pt x="603" y="796"/>
                </a:lnTo>
                <a:lnTo>
                  <a:pt x="603" y="753"/>
                </a:lnTo>
                <a:lnTo>
                  <a:pt x="606" y="724"/>
                </a:lnTo>
                <a:lnTo>
                  <a:pt x="599" y="721"/>
                </a:lnTo>
                <a:lnTo>
                  <a:pt x="596" y="718"/>
                </a:lnTo>
                <a:lnTo>
                  <a:pt x="591" y="701"/>
                </a:lnTo>
                <a:lnTo>
                  <a:pt x="585" y="701"/>
                </a:lnTo>
                <a:lnTo>
                  <a:pt x="576" y="701"/>
                </a:lnTo>
                <a:lnTo>
                  <a:pt x="533" y="738"/>
                </a:lnTo>
                <a:lnTo>
                  <a:pt x="527" y="738"/>
                </a:lnTo>
                <a:lnTo>
                  <a:pt x="499" y="714"/>
                </a:lnTo>
                <a:lnTo>
                  <a:pt x="505" y="696"/>
                </a:lnTo>
                <a:lnTo>
                  <a:pt x="505" y="682"/>
                </a:lnTo>
                <a:lnTo>
                  <a:pt x="505" y="669"/>
                </a:lnTo>
                <a:lnTo>
                  <a:pt x="532" y="654"/>
                </a:lnTo>
                <a:lnTo>
                  <a:pt x="532" y="637"/>
                </a:lnTo>
                <a:lnTo>
                  <a:pt x="527" y="633"/>
                </a:lnTo>
                <a:lnTo>
                  <a:pt x="532" y="605"/>
                </a:lnTo>
                <a:lnTo>
                  <a:pt x="538" y="591"/>
                </a:lnTo>
                <a:lnTo>
                  <a:pt x="538" y="584"/>
                </a:lnTo>
                <a:lnTo>
                  <a:pt x="570" y="522"/>
                </a:lnTo>
                <a:lnTo>
                  <a:pt x="560" y="510"/>
                </a:lnTo>
                <a:lnTo>
                  <a:pt x="532" y="501"/>
                </a:lnTo>
                <a:lnTo>
                  <a:pt x="532" y="490"/>
                </a:lnTo>
                <a:lnTo>
                  <a:pt x="505" y="485"/>
                </a:lnTo>
                <a:lnTo>
                  <a:pt x="495" y="464"/>
                </a:lnTo>
                <a:lnTo>
                  <a:pt x="490" y="439"/>
                </a:lnTo>
                <a:lnTo>
                  <a:pt x="466" y="384"/>
                </a:lnTo>
                <a:lnTo>
                  <a:pt x="434" y="354"/>
                </a:lnTo>
                <a:lnTo>
                  <a:pt x="419" y="332"/>
                </a:lnTo>
                <a:lnTo>
                  <a:pt x="409" y="321"/>
                </a:lnTo>
                <a:lnTo>
                  <a:pt x="413" y="312"/>
                </a:lnTo>
                <a:lnTo>
                  <a:pt x="423" y="290"/>
                </a:lnTo>
                <a:lnTo>
                  <a:pt x="413" y="259"/>
                </a:lnTo>
                <a:lnTo>
                  <a:pt x="391" y="211"/>
                </a:lnTo>
                <a:lnTo>
                  <a:pt x="426" y="25"/>
                </a:lnTo>
                <a:lnTo>
                  <a:pt x="302" y="0"/>
                </a:lnTo>
                <a:close/>
              </a:path>
            </a:pathLst>
          </a:custGeom>
          <a:solidFill>
            <a:srgbClr val="CCCCFF"/>
          </a:solidFill>
          <a:ln w="9525">
            <a:solidFill>
              <a:srgbClr val="9999FF"/>
            </a:solid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18" name="Freeform 946"/>
          <p:cNvSpPr>
            <a:spLocks/>
          </p:cNvSpPr>
          <p:nvPr/>
        </p:nvSpPr>
        <p:spPr bwMode="auto">
          <a:xfrm>
            <a:off x="2869651" y="1513563"/>
            <a:ext cx="487208" cy="775669"/>
          </a:xfrm>
          <a:custGeom>
            <a:avLst/>
            <a:gdLst/>
            <a:ahLst/>
            <a:cxnLst>
              <a:cxn ang="0">
                <a:pos x="189" y="481"/>
              </a:cxn>
              <a:cxn ang="0">
                <a:pos x="187" y="506"/>
              </a:cxn>
              <a:cxn ang="0">
                <a:pos x="189" y="532"/>
              </a:cxn>
              <a:cxn ang="0">
                <a:pos x="187" y="565"/>
              </a:cxn>
              <a:cxn ang="0">
                <a:pos x="204" y="605"/>
              </a:cxn>
              <a:cxn ang="0">
                <a:pos x="230" y="615"/>
              </a:cxn>
              <a:cxn ang="0">
                <a:pos x="165" y="745"/>
              </a:cxn>
              <a:cxn ang="0">
                <a:pos x="155" y="774"/>
              </a:cxn>
              <a:cxn ang="0">
                <a:pos x="118" y="797"/>
              </a:cxn>
              <a:cxn ang="0">
                <a:pos x="74" y="875"/>
              </a:cxn>
              <a:cxn ang="0">
                <a:pos x="103" y="901"/>
              </a:cxn>
              <a:cxn ang="0">
                <a:pos x="103" y="925"/>
              </a:cxn>
              <a:cxn ang="0">
                <a:pos x="101" y="933"/>
              </a:cxn>
              <a:cxn ang="0">
                <a:pos x="79" y="981"/>
              </a:cxn>
              <a:cxn ang="0">
                <a:pos x="434" y="1414"/>
              </a:cxn>
              <a:cxn ang="0">
                <a:pos x="876" y="1495"/>
              </a:cxn>
              <a:cxn ang="0">
                <a:pos x="930" y="997"/>
              </a:cxn>
              <a:cxn ang="0">
                <a:pos x="904" y="949"/>
              </a:cxn>
              <a:cxn ang="0">
                <a:pos x="887" y="981"/>
              </a:cxn>
              <a:cxn ang="0">
                <a:pos x="844" y="985"/>
              </a:cxn>
              <a:cxn ang="0">
                <a:pos x="790" y="971"/>
              </a:cxn>
              <a:cxn ang="0">
                <a:pos x="768" y="966"/>
              </a:cxn>
              <a:cxn ang="0">
                <a:pos x="743" y="975"/>
              </a:cxn>
              <a:cxn ang="0">
                <a:pos x="704" y="971"/>
              </a:cxn>
              <a:cxn ang="0">
                <a:pos x="671" y="981"/>
              </a:cxn>
              <a:cxn ang="0">
                <a:pos x="662" y="949"/>
              </a:cxn>
              <a:cxn ang="0">
                <a:pos x="667" y="912"/>
              </a:cxn>
              <a:cxn ang="0">
                <a:pos x="634" y="890"/>
              </a:cxn>
              <a:cxn ang="0">
                <a:pos x="628" y="855"/>
              </a:cxn>
              <a:cxn ang="0">
                <a:pos x="613" y="819"/>
              </a:cxn>
              <a:cxn ang="0">
                <a:pos x="603" y="753"/>
              </a:cxn>
              <a:cxn ang="0">
                <a:pos x="599" y="721"/>
              </a:cxn>
              <a:cxn ang="0">
                <a:pos x="591" y="701"/>
              </a:cxn>
              <a:cxn ang="0">
                <a:pos x="576" y="701"/>
              </a:cxn>
              <a:cxn ang="0">
                <a:pos x="527" y="738"/>
              </a:cxn>
              <a:cxn ang="0">
                <a:pos x="505" y="696"/>
              </a:cxn>
              <a:cxn ang="0">
                <a:pos x="505" y="669"/>
              </a:cxn>
              <a:cxn ang="0">
                <a:pos x="532" y="637"/>
              </a:cxn>
              <a:cxn ang="0">
                <a:pos x="532" y="605"/>
              </a:cxn>
              <a:cxn ang="0">
                <a:pos x="538" y="584"/>
              </a:cxn>
              <a:cxn ang="0">
                <a:pos x="560" y="510"/>
              </a:cxn>
              <a:cxn ang="0">
                <a:pos x="532" y="490"/>
              </a:cxn>
              <a:cxn ang="0">
                <a:pos x="495" y="464"/>
              </a:cxn>
              <a:cxn ang="0">
                <a:pos x="466" y="384"/>
              </a:cxn>
              <a:cxn ang="0">
                <a:pos x="419" y="332"/>
              </a:cxn>
              <a:cxn ang="0">
                <a:pos x="413" y="312"/>
              </a:cxn>
              <a:cxn ang="0">
                <a:pos x="413" y="259"/>
              </a:cxn>
              <a:cxn ang="0">
                <a:pos x="426" y="25"/>
              </a:cxn>
            </a:cxnLst>
            <a:rect l="0" t="0" r="r" b="b"/>
            <a:pathLst>
              <a:path w="947" h="1495">
                <a:moveTo>
                  <a:pt x="302" y="0"/>
                </a:moveTo>
                <a:lnTo>
                  <a:pt x="189" y="481"/>
                </a:lnTo>
                <a:lnTo>
                  <a:pt x="187" y="490"/>
                </a:lnTo>
                <a:lnTo>
                  <a:pt x="187" y="506"/>
                </a:lnTo>
                <a:lnTo>
                  <a:pt x="193" y="523"/>
                </a:lnTo>
                <a:lnTo>
                  <a:pt x="189" y="532"/>
                </a:lnTo>
                <a:lnTo>
                  <a:pt x="187" y="542"/>
                </a:lnTo>
                <a:lnTo>
                  <a:pt x="187" y="565"/>
                </a:lnTo>
                <a:lnTo>
                  <a:pt x="189" y="584"/>
                </a:lnTo>
                <a:lnTo>
                  <a:pt x="204" y="605"/>
                </a:lnTo>
                <a:lnTo>
                  <a:pt x="216" y="605"/>
                </a:lnTo>
                <a:lnTo>
                  <a:pt x="230" y="615"/>
                </a:lnTo>
                <a:lnTo>
                  <a:pt x="232" y="647"/>
                </a:lnTo>
                <a:lnTo>
                  <a:pt x="165" y="745"/>
                </a:lnTo>
                <a:lnTo>
                  <a:pt x="155" y="760"/>
                </a:lnTo>
                <a:lnTo>
                  <a:pt x="155" y="774"/>
                </a:lnTo>
                <a:lnTo>
                  <a:pt x="140" y="787"/>
                </a:lnTo>
                <a:lnTo>
                  <a:pt x="118" y="797"/>
                </a:lnTo>
                <a:lnTo>
                  <a:pt x="82" y="855"/>
                </a:lnTo>
                <a:lnTo>
                  <a:pt x="74" y="875"/>
                </a:lnTo>
                <a:lnTo>
                  <a:pt x="79" y="886"/>
                </a:lnTo>
                <a:lnTo>
                  <a:pt x="103" y="901"/>
                </a:lnTo>
                <a:lnTo>
                  <a:pt x="112" y="917"/>
                </a:lnTo>
                <a:lnTo>
                  <a:pt x="103" y="925"/>
                </a:lnTo>
                <a:lnTo>
                  <a:pt x="103" y="929"/>
                </a:lnTo>
                <a:lnTo>
                  <a:pt x="101" y="933"/>
                </a:lnTo>
                <a:lnTo>
                  <a:pt x="97" y="961"/>
                </a:lnTo>
                <a:lnTo>
                  <a:pt x="79" y="981"/>
                </a:lnTo>
                <a:lnTo>
                  <a:pt x="0" y="1326"/>
                </a:lnTo>
                <a:lnTo>
                  <a:pt x="434" y="1414"/>
                </a:lnTo>
                <a:lnTo>
                  <a:pt x="872" y="1495"/>
                </a:lnTo>
                <a:lnTo>
                  <a:pt x="876" y="1495"/>
                </a:lnTo>
                <a:lnTo>
                  <a:pt x="947" y="1008"/>
                </a:lnTo>
                <a:lnTo>
                  <a:pt x="930" y="997"/>
                </a:lnTo>
                <a:lnTo>
                  <a:pt x="925" y="971"/>
                </a:lnTo>
                <a:lnTo>
                  <a:pt x="904" y="949"/>
                </a:lnTo>
                <a:lnTo>
                  <a:pt x="887" y="965"/>
                </a:lnTo>
                <a:lnTo>
                  <a:pt x="887" y="981"/>
                </a:lnTo>
                <a:lnTo>
                  <a:pt x="849" y="981"/>
                </a:lnTo>
                <a:lnTo>
                  <a:pt x="844" y="985"/>
                </a:lnTo>
                <a:lnTo>
                  <a:pt x="829" y="975"/>
                </a:lnTo>
                <a:lnTo>
                  <a:pt x="790" y="971"/>
                </a:lnTo>
                <a:lnTo>
                  <a:pt x="778" y="965"/>
                </a:lnTo>
                <a:lnTo>
                  <a:pt x="768" y="966"/>
                </a:lnTo>
                <a:lnTo>
                  <a:pt x="753" y="981"/>
                </a:lnTo>
                <a:lnTo>
                  <a:pt x="743" y="975"/>
                </a:lnTo>
                <a:lnTo>
                  <a:pt x="710" y="965"/>
                </a:lnTo>
                <a:lnTo>
                  <a:pt x="704" y="971"/>
                </a:lnTo>
                <a:lnTo>
                  <a:pt x="692" y="988"/>
                </a:lnTo>
                <a:lnTo>
                  <a:pt x="671" y="981"/>
                </a:lnTo>
                <a:lnTo>
                  <a:pt x="662" y="961"/>
                </a:lnTo>
                <a:lnTo>
                  <a:pt x="662" y="949"/>
                </a:lnTo>
                <a:lnTo>
                  <a:pt x="667" y="925"/>
                </a:lnTo>
                <a:lnTo>
                  <a:pt x="667" y="912"/>
                </a:lnTo>
                <a:lnTo>
                  <a:pt x="649" y="890"/>
                </a:lnTo>
                <a:lnTo>
                  <a:pt x="634" y="890"/>
                </a:lnTo>
                <a:lnTo>
                  <a:pt x="619" y="870"/>
                </a:lnTo>
                <a:lnTo>
                  <a:pt x="628" y="855"/>
                </a:lnTo>
                <a:lnTo>
                  <a:pt x="628" y="839"/>
                </a:lnTo>
                <a:lnTo>
                  <a:pt x="613" y="819"/>
                </a:lnTo>
                <a:lnTo>
                  <a:pt x="603" y="796"/>
                </a:lnTo>
                <a:lnTo>
                  <a:pt x="603" y="753"/>
                </a:lnTo>
                <a:lnTo>
                  <a:pt x="606" y="724"/>
                </a:lnTo>
                <a:lnTo>
                  <a:pt x="599" y="721"/>
                </a:lnTo>
                <a:lnTo>
                  <a:pt x="596" y="718"/>
                </a:lnTo>
                <a:lnTo>
                  <a:pt x="591" y="701"/>
                </a:lnTo>
                <a:lnTo>
                  <a:pt x="585" y="701"/>
                </a:lnTo>
                <a:lnTo>
                  <a:pt x="576" y="701"/>
                </a:lnTo>
                <a:lnTo>
                  <a:pt x="533" y="738"/>
                </a:lnTo>
                <a:lnTo>
                  <a:pt x="527" y="738"/>
                </a:lnTo>
                <a:lnTo>
                  <a:pt x="499" y="714"/>
                </a:lnTo>
                <a:lnTo>
                  <a:pt x="505" y="696"/>
                </a:lnTo>
                <a:lnTo>
                  <a:pt x="505" y="682"/>
                </a:lnTo>
                <a:lnTo>
                  <a:pt x="505" y="669"/>
                </a:lnTo>
                <a:lnTo>
                  <a:pt x="532" y="654"/>
                </a:lnTo>
                <a:lnTo>
                  <a:pt x="532" y="637"/>
                </a:lnTo>
                <a:lnTo>
                  <a:pt x="527" y="633"/>
                </a:lnTo>
                <a:lnTo>
                  <a:pt x="532" y="605"/>
                </a:lnTo>
                <a:lnTo>
                  <a:pt x="538" y="591"/>
                </a:lnTo>
                <a:lnTo>
                  <a:pt x="538" y="584"/>
                </a:lnTo>
                <a:lnTo>
                  <a:pt x="570" y="522"/>
                </a:lnTo>
                <a:lnTo>
                  <a:pt x="560" y="510"/>
                </a:lnTo>
                <a:lnTo>
                  <a:pt x="532" y="501"/>
                </a:lnTo>
                <a:lnTo>
                  <a:pt x="532" y="490"/>
                </a:lnTo>
                <a:lnTo>
                  <a:pt x="505" y="485"/>
                </a:lnTo>
                <a:lnTo>
                  <a:pt x="495" y="464"/>
                </a:lnTo>
                <a:lnTo>
                  <a:pt x="490" y="439"/>
                </a:lnTo>
                <a:lnTo>
                  <a:pt x="466" y="384"/>
                </a:lnTo>
                <a:lnTo>
                  <a:pt x="434" y="354"/>
                </a:lnTo>
                <a:lnTo>
                  <a:pt x="419" y="332"/>
                </a:lnTo>
                <a:lnTo>
                  <a:pt x="409" y="321"/>
                </a:lnTo>
                <a:lnTo>
                  <a:pt x="413" y="312"/>
                </a:lnTo>
                <a:lnTo>
                  <a:pt x="423" y="290"/>
                </a:lnTo>
                <a:lnTo>
                  <a:pt x="413" y="259"/>
                </a:lnTo>
                <a:lnTo>
                  <a:pt x="391" y="211"/>
                </a:lnTo>
                <a:lnTo>
                  <a:pt x="426" y="25"/>
                </a:lnTo>
                <a:lnTo>
                  <a:pt x="302" y="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219" name="Group 957"/>
          <p:cNvGrpSpPr>
            <a:grpSpLocks/>
          </p:cNvGrpSpPr>
          <p:nvPr/>
        </p:nvGrpSpPr>
        <p:grpSpPr bwMode="auto">
          <a:xfrm>
            <a:off x="3302325" y="1983633"/>
            <a:ext cx="565922" cy="460732"/>
            <a:chOff x="-5047" y="-1903"/>
            <a:chExt cx="1100" cy="888"/>
          </a:xfrm>
        </p:grpSpPr>
        <p:sp>
          <p:nvSpPr>
            <p:cNvPr id="220" name="Freeform 947"/>
            <p:cNvSpPr>
              <a:spLocks/>
            </p:cNvSpPr>
            <p:nvPr/>
          </p:nvSpPr>
          <p:spPr bwMode="auto">
            <a:xfrm>
              <a:off x="-5047" y="-1594"/>
              <a:ext cx="549" cy="515"/>
            </a:xfrm>
            <a:custGeom>
              <a:avLst/>
              <a:gdLst/>
              <a:ahLst/>
              <a:cxnLst>
                <a:cxn ang="0">
                  <a:pos x="534" y="406"/>
                </a:cxn>
                <a:cxn ang="0">
                  <a:pos x="549" y="287"/>
                </a:cxn>
                <a:cxn ang="0">
                  <a:pos x="332" y="256"/>
                </a:cxn>
                <a:cxn ang="0">
                  <a:pos x="343" y="173"/>
                </a:cxn>
                <a:cxn ang="0">
                  <a:pos x="324" y="156"/>
                </a:cxn>
                <a:cxn ang="0">
                  <a:pos x="324" y="152"/>
                </a:cxn>
                <a:cxn ang="0">
                  <a:pos x="322" y="147"/>
                </a:cxn>
                <a:cxn ang="0">
                  <a:pos x="319" y="142"/>
                </a:cxn>
                <a:cxn ang="0">
                  <a:pos x="316" y="133"/>
                </a:cxn>
                <a:cxn ang="0">
                  <a:pos x="309" y="124"/>
                </a:cxn>
                <a:cxn ang="0">
                  <a:pos x="301" y="113"/>
                </a:cxn>
                <a:cxn ang="0">
                  <a:pos x="290" y="101"/>
                </a:cxn>
                <a:cxn ang="0">
                  <a:pos x="284" y="96"/>
                </a:cxn>
                <a:cxn ang="0">
                  <a:pos x="278" y="87"/>
                </a:cxn>
                <a:cxn ang="0">
                  <a:pos x="275" y="80"/>
                </a:cxn>
                <a:cxn ang="0">
                  <a:pos x="272" y="71"/>
                </a:cxn>
                <a:cxn ang="0">
                  <a:pos x="271" y="63"/>
                </a:cxn>
                <a:cxn ang="0">
                  <a:pos x="269" y="54"/>
                </a:cxn>
                <a:cxn ang="0">
                  <a:pos x="268" y="46"/>
                </a:cxn>
                <a:cxn ang="0">
                  <a:pos x="268" y="38"/>
                </a:cxn>
                <a:cxn ang="0">
                  <a:pos x="269" y="23"/>
                </a:cxn>
                <a:cxn ang="0">
                  <a:pos x="271" y="11"/>
                </a:cxn>
                <a:cxn ang="0">
                  <a:pos x="272" y="0"/>
                </a:cxn>
                <a:cxn ang="0">
                  <a:pos x="220" y="0"/>
                </a:cxn>
                <a:cxn ang="0">
                  <a:pos x="220" y="18"/>
                </a:cxn>
                <a:cxn ang="0">
                  <a:pos x="184" y="7"/>
                </a:cxn>
                <a:cxn ang="0">
                  <a:pos x="147" y="43"/>
                </a:cxn>
                <a:cxn ang="0">
                  <a:pos x="116" y="43"/>
                </a:cxn>
                <a:cxn ang="0">
                  <a:pos x="116" y="20"/>
                </a:cxn>
                <a:cxn ang="0">
                  <a:pos x="73" y="11"/>
                </a:cxn>
                <a:cxn ang="0">
                  <a:pos x="35" y="267"/>
                </a:cxn>
                <a:cxn ang="0">
                  <a:pos x="30" y="267"/>
                </a:cxn>
                <a:cxn ang="0">
                  <a:pos x="0" y="452"/>
                </a:cxn>
                <a:cxn ang="0">
                  <a:pos x="291" y="495"/>
                </a:cxn>
                <a:cxn ang="0">
                  <a:pos x="458" y="515"/>
                </a:cxn>
                <a:cxn ang="0">
                  <a:pos x="474" y="406"/>
                </a:cxn>
                <a:cxn ang="0">
                  <a:pos x="534" y="406"/>
                </a:cxn>
              </a:cxnLst>
              <a:rect l="0" t="0" r="r" b="b"/>
              <a:pathLst>
                <a:path w="549" h="515">
                  <a:moveTo>
                    <a:pt x="534" y="406"/>
                  </a:moveTo>
                  <a:lnTo>
                    <a:pt x="549" y="287"/>
                  </a:lnTo>
                  <a:lnTo>
                    <a:pt x="332" y="256"/>
                  </a:lnTo>
                  <a:lnTo>
                    <a:pt x="343" y="173"/>
                  </a:lnTo>
                  <a:lnTo>
                    <a:pt x="324" y="156"/>
                  </a:lnTo>
                  <a:lnTo>
                    <a:pt x="324" y="152"/>
                  </a:lnTo>
                  <a:lnTo>
                    <a:pt x="322" y="147"/>
                  </a:lnTo>
                  <a:lnTo>
                    <a:pt x="319" y="142"/>
                  </a:lnTo>
                  <a:lnTo>
                    <a:pt x="316" y="133"/>
                  </a:lnTo>
                  <a:lnTo>
                    <a:pt x="309" y="124"/>
                  </a:lnTo>
                  <a:lnTo>
                    <a:pt x="301" y="113"/>
                  </a:lnTo>
                  <a:lnTo>
                    <a:pt x="290" y="101"/>
                  </a:lnTo>
                  <a:lnTo>
                    <a:pt x="284" y="96"/>
                  </a:lnTo>
                  <a:lnTo>
                    <a:pt x="278" y="87"/>
                  </a:lnTo>
                  <a:lnTo>
                    <a:pt x="275" y="80"/>
                  </a:lnTo>
                  <a:lnTo>
                    <a:pt x="272" y="71"/>
                  </a:lnTo>
                  <a:lnTo>
                    <a:pt x="271" y="63"/>
                  </a:lnTo>
                  <a:lnTo>
                    <a:pt x="269" y="54"/>
                  </a:lnTo>
                  <a:lnTo>
                    <a:pt x="268" y="46"/>
                  </a:lnTo>
                  <a:lnTo>
                    <a:pt x="268" y="38"/>
                  </a:lnTo>
                  <a:lnTo>
                    <a:pt x="269" y="23"/>
                  </a:lnTo>
                  <a:lnTo>
                    <a:pt x="271" y="11"/>
                  </a:lnTo>
                  <a:lnTo>
                    <a:pt x="272" y="0"/>
                  </a:lnTo>
                  <a:lnTo>
                    <a:pt x="220" y="0"/>
                  </a:lnTo>
                  <a:lnTo>
                    <a:pt x="220" y="18"/>
                  </a:lnTo>
                  <a:lnTo>
                    <a:pt x="184" y="7"/>
                  </a:lnTo>
                  <a:lnTo>
                    <a:pt x="147" y="43"/>
                  </a:lnTo>
                  <a:lnTo>
                    <a:pt x="116" y="43"/>
                  </a:lnTo>
                  <a:lnTo>
                    <a:pt x="116" y="20"/>
                  </a:lnTo>
                  <a:lnTo>
                    <a:pt x="73" y="11"/>
                  </a:lnTo>
                  <a:lnTo>
                    <a:pt x="35" y="267"/>
                  </a:lnTo>
                  <a:lnTo>
                    <a:pt x="30" y="267"/>
                  </a:lnTo>
                  <a:lnTo>
                    <a:pt x="0" y="452"/>
                  </a:lnTo>
                  <a:lnTo>
                    <a:pt x="291" y="495"/>
                  </a:lnTo>
                  <a:lnTo>
                    <a:pt x="458" y="515"/>
                  </a:lnTo>
                  <a:lnTo>
                    <a:pt x="474" y="406"/>
                  </a:lnTo>
                  <a:lnTo>
                    <a:pt x="534" y="40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21" name="Freeform 948"/>
            <p:cNvSpPr>
              <a:spLocks/>
            </p:cNvSpPr>
            <p:nvPr/>
          </p:nvSpPr>
          <p:spPr bwMode="auto">
            <a:xfrm>
              <a:off x="-5047" y="-1594"/>
              <a:ext cx="549" cy="515"/>
            </a:xfrm>
            <a:custGeom>
              <a:avLst/>
              <a:gdLst/>
              <a:ahLst/>
              <a:cxnLst>
                <a:cxn ang="0">
                  <a:pos x="534" y="406"/>
                </a:cxn>
                <a:cxn ang="0">
                  <a:pos x="549" y="287"/>
                </a:cxn>
                <a:cxn ang="0">
                  <a:pos x="332" y="256"/>
                </a:cxn>
                <a:cxn ang="0">
                  <a:pos x="343" y="173"/>
                </a:cxn>
                <a:cxn ang="0">
                  <a:pos x="324" y="156"/>
                </a:cxn>
                <a:cxn ang="0">
                  <a:pos x="324" y="152"/>
                </a:cxn>
                <a:cxn ang="0">
                  <a:pos x="322" y="147"/>
                </a:cxn>
                <a:cxn ang="0">
                  <a:pos x="319" y="142"/>
                </a:cxn>
                <a:cxn ang="0">
                  <a:pos x="316" y="133"/>
                </a:cxn>
                <a:cxn ang="0">
                  <a:pos x="309" y="124"/>
                </a:cxn>
                <a:cxn ang="0">
                  <a:pos x="301" y="113"/>
                </a:cxn>
                <a:cxn ang="0">
                  <a:pos x="290" y="101"/>
                </a:cxn>
                <a:cxn ang="0">
                  <a:pos x="284" y="96"/>
                </a:cxn>
                <a:cxn ang="0">
                  <a:pos x="278" y="87"/>
                </a:cxn>
                <a:cxn ang="0">
                  <a:pos x="275" y="80"/>
                </a:cxn>
                <a:cxn ang="0">
                  <a:pos x="272" y="71"/>
                </a:cxn>
                <a:cxn ang="0">
                  <a:pos x="271" y="63"/>
                </a:cxn>
                <a:cxn ang="0">
                  <a:pos x="269" y="54"/>
                </a:cxn>
                <a:cxn ang="0">
                  <a:pos x="268" y="46"/>
                </a:cxn>
                <a:cxn ang="0">
                  <a:pos x="268" y="38"/>
                </a:cxn>
                <a:cxn ang="0">
                  <a:pos x="269" y="23"/>
                </a:cxn>
                <a:cxn ang="0">
                  <a:pos x="271" y="11"/>
                </a:cxn>
                <a:cxn ang="0">
                  <a:pos x="272" y="0"/>
                </a:cxn>
                <a:cxn ang="0">
                  <a:pos x="220" y="0"/>
                </a:cxn>
                <a:cxn ang="0">
                  <a:pos x="220" y="18"/>
                </a:cxn>
                <a:cxn ang="0">
                  <a:pos x="184" y="7"/>
                </a:cxn>
                <a:cxn ang="0">
                  <a:pos x="147" y="43"/>
                </a:cxn>
                <a:cxn ang="0">
                  <a:pos x="116" y="43"/>
                </a:cxn>
                <a:cxn ang="0">
                  <a:pos x="116" y="20"/>
                </a:cxn>
                <a:cxn ang="0">
                  <a:pos x="73" y="11"/>
                </a:cxn>
                <a:cxn ang="0">
                  <a:pos x="35" y="267"/>
                </a:cxn>
                <a:cxn ang="0">
                  <a:pos x="30" y="267"/>
                </a:cxn>
                <a:cxn ang="0">
                  <a:pos x="0" y="452"/>
                </a:cxn>
                <a:cxn ang="0">
                  <a:pos x="291" y="495"/>
                </a:cxn>
                <a:cxn ang="0">
                  <a:pos x="458" y="515"/>
                </a:cxn>
                <a:cxn ang="0">
                  <a:pos x="474" y="406"/>
                </a:cxn>
                <a:cxn ang="0">
                  <a:pos x="534" y="406"/>
                </a:cxn>
              </a:cxnLst>
              <a:rect l="0" t="0" r="r" b="b"/>
              <a:pathLst>
                <a:path w="549" h="515">
                  <a:moveTo>
                    <a:pt x="534" y="406"/>
                  </a:moveTo>
                  <a:lnTo>
                    <a:pt x="549" y="287"/>
                  </a:lnTo>
                  <a:lnTo>
                    <a:pt x="332" y="256"/>
                  </a:lnTo>
                  <a:lnTo>
                    <a:pt x="343" y="173"/>
                  </a:lnTo>
                  <a:lnTo>
                    <a:pt x="324" y="156"/>
                  </a:lnTo>
                  <a:lnTo>
                    <a:pt x="324" y="152"/>
                  </a:lnTo>
                  <a:lnTo>
                    <a:pt x="322" y="147"/>
                  </a:lnTo>
                  <a:lnTo>
                    <a:pt x="319" y="142"/>
                  </a:lnTo>
                  <a:lnTo>
                    <a:pt x="316" y="133"/>
                  </a:lnTo>
                  <a:lnTo>
                    <a:pt x="309" y="124"/>
                  </a:lnTo>
                  <a:lnTo>
                    <a:pt x="301" y="113"/>
                  </a:lnTo>
                  <a:lnTo>
                    <a:pt x="290" y="101"/>
                  </a:lnTo>
                  <a:lnTo>
                    <a:pt x="284" y="96"/>
                  </a:lnTo>
                  <a:lnTo>
                    <a:pt x="278" y="87"/>
                  </a:lnTo>
                  <a:lnTo>
                    <a:pt x="275" y="80"/>
                  </a:lnTo>
                  <a:lnTo>
                    <a:pt x="272" y="71"/>
                  </a:lnTo>
                  <a:lnTo>
                    <a:pt x="271" y="63"/>
                  </a:lnTo>
                  <a:lnTo>
                    <a:pt x="269" y="54"/>
                  </a:lnTo>
                  <a:lnTo>
                    <a:pt x="268" y="46"/>
                  </a:lnTo>
                  <a:lnTo>
                    <a:pt x="268" y="38"/>
                  </a:lnTo>
                  <a:lnTo>
                    <a:pt x="269" y="23"/>
                  </a:lnTo>
                  <a:lnTo>
                    <a:pt x="271" y="11"/>
                  </a:lnTo>
                  <a:lnTo>
                    <a:pt x="272" y="0"/>
                  </a:lnTo>
                  <a:lnTo>
                    <a:pt x="220" y="0"/>
                  </a:lnTo>
                  <a:lnTo>
                    <a:pt x="220" y="18"/>
                  </a:lnTo>
                  <a:lnTo>
                    <a:pt x="184" y="7"/>
                  </a:lnTo>
                  <a:lnTo>
                    <a:pt x="147" y="43"/>
                  </a:lnTo>
                  <a:lnTo>
                    <a:pt x="116" y="43"/>
                  </a:lnTo>
                  <a:lnTo>
                    <a:pt x="116" y="20"/>
                  </a:lnTo>
                  <a:lnTo>
                    <a:pt x="73" y="11"/>
                  </a:lnTo>
                  <a:lnTo>
                    <a:pt x="35" y="267"/>
                  </a:lnTo>
                  <a:lnTo>
                    <a:pt x="30" y="267"/>
                  </a:lnTo>
                  <a:lnTo>
                    <a:pt x="0" y="452"/>
                  </a:lnTo>
                  <a:lnTo>
                    <a:pt x="291" y="495"/>
                  </a:lnTo>
                  <a:lnTo>
                    <a:pt x="458" y="515"/>
                  </a:lnTo>
                  <a:lnTo>
                    <a:pt x="474" y="406"/>
                  </a:lnTo>
                  <a:lnTo>
                    <a:pt x="534" y="40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22" name="Freeform 949"/>
            <p:cNvSpPr>
              <a:spLocks/>
            </p:cNvSpPr>
            <p:nvPr/>
          </p:nvSpPr>
          <p:spPr bwMode="auto">
            <a:xfrm>
              <a:off x="-4589" y="-1553"/>
              <a:ext cx="489" cy="498"/>
            </a:xfrm>
            <a:custGeom>
              <a:avLst/>
              <a:gdLst/>
              <a:ahLst/>
              <a:cxnLst>
                <a:cxn ang="0">
                  <a:pos x="278" y="401"/>
                </a:cxn>
                <a:cxn ang="0">
                  <a:pos x="300" y="235"/>
                </a:cxn>
                <a:cxn ang="0">
                  <a:pos x="363" y="244"/>
                </a:cxn>
                <a:cxn ang="0">
                  <a:pos x="352" y="274"/>
                </a:cxn>
                <a:cxn ang="0">
                  <a:pos x="381" y="274"/>
                </a:cxn>
                <a:cxn ang="0">
                  <a:pos x="406" y="249"/>
                </a:cxn>
                <a:cxn ang="0">
                  <a:pos x="406" y="225"/>
                </a:cxn>
                <a:cxn ang="0">
                  <a:pos x="468" y="225"/>
                </a:cxn>
                <a:cxn ang="0">
                  <a:pos x="489" y="46"/>
                </a:cxn>
                <a:cxn ang="0">
                  <a:pos x="117" y="0"/>
                </a:cxn>
                <a:cxn ang="0">
                  <a:pos x="89" y="245"/>
                </a:cxn>
                <a:cxn ang="0">
                  <a:pos x="75" y="364"/>
                </a:cxn>
                <a:cxn ang="0">
                  <a:pos x="14" y="364"/>
                </a:cxn>
                <a:cxn ang="0">
                  <a:pos x="0" y="473"/>
                </a:cxn>
                <a:cxn ang="0">
                  <a:pos x="226" y="498"/>
                </a:cxn>
                <a:cxn ang="0">
                  <a:pos x="237" y="401"/>
                </a:cxn>
                <a:cxn ang="0">
                  <a:pos x="278" y="401"/>
                </a:cxn>
              </a:cxnLst>
              <a:rect l="0" t="0" r="r" b="b"/>
              <a:pathLst>
                <a:path w="489" h="498">
                  <a:moveTo>
                    <a:pt x="278" y="401"/>
                  </a:moveTo>
                  <a:lnTo>
                    <a:pt x="300" y="235"/>
                  </a:lnTo>
                  <a:lnTo>
                    <a:pt x="363" y="244"/>
                  </a:lnTo>
                  <a:lnTo>
                    <a:pt x="352" y="274"/>
                  </a:lnTo>
                  <a:lnTo>
                    <a:pt x="381" y="274"/>
                  </a:lnTo>
                  <a:lnTo>
                    <a:pt x="406" y="249"/>
                  </a:lnTo>
                  <a:lnTo>
                    <a:pt x="406" y="225"/>
                  </a:lnTo>
                  <a:lnTo>
                    <a:pt x="468" y="225"/>
                  </a:lnTo>
                  <a:lnTo>
                    <a:pt x="489" y="46"/>
                  </a:lnTo>
                  <a:lnTo>
                    <a:pt x="117" y="0"/>
                  </a:lnTo>
                  <a:lnTo>
                    <a:pt x="89" y="245"/>
                  </a:lnTo>
                  <a:lnTo>
                    <a:pt x="75" y="364"/>
                  </a:lnTo>
                  <a:lnTo>
                    <a:pt x="14" y="364"/>
                  </a:lnTo>
                  <a:lnTo>
                    <a:pt x="0" y="473"/>
                  </a:lnTo>
                  <a:lnTo>
                    <a:pt x="226" y="498"/>
                  </a:lnTo>
                  <a:lnTo>
                    <a:pt x="237" y="401"/>
                  </a:lnTo>
                  <a:lnTo>
                    <a:pt x="278" y="40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23" name="Freeform 950"/>
            <p:cNvSpPr>
              <a:spLocks/>
            </p:cNvSpPr>
            <p:nvPr/>
          </p:nvSpPr>
          <p:spPr bwMode="auto">
            <a:xfrm>
              <a:off x="-4589" y="-1553"/>
              <a:ext cx="489" cy="498"/>
            </a:xfrm>
            <a:custGeom>
              <a:avLst/>
              <a:gdLst/>
              <a:ahLst/>
              <a:cxnLst>
                <a:cxn ang="0">
                  <a:pos x="278" y="401"/>
                </a:cxn>
                <a:cxn ang="0">
                  <a:pos x="300" y="235"/>
                </a:cxn>
                <a:cxn ang="0">
                  <a:pos x="363" y="244"/>
                </a:cxn>
                <a:cxn ang="0">
                  <a:pos x="352" y="274"/>
                </a:cxn>
                <a:cxn ang="0">
                  <a:pos x="381" y="274"/>
                </a:cxn>
                <a:cxn ang="0">
                  <a:pos x="406" y="249"/>
                </a:cxn>
                <a:cxn ang="0">
                  <a:pos x="406" y="225"/>
                </a:cxn>
                <a:cxn ang="0">
                  <a:pos x="468" y="225"/>
                </a:cxn>
                <a:cxn ang="0">
                  <a:pos x="489" y="46"/>
                </a:cxn>
                <a:cxn ang="0">
                  <a:pos x="117" y="0"/>
                </a:cxn>
                <a:cxn ang="0">
                  <a:pos x="89" y="245"/>
                </a:cxn>
                <a:cxn ang="0">
                  <a:pos x="75" y="364"/>
                </a:cxn>
                <a:cxn ang="0">
                  <a:pos x="14" y="364"/>
                </a:cxn>
                <a:cxn ang="0">
                  <a:pos x="0" y="473"/>
                </a:cxn>
                <a:cxn ang="0">
                  <a:pos x="226" y="498"/>
                </a:cxn>
                <a:cxn ang="0">
                  <a:pos x="237" y="401"/>
                </a:cxn>
                <a:cxn ang="0">
                  <a:pos x="278" y="401"/>
                </a:cxn>
              </a:cxnLst>
              <a:rect l="0" t="0" r="r" b="b"/>
              <a:pathLst>
                <a:path w="489" h="498">
                  <a:moveTo>
                    <a:pt x="278" y="401"/>
                  </a:moveTo>
                  <a:lnTo>
                    <a:pt x="300" y="235"/>
                  </a:lnTo>
                  <a:lnTo>
                    <a:pt x="363" y="244"/>
                  </a:lnTo>
                  <a:lnTo>
                    <a:pt x="352" y="274"/>
                  </a:lnTo>
                  <a:lnTo>
                    <a:pt x="381" y="274"/>
                  </a:lnTo>
                  <a:lnTo>
                    <a:pt x="406" y="249"/>
                  </a:lnTo>
                  <a:lnTo>
                    <a:pt x="406" y="225"/>
                  </a:lnTo>
                  <a:lnTo>
                    <a:pt x="468" y="225"/>
                  </a:lnTo>
                  <a:lnTo>
                    <a:pt x="489" y="46"/>
                  </a:lnTo>
                  <a:lnTo>
                    <a:pt x="117" y="0"/>
                  </a:lnTo>
                  <a:lnTo>
                    <a:pt x="89" y="245"/>
                  </a:lnTo>
                  <a:lnTo>
                    <a:pt x="75" y="364"/>
                  </a:lnTo>
                  <a:lnTo>
                    <a:pt x="14" y="364"/>
                  </a:lnTo>
                  <a:lnTo>
                    <a:pt x="0" y="473"/>
                  </a:lnTo>
                  <a:lnTo>
                    <a:pt x="226" y="498"/>
                  </a:lnTo>
                  <a:lnTo>
                    <a:pt x="237" y="401"/>
                  </a:lnTo>
                  <a:lnTo>
                    <a:pt x="278" y="40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24" name="Freeform 951"/>
            <p:cNvSpPr>
              <a:spLocks/>
            </p:cNvSpPr>
            <p:nvPr/>
          </p:nvSpPr>
          <p:spPr bwMode="auto">
            <a:xfrm>
              <a:off x="-4361" y="-1504"/>
              <a:ext cx="384" cy="489"/>
            </a:xfrm>
            <a:custGeom>
              <a:avLst/>
              <a:gdLst/>
              <a:ahLst/>
              <a:cxnLst>
                <a:cxn ang="0">
                  <a:pos x="376" y="100"/>
                </a:cxn>
                <a:cxn ang="0">
                  <a:pos x="384" y="14"/>
                </a:cxn>
                <a:cxn ang="0">
                  <a:pos x="261" y="0"/>
                </a:cxn>
                <a:cxn ang="0">
                  <a:pos x="240" y="177"/>
                </a:cxn>
                <a:cxn ang="0">
                  <a:pos x="178" y="177"/>
                </a:cxn>
                <a:cxn ang="0">
                  <a:pos x="178" y="203"/>
                </a:cxn>
                <a:cxn ang="0">
                  <a:pos x="153" y="226"/>
                </a:cxn>
                <a:cxn ang="0">
                  <a:pos x="124" y="226"/>
                </a:cxn>
                <a:cxn ang="0">
                  <a:pos x="135" y="196"/>
                </a:cxn>
                <a:cxn ang="0">
                  <a:pos x="72" y="187"/>
                </a:cxn>
                <a:cxn ang="0">
                  <a:pos x="50" y="355"/>
                </a:cxn>
                <a:cxn ang="0">
                  <a:pos x="10" y="355"/>
                </a:cxn>
                <a:cxn ang="0">
                  <a:pos x="0" y="451"/>
                </a:cxn>
                <a:cxn ang="0">
                  <a:pos x="343" y="489"/>
                </a:cxn>
                <a:cxn ang="0">
                  <a:pos x="376" y="100"/>
                </a:cxn>
              </a:cxnLst>
              <a:rect l="0" t="0" r="r" b="b"/>
              <a:pathLst>
                <a:path w="384" h="489">
                  <a:moveTo>
                    <a:pt x="376" y="100"/>
                  </a:moveTo>
                  <a:lnTo>
                    <a:pt x="384" y="14"/>
                  </a:lnTo>
                  <a:lnTo>
                    <a:pt x="261" y="0"/>
                  </a:lnTo>
                  <a:lnTo>
                    <a:pt x="240" y="177"/>
                  </a:lnTo>
                  <a:lnTo>
                    <a:pt x="178" y="177"/>
                  </a:lnTo>
                  <a:lnTo>
                    <a:pt x="178" y="203"/>
                  </a:lnTo>
                  <a:lnTo>
                    <a:pt x="153" y="226"/>
                  </a:lnTo>
                  <a:lnTo>
                    <a:pt x="124" y="226"/>
                  </a:lnTo>
                  <a:lnTo>
                    <a:pt x="135" y="196"/>
                  </a:lnTo>
                  <a:lnTo>
                    <a:pt x="72" y="187"/>
                  </a:lnTo>
                  <a:lnTo>
                    <a:pt x="50" y="355"/>
                  </a:lnTo>
                  <a:lnTo>
                    <a:pt x="10" y="355"/>
                  </a:lnTo>
                  <a:lnTo>
                    <a:pt x="0" y="451"/>
                  </a:lnTo>
                  <a:lnTo>
                    <a:pt x="343" y="489"/>
                  </a:lnTo>
                  <a:lnTo>
                    <a:pt x="376" y="10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25" name="Freeform 952"/>
            <p:cNvSpPr>
              <a:spLocks/>
            </p:cNvSpPr>
            <p:nvPr/>
          </p:nvSpPr>
          <p:spPr bwMode="auto">
            <a:xfrm>
              <a:off x="-4361" y="-1504"/>
              <a:ext cx="384" cy="489"/>
            </a:xfrm>
            <a:custGeom>
              <a:avLst/>
              <a:gdLst/>
              <a:ahLst/>
              <a:cxnLst>
                <a:cxn ang="0">
                  <a:pos x="376" y="100"/>
                </a:cxn>
                <a:cxn ang="0">
                  <a:pos x="384" y="14"/>
                </a:cxn>
                <a:cxn ang="0">
                  <a:pos x="261" y="0"/>
                </a:cxn>
                <a:cxn ang="0">
                  <a:pos x="240" y="177"/>
                </a:cxn>
                <a:cxn ang="0">
                  <a:pos x="178" y="177"/>
                </a:cxn>
                <a:cxn ang="0">
                  <a:pos x="178" y="203"/>
                </a:cxn>
                <a:cxn ang="0">
                  <a:pos x="153" y="226"/>
                </a:cxn>
                <a:cxn ang="0">
                  <a:pos x="124" y="226"/>
                </a:cxn>
                <a:cxn ang="0">
                  <a:pos x="135" y="196"/>
                </a:cxn>
                <a:cxn ang="0">
                  <a:pos x="72" y="187"/>
                </a:cxn>
                <a:cxn ang="0">
                  <a:pos x="50" y="355"/>
                </a:cxn>
                <a:cxn ang="0">
                  <a:pos x="10" y="355"/>
                </a:cxn>
                <a:cxn ang="0">
                  <a:pos x="0" y="451"/>
                </a:cxn>
                <a:cxn ang="0">
                  <a:pos x="343" y="489"/>
                </a:cxn>
                <a:cxn ang="0">
                  <a:pos x="376" y="100"/>
                </a:cxn>
              </a:cxnLst>
              <a:rect l="0" t="0" r="r" b="b"/>
              <a:pathLst>
                <a:path w="384" h="489">
                  <a:moveTo>
                    <a:pt x="376" y="100"/>
                  </a:moveTo>
                  <a:lnTo>
                    <a:pt x="384" y="14"/>
                  </a:lnTo>
                  <a:lnTo>
                    <a:pt x="261" y="0"/>
                  </a:lnTo>
                  <a:lnTo>
                    <a:pt x="240" y="177"/>
                  </a:lnTo>
                  <a:lnTo>
                    <a:pt x="178" y="177"/>
                  </a:lnTo>
                  <a:lnTo>
                    <a:pt x="178" y="203"/>
                  </a:lnTo>
                  <a:lnTo>
                    <a:pt x="153" y="226"/>
                  </a:lnTo>
                  <a:lnTo>
                    <a:pt x="124" y="226"/>
                  </a:lnTo>
                  <a:lnTo>
                    <a:pt x="135" y="196"/>
                  </a:lnTo>
                  <a:lnTo>
                    <a:pt x="72" y="187"/>
                  </a:lnTo>
                  <a:lnTo>
                    <a:pt x="50" y="355"/>
                  </a:lnTo>
                  <a:lnTo>
                    <a:pt x="10" y="355"/>
                  </a:lnTo>
                  <a:lnTo>
                    <a:pt x="0" y="451"/>
                  </a:lnTo>
                  <a:lnTo>
                    <a:pt x="343" y="489"/>
                  </a:lnTo>
                  <a:lnTo>
                    <a:pt x="376" y="10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26" name="Freeform 953"/>
            <p:cNvSpPr>
              <a:spLocks/>
            </p:cNvSpPr>
            <p:nvPr/>
          </p:nvSpPr>
          <p:spPr bwMode="auto">
            <a:xfrm>
              <a:off x="-4972" y="-1903"/>
              <a:ext cx="584" cy="598"/>
            </a:xfrm>
            <a:custGeom>
              <a:avLst/>
              <a:gdLst/>
              <a:ahLst/>
              <a:cxnLst>
                <a:cxn ang="0">
                  <a:pos x="534" y="126"/>
                </a:cxn>
                <a:cxn ang="0">
                  <a:pos x="500" y="93"/>
                </a:cxn>
                <a:cxn ang="0">
                  <a:pos x="500" y="54"/>
                </a:cxn>
                <a:cxn ang="0">
                  <a:pos x="47" y="0"/>
                </a:cxn>
                <a:cxn ang="0">
                  <a:pos x="31" y="99"/>
                </a:cxn>
                <a:cxn ang="0">
                  <a:pos x="0" y="320"/>
                </a:cxn>
                <a:cxn ang="0">
                  <a:pos x="42" y="329"/>
                </a:cxn>
                <a:cxn ang="0">
                  <a:pos x="42" y="352"/>
                </a:cxn>
                <a:cxn ang="0">
                  <a:pos x="72" y="352"/>
                </a:cxn>
                <a:cxn ang="0">
                  <a:pos x="110" y="316"/>
                </a:cxn>
                <a:cxn ang="0">
                  <a:pos x="147" y="327"/>
                </a:cxn>
                <a:cxn ang="0">
                  <a:pos x="147" y="307"/>
                </a:cxn>
                <a:cxn ang="0">
                  <a:pos x="197" y="307"/>
                </a:cxn>
                <a:cxn ang="0">
                  <a:pos x="196" y="320"/>
                </a:cxn>
                <a:cxn ang="0">
                  <a:pos x="194" y="332"/>
                </a:cxn>
                <a:cxn ang="0">
                  <a:pos x="194" y="347"/>
                </a:cxn>
                <a:cxn ang="0">
                  <a:pos x="194" y="355"/>
                </a:cxn>
                <a:cxn ang="0">
                  <a:pos x="194" y="363"/>
                </a:cxn>
                <a:cxn ang="0">
                  <a:pos x="196" y="372"/>
                </a:cxn>
                <a:cxn ang="0">
                  <a:pos x="197" y="380"/>
                </a:cxn>
                <a:cxn ang="0">
                  <a:pos x="201" y="389"/>
                </a:cxn>
                <a:cxn ang="0">
                  <a:pos x="204" y="396"/>
                </a:cxn>
                <a:cxn ang="0">
                  <a:pos x="209" y="405"/>
                </a:cxn>
                <a:cxn ang="0">
                  <a:pos x="215" y="410"/>
                </a:cxn>
                <a:cxn ang="0">
                  <a:pos x="226" y="423"/>
                </a:cxn>
                <a:cxn ang="0">
                  <a:pos x="234" y="433"/>
                </a:cxn>
                <a:cxn ang="0">
                  <a:pos x="241" y="443"/>
                </a:cxn>
                <a:cxn ang="0">
                  <a:pos x="244" y="451"/>
                </a:cxn>
                <a:cxn ang="0">
                  <a:pos x="247" y="458"/>
                </a:cxn>
                <a:cxn ang="0">
                  <a:pos x="249" y="461"/>
                </a:cxn>
                <a:cxn ang="0">
                  <a:pos x="249" y="465"/>
                </a:cxn>
                <a:cxn ang="0">
                  <a:pos x="268" y="483"/>
                </a:cxn>
                <a:cxn ang="0">
                  <a:pos x="257" y="566"/>
                </a:cxn>
                <a:cxn ang="0">
                  <a:pos x="472" y="598"/>
                </a:cxn>
                <a:cxn ang="0">
                  <a:pos x="500" y="350"/>
                </a:cxn>
                <a:cxn ang="0">
                  <a:pos x="561" y="358"/>
                </a:cxn>
                <a:cxn ang="0">
                  <a:pos x="584" y="174"/>
                </a:cxn>
                <a:cxn ang="0">
                  <a:pos x="534" y="126"/>
                </a:cxn>
              </a:cxnLst>
              <a:rect l="0" t="0" r="r" b="b"/>
              <a:pathLst>
                <a:path w="584" h="598">
                  <a:moveTo>
                    <a:pt x="534" y="126"/>
                  </a:moveTo>
                  <a:lnTo>
                    <a:pt x="500" y="93"/>
                  </a:lnTo>
                  <a:lnTo>
                    <a:pt x="500" y="54"/>
                  </a:lnTo>
                  <a:lnTo>
                    <a:pt x="47" y="0"/>
                  </a:lnTo>
                  <a:lnTo>
                    <a:pt x="31" y="99"/>
                  </a:lnTo>
                  <a:lnTo>
                    <a:pt x="0" y="320"/>
                  </a:lnTo>
                  <a:lnTo>
                    <a:pt x="42" y="329"/>
                  </a:lnTo>
                  <a:lnTo>
                    <a:pt x="42" y="352"/>
                  </a:lnTo>
                  <a:lnTo>
                    <a:pt x="72" y="352"/>
                  </a:lnTo>
                  <a:lnTo>
                    <a:pt x="110" y="316"/>
                  </a:lnTo>
                  <a:lnTo>
                    <a:pt x="147" y="327"/>
                  </a:lnTo>
                  <a:lnTo>
                    <a:pt x="147" y="307"/>
                  </a:lnTo>
                  <a:lnTo>
                    <a:pt x="197" y="307"/>
                  </a:lnTo>
                  <a:lnTo>
                    <a:pt x="196" y="320"/>
                  </a:lnTo>
                  <a:lnTo>
                    <a:pt x="194" y="332"/>
                  </a:lnTo>
                  <a:lnTo>
                    <a:pt x="194" y="347"/>
                  </a:lnTo>
                  <a:lnTo>
                    <a:pt x="194" y="355"/>
                  </a:lnTo>
                  <a:lnTo>
                    <a:pt x="194" y="363"/>
                  </a:lnTo>
                  <a:lnTo>
                    <a:pt x="196" y="372"/>
                  </a:lnTo>
                  <a:lnTo>
                    <a:pt x="197" y="380"/>
                  </a:lnTo>
                  <a:lnTo>
                    <a:pt x="201" y="389"/>
                  </a:lnTo>
                  <a:lnTo>
                    <a:pt x="204" y="396"/>
                  </a:lnTo>
                  <a:lnTo>
                    <a:pt x="209" y="405"/>
                  </a:lnTo>
                  <a:lnTo>
                    <a:pt x="215" y="410"/>
                  </a:lnTo>
                  <a:lnTo>
                    <a:pt x="226" y="423"/>
                  </a:lnTo>
                  <a:lnTo>
                    <a:pt x="234" y="433"/>
                  </a:lnTo>
                  <a:lnTo>
                    <a:pt x="241" y="443"/>
                  </a:lnTo>
                  <a:lnTo>
                    <a:pt x="244" y="451"/>
                  </a:lnTo>
                  <a:lnTo>
                    <a:pt x="247" y="458"/>
                  </a:lnTo>
                  <a:lnTo>
                    <a:pt x="249" y="461"/>
                  </a:lnTo>
                  <a:lnTo>
                    <a:pt x="249" y="465"/>
                  </a:lnTo>
                  <a:lnTo>
                    <a:pt x="268" y="483"/>
                  </a:lnTo>
                  <a:lnTo>
                    <a:pt x="257" y="566"/>
                  </a:lnTo>
                  <a:lnTo>
                    <a:pt x="472" y="598"/>
                  </a:lnTo>
                  <a:lnTo>
                    <a:pt x="500" y="350"/>
                  </a:lnTo>
                  <a:lnTo>
                    <a:pt x="561" y="358"/>
                  </a:lnTo>
                  <a:lnTo>
                    <a:pt x="584" y="174"/>
                  </a:lnTo>
                  <a:lnTo>
                    <a:pt x="534" y="12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27" name="Freeform 954"/>
            <p:cNvSpPr>
              <a:spLocks/>
            </p:cNvSpPr>
            <p:nvPr/>
          </p:nvSpPr>
          <p:spPr bwMode="auto">
            <a:xfrm>
              <a:off x="-4972" y="-1903"/>
              <a:ext cx="584" cy="598"/>
            </a:xfrm>
            <a:custGeom>
              <a:avLst/>
              <a:gdLst/>
              <a:ahLst/>
              <a:cxnLst>
                <a:cxn ang="0">
                  <a:pos x="534" y="126"/>
                </a:cxn>
                <a:cxn ang="0">
                  <a:pos x="500" y="93"/>
                </a:cxn>
                <a:cxn ang="0">
                  <a:pos x="500" y="54"/>
                </a:cxn>
                <a:cxn ang="0">
                  <a:pos x="47" y="0"/>
                </a:cxn>
                <a:cxn ang="0">
                  <a:pos x="31" y="99"/>
                </a:cxn>
                <a:cxn ang="0">
                  <a:pos x="0" y="320"/>
                </a:cxn>
                <a:cxn ang="0">
                  <a:pos x="42" y="329"/>
                </a:cxn>
                <a:cxn ang="0">
                  <a:pos x="42" y="352"/>
                </a:cxn>
                <a:cxn ang="0">
                  <a:pos x="72" y="352"/>
                </a:cxn>
                <a:cxn ang="0">
                  <a:pos x="110" y="316"/>
                </a:cxn>
                <a:cxn ang="0">
                  <a:pos x="147" y="327"/>
                </a:cxn>
                <a:cxn ang="0">
                  <a:pos x="147" y="307"/>
                </a:cxn>
                <a:cxn ang="0">
                  <a:pos x="197" y="307"/>
                </a:cxn>
                <a:cxn ang="0">
                  <a:pos x="196" y="320"/>
                </a:cxn>
                <a:cxn ang="0">
                  <a:pos x="194" y="332"/>
                </a:cxn>
                <a:cxn ang="0">
                  <a:pos x="194" y="347"/>
                </a:cxn>
                <a:cxn ang="0">
                  <a:pos x="194" y="355"/>
                </a:cxn>
                <a:cxn ang="0">
                  <a:pos x="194" y="363"/>
                </a:cxn>
                <a:cxn ang="0">
                  <a:pos x="196" y="372"/>
                </a:cxn>
                <a:cxn ang="0">
                  <a:pos x="197" y="380"/>
                </a:cxn>
                <a:cxn ang="0">
                  <a:pos x="201" y="389"/>
                </a:cxn>
                <a:cxn ang="0">
                  <a:pos x="204" y="396"/>
                </a:cxn>
                <a:cxn ang="0">
                  <a:pos x="209" y="405"/>
                </a:cxn>
                <a:cxn ang="0">
                  <a:pos x="215" y="410"/>
                </a:cxn>
                <a:cxn ang="0">
                  <a:pos x="226" y="423"/>
                </a:cxn>
                <a:cxn ang="0">
                  <a:pos x="234" y="433"/>
                </a:cxn>
                <a:cxn ang="0">
                  <a:pos x="241" y="443"/>
                </a:cxn>
                <a:cxn ang="0">
                  <a:pos x="244" y="451"/>
                </a:cxn>
                <a:cxn ang="0">
                  <a:pos x="247" y="458"/>
                </a:cxn>
                <a:cxn ang="0">
                  <a:pos x="249" y="461"/>
                </a:cxn>
                <a:cxn ang="0">
                  <a:pos x="249" y="465"/>
                </a:cxn>
                <a:cxn ang="0">
                  <a:pos x="268" y="483"/>
                </a:cxn>
                <a:cxn ang="0">
                  <a:pos x="257" y="566"/>
                </a:cxn>
                <a:cxn ang="0">
                  <a:pos x="472" y="598"/>
                </a:cxn>
                <a:cxn ang="0">
                  <a:pos x="500" y="350"/>
                </a:cxn>
                <a:cxn ang="0">
                  <a:pos x="561" y="358"/>
                </a:cxn>
                <a:cxn ang="0">
                  <a:pos x="584" y="174"/>
                </a:cxn>
                <a:cxn ang="0">
                  <a:pos x="534" y="126"/>
                </a:cxn>
              </a:cxnLst>
              <a:rect l="0" t="0" r="r" b="b"/>
              <a:pathLst>
                <a:path w="584" h="598">
                  <a:moveTo>
                    <a:pt x="534" y="126"/>
                  </a:moveTo>
                  <a:lnTo>
                    <a:pt x="500" y="93"/>
                  </a:lnTo>
                  <a:lnTo>
                    <a:pt x="500" y="54"/>
                  </a:lnTo>
                  <a:lnTo>
                    <a:pt x="47" y="0"/>
                  </a:lnTo>
                  <a:lnTo>
                    <a:pt x="31" y="99"/>
                  </a:lnTo>
                  <a:lnTo>
                    <a:pt x="0" y="320"/>
                  </a:lnTo>
                  <a:lnTo>
                    <a:pt x="42" y="329"/>
                  </a:lnTo>
                  <a:lnTo>
                    <a:pt x="42" y="352"/>
                  </a:lnTo>
                  <a:lnTo>
                    <a:pt x="72" y="352"/>
                  </a:lnTo>
                  <a:lnTo>
                    <a:pt x="110" y="316"/>
                  </a:lnTo>
                  <a:lnTo>
                    <a:pt x="147" y="327"/>
                  </a:lnTo>
                  <a:lnTo>
                    <a:pt x="147" y="307"/>
                  </a:lnTo>
                  <a:lnTo>
                    <a:pt x="197" y="307"/>
                  </a:lnTo>
                  <a:lnTo>
                    <a:pt x="196" y="320"/>
                  </a:lnTo>
                  <a:lnTo>
                    <a:pt x="194" y="332"/>
                  </a:lnTo>
                  <a:lnTo>
                    <a:pt x="194" y="347"/>
                  </a:lnTo>
                  <a:lnTo>
                    <a:pt x="194" y="355"/>
                  </a:lnTo>
                  <a:lnTo>
                    <a:pt x="194" y="363"/>
                  </a:lnTo>
                  <a:lnTo>
                    <a:pt x="196" y="372"/>
                  </a:lnTo>
                  <a:lnTo>
                    <a:pt x="197" y="380"/>
                  </a:lnTo>
                  <a:lnTo>
                    <a:pt x="201" y="389"/>
                  </a:lnTo>
                  <a:lnTo>
                    <a:pt x="204" y="396"/>
                  </a:lnTo>
                  <a:lnTo>
                    <a:pt x="209" y="405"/>
                  </a:lnTo>
                  <a:lnTo>
                    <a:pt x="215" y="410"/>
                  </a:lnTo>
                  <a:lnTo>
                    <a:pt x="226" y="423"/>
                  </a:lnTo>
                  <a:lnTo>
                    <a:pt x="234" y="433"/>
                  </a:lnTo>
                  <a:lnTo>
                    <a:pt x="241" y="443"/>
                  </a:lnTo>
                  <a:lnTo>
                    <a:pt x="244" y="451"/>
                  </a:lnTo>
                  <a:lnTo>
                    <a:pt x="247" y="458"/>
                  </a:lnTo>
                  <a:lnTo>
                    <a:pt x="249" y="461"/>
                  </a:lnTo>
                  <a:lnTo>
                    <a:pt x="249" y="465"/>
                  </a:lnTo>
                  <a:lnTo>
                    <a:pt x="268" y="483"/>
                  </a:lnTo>
                  <a:lnTo>
                    <a:pt x="257" y="566"/>
                  </a:lnTo>
                  <a:lnTo>
                    <a:pt x="472" y="598"/>
                  </a:lnTo>
                  <a:lnTo>
                    <a:pt x="500" y="350"/>
                  </a:lnTo>
                  <a:lnTo>
                    <a:pt x="561" y="358"/>
                  </a:lnTo>
                  <a:lnTo>
                    <a:pt x="584" y="174"/>
                  </a:lnTo>
                  <a:lnTo>
                    <a:pt x="534" y="12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28" name="Freeform 955"/>
            <p:cNvSpPr>
              <a:spLocks/>
            </p:cNvSpPr>
            <p:nvPr/>
          </p:nvSpPr>
          <p:spPr bwMode="auto">
            <a:xfrm>
              <a:off x="-4470" y="-1849"/>
              <a:ext cx="523" cy="361"/>
            </a:xfrm>
            <a:custGeom>
              <a:avLst/>
              <a:gdLst/>
              <a:ahLst/>
              <a:cxnLst>
                <a:cxn ang="0">
                  <a:pos x="523" y="63"/>
                </a:cxn>
                <a:cxn ang="0">
                  <a:pos x="0" y="0"/>
                </a:cxn>
                <a:cxn ang="0">
                  <a:pos x="0" y="39"/>
                </a:cxn>
                <a:cxn ang="0">
                  <a:pos x="34" y="72"/>
                </a:cxn>
                <a:cxn ang="0">
                  <a:pos x="82" y="120"/>
                </a:cxn>
                <a:cxn ang="0">
                  <a:pos x="59" y="304"/>
                </a:cxn>
                <a:cxn ang="0">
                  <a:pos x="493" y="361"/>
                </a:cxn>
                <a:cxn ang="0">
                  <a:pos x="523" y="63"/>
                </a:cxn>
              </a:cxnLst>
              <a:rect l="0" t="0" r="r" b="b"/>
              <a:pathLst>
                <a:path w="523" h="361">
                  <a:moveTo>
                    <a:pt x="523" y="63"/>
                  </a:moveTo>
                  <a:lnTo>
                    <a:pt x="0" y="0"/>
                  </a:lnTo>
                  <a:lnTo>
                    <a:pt x="0" y="39"/>
                  </a:lnTo>
                  <a:lnTo>
                    <a:pt x="34" y="72"/>
                  </a:lnTo>
                  <a:lnTo>
                    <a:pt x="82" y="120"/>
                  </a:lnTo>
                  <a:lnTo>
                    <a:pt x="59" y="304"/>
                  </a:lnTo>
                  <a:lnTo>
                    <a:pt x="493" y="361"/>
                  </a:lnTo>
                  <a:lnTo>
                    <a:pt x="523" y="6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29" name="Freeform 956"/>
            <p:cNvSpPr>
              <a:spLocks/>
            </p:cNvSpPr>
            <p:nvPr/>
          </p:nvSpPr>
          <p:spPr bwMode="auto">
            <a:xfrm>
              <a:off x="-4470" y="-1849"/>
              <a:ext cx="523" cy="361"/>
            </a:xfrm>
            <a:custGeom>
              <a:avLst/>
              <a:gdLst/>
              <a:ahLst/>
              <a:cxnLst>
                <a:cxn ang="0">
                  <a:pos x="523" y="63"/>
                </a:cxn>
                <a:cxn ang="0">
                  <a:pos x="0" y="0"/>
                </a:cxn>
                <a:cxn ang="0">
                  <a:pos x="0" y="39"/>
                </a:cxn>
                <a:cxn ang="0">
                  <a:pos x="34" y="72"/>
                </a:cxn>
                <a:cxn ang="0">
                  <a:pos x="82" y="120"/>
                </a:cxn>
                <a:cxn ang="0">
                  <a:pos x="59" y="304"/>
                </a:cxn>
                <a:cxn ang="0">
                  <a:pos x="493" y="361"/>
                </a:cxn>
                <a:cxn ang="0">
                  <a:pos x="523" y="63"/>
                </a:cxn>
              </a:cxnLst>
              <a:rect l="0" t="0" r="r" b="b"/>
              <a:pathLst>
                <a:path w="523" h="361">
                  <a:moveTo>
                    <a:pt x="523" y="63"/>
                  </a:moveTo>
                  <a:lnTo>
                    <a:pt x="0" y="0"/>
                  </a:lnTo>
                  <a:lnTo>
                    <a:pt x="0" y="39"/>
                  </a:lnTo>
                  <a:lnTo>
                    <a:pt x="34" y="72"/>
                  </a:lnTo>
                  <a:lnTo>
                    <a:pt x="82" y="120"/>
                  </a:lnTo>
                  <a:lnTo>
                    <a:pt x="59" y="304"/>
                  </a:lnTo>
                  <a:lnTo>
                    <a:pt x="493" y="361"/>
                  </a:lnTo>
                  <a:lnTo>
                    <a:pt x="523" y="6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230" name="Freeform 958"/>
          <p:cNvSpPr>
            <a:spLocks/>
          </p:cNvSpPr>
          <p:nvPr/>
        </p:nvSpPr>
        <p:spPr bwMode="auto">
          <a:xfrm>
            <a:off x="3300781" y="1982594"/>
            <a:ext cx="572096" cy="463326"/>
          </a:xfrm>
          <a:custGeom>
            <a:avLst/>
            <a:gdLst/>
            <a:ahLst/>
            <a:cxnLst>
              <a:cxn ang="0">
                <a:pos x="1042" y="893"/>
              </a:cxn>
              <a:cxn ang="0">
                <a:pos x="295" y="811"/>
              </a:cxn>
              <a:cxn ang="0">
                <a:pos x="0" y="767"/>
              </a:cxn>
              <a:cxn ang="0">
                <a:pos x="31" y="581"/>
              </a:cxn>
              <a:cxn ang="0">
                <a:pos x="35" y="581"/>
              </a:cxn>
              <a:cxn ang="0">
                <a:pos x="106" y="100"/>
              </a:cxn>
              <a:cxn ang="0">
                <a:pos x="121" y="0"/>
              </a:cxn>
              <a:cxn ang="0">
                <a:pos x="1112" y="119"/>
              </a:cxn>
              <a:cxn ang="0">
                <a:pos x="1074" y="502"/>
              </a:cxn>
              <a:cxn ang="0">
                <a:pos x="1042" y="893"/>
              </a:cxn>
            </a:cxnLst>
            <a:rect l="0" t="0" r="r" b="b"/>
            <a:pathLst>
              <a:path w="1112" h="893">
                <a:moveTo>
                  <a:pt x="1042" y="893"/>
                </a:moveTo>
                <a:lnTo>
                  <a:pt x="295" y="811"/>
                </a:lnTo>
                <a:lnTo>
                  <a:pt x="0" y="767"/>
                </a:lnTo>
                <a:lnTo>
                  <a:pt x="31" y="581"/>
                </a:lnTo>
                <a:lnTo>
                  <a:pt x="35" y="581"/>
                </a:lnTo>
                <a:lnTo>
                  <a:pt x="106" y="100"/>
                </a:lnTo>
                <a:lnTo>
                  <a:pt x="121" y="0"/>
                </a:lnTo>
                <a:lnTo>
                  <a:pt x="1112" y="119"/>
                </a:lnTo>
                <a:lnTo>
                  <a:pt x="1074" y="502"/>
                </a:lnTo>
                <a:lnTo>
                  <a:pt x="1042" y="89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31" name="Freeform 959"/>
          <p:cNvSpPr>
            <a:spLocks/>
          </p:cNvSpPr>
          <p:nvPr/>
        </p:nvSpPr>
        <p:spPr bwMode="auto">
          <a:xfrm>
            <a:off x="3300781" y="1982594"/>
            <a:ext cx="572096" cy="463326"/>
          </a:xfrm>
          <a:custGeom>
            <a:avLst/>
            <a:gdLst/>
            <a:ahLst/>
            <a:cxnLst>
              <a:cxn ang="0">
                <a:pos x="1042" y="893"/>
              </a:cxn>
              <a:cxn ang="0">
                <a:pos x="295" y="811"/>
              </a:cxn>
              <a:cxn ang="0">
                <a:pos x="0" y="767"/>
              </a:cxn>
              <a:cxn ang="0">
                <a:pos x="31" y="581"/>
              </a:cxn>
              <a:cxn ang="0">
                <a:pos x="35" y="581"/>
              </a:cxn>
              <a:cxn ang="0">
                <a:pos x="106" y="100"/>
              </a:cxn>
              <a:cxn ang="0">
                <a:pos x="121" y="0"/>
              </a:cxn>
              <a:cxn ang="0">
                <a:pos x="1112" y="119"/>
              </a:cxn>
              <a:cxn ang="0">
                <a:pos x="1074" y="502"/>
              </a:cxn>
              <a:cxn ang="0">
                <a:pos x="1042" y="893"/>
              </a:cxn>
            </a:cxnLst>
            <a:rect l="0" t="0" r="r" b="b"/>
            <a:pathLst>
              <a:path w="1112" h="893">
                <a:moveTo>
                  <a:pt x="1042" y="893"/>
                </a:moveTo>
                <a:lnTo>
                  <a:pt x="295" y="811"/>
                </a:lnTo>
                <a:lnTo>
                  <a:pt x="0" y="767"/>
                </a:lnTo>
                <a:lnTo>
                  <a:pt x="31" y="581"/>
                </a:lnTo>
                <a:lnTo>
                  <a:pt x="35" y="581"/>
                </a:lnTo>
                <a:lnTo>
                  <a:pt x="106" y="100"/>
                </a:lnTo>
                <a:lnTo>
                  <a:pt x="121" y="0"/>
                </a:lnTo>
                <a:lnTo>
                  <a:pt x="1112" y="119"/>
                </a:lnTo>
                <a:lnTo>
                  <a:pt x="1074" y="502"/>
                </a:lnTo>
                <a:lnTo>
                  <a:pt x="1042" y="893"/>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232" name="Group 970"/>
          <p:cNvGrpSpPr>
            <a:grpSpLocks/>
          </p:cNvGrpSpPr>
          <p:nvPr/>
        </p:nvGrpSpPr>
        <p:grpSpPr bwMode="auto">
          <a:xfrm>
            <a:off x="3400588" y="2402339"/>
            <a:ext cx="590618" cy="452429"/>
            <a:chOff x="-4856" y="-1096"/>
            <a:chExt cx="1148" cy="872"/>
          </a:xfrm>
        </p:grpSpPr>
        <p:sp>
          <p:nvSpPr>
            <p:cNvPr id="233" name="Freeform 960"/>
            <p:cNvSpPr>
              <a:spLocks/>
            </p:cNvSpPr>
            <p:nvPr/>
          </p:nvSpPr>
          <p:spPr bwMode="auto">
            <a:xfrm>
              <a:off x="-4856" y="-780"/>
              <a:ext cx="606" cy="503"/>
            </a:xfrm>
            <a:custGeom>
              <a:avLst/>
              <a:gdLst/>
              <a:ahLst/>
              <a:cxnLst>
                <a:cxn ang="0">
                  <a:pos x="606" y="401"/>
                </a:cxn>
                <a:cxn ang="0">
                  <a:pos x="606" y="317"/>
                </a:cxn>
                <a:cxn ang="0">
                  <a:pos x="570" y="284"/>
                </a:cxn>
                <a:cxn ang="0">
                  <a:pos x="510" y="225"/>
                </a:cxn>
                <a:cxn ang="0">
                  <a:pos x="522" y="212"/>
                </a:cxn>
                <a:cxn ang="0">
                  <a:pos x="529" y="202"/>
                </a:cxn>
                <a:cxn ang="0">
                  <a:pos x="535" y="191"/>
                </a:cxn>
                <a:cxn ang="0">
                  <a:pos x="538" y="181"/>
                </a:cxn>
                <a:cxn ang="0">
                  <a:pos x="539" y="172"/>
                </a:cxn>
                <a:cxn ang="0">
                  <a:pos x="539" y="164"/>
                </a:cxn>
                <a:cxn ang="0">
                  <a:pos x="538" y="155"/>
                </a:cxn>
                <a:cxn ang="0">
                  <a:pos x="535" y="148"/>
                </a:cxn>
                <a:cxn ang="0">
                  <a:pos x="532" y="141"/>
                </a:cxn>
                <a:cxn ang="0">
                  <a:pos x="528" y="135"/>
                </a:cxn>
                <a:cxn ang="0">
                  <a:pos x="519" y="125"/>
                </a:cxn>
                <a:cxn ang="0">
                  <a:pos x="513" y="121"/>
                </a:cxn>
                <a:cxn ang="0">
                  <a:pos x="510" y="118"/>
                </a:cxn>
                <a:cxn ang="0">
                  <a:pos x="510" y="49"/>
                </a:cxn>
                <a:cxn ang="0">
                  <a:pos x="62" y="0"/>
                </a:cxn>
                <a:cxn ang="0">
                  <a:pos x="0" y="445"/>
                </a:cxn>
                <a:cxn ang="0">
                  <a:pos x="523" y="503"/>
                </a:cxn>
                <a:cxn ang="0">
                  <a:pos x="536" y="438"/>
                </a:cxn>
                <a:cxn ang="0">
                  <a:pos x="606" y="401"/>
                </a:cxn>
              </a:cxnLst>
              <a:rect l="0" t="0" r="r" b="b"/>
              <a:pathLst>
                <a:path w="606" h="503">
                  <a:moveTo>
                    <a:pt x="606" y="401"/>
                  </a:moveTo>
                  <a:lnTo>
                    <a:pt x="606" y="317"/>
                  </a:lnTo>
                  <a:lnTo>
                    <a:pt x="570" y="284"/>
                  </a:lnTo>
                  <a:lnTo>
                    <a:pt x="510" y="225"/>
                  </a:lnTo>
                  <a:lnTo>
                    <a:pt x="522" y="212"/>
                  </a:lnTo>
                  <a:lnTo>
                    <a:pt x="529" y="202"/>
                  </a:lnTo>
                  <a:lnTo>
                    <a:pt x="535" y="191"/>
                  </a:lnTo>
                  <a:lnTo>
                    <a:pt x="538" y="181"/>
                  </a:lnTo>
                  <a:lnTo>
                    <a:pt x="539" y="172"/>
                  </a:lnTo>
                  <a:lnTo>
                    <a:pt x="539" y="164"/>
                  </a:lnTo>
                  <a:lnTo>
                    <a:pt x="538" y="155"/>
                  </a:lnTo>
                  <a:lnTo>
                    <a:pt x="535" y="148"/>
                  </a:lnTo>
                  <a:lnTo>
                    <a:pt x="532" y="141"/>
                  </a:lnTo>
                  <a:lnTo>
                    <a:pt x="528" y="135"/>
                  </a:lnTo>
                  <a:lnTo>
                    <a:pt x="519" y="125"/>
                  </a:lnTo>
                  <a:lnTo>
                    <a:pt x="513" y="121"/>
                  </a:lnTo>
                  <a:lnTo>
                    <a:pt x="510" y="118"/>
                  </a:lnTo>
                  <a:lnTo>
                    <a:pt x="510" y="49"/>
                  </a:lnTo>
                  <a:lnTo>
                    <a:pt x="62" y="0"/>
                  </a:lnTo>
                  <a:lnTo>
                    <a:pt x="0" y="445"/>
                  </a:lnTo>
                  <a:lnTo>
                    <a:pt x="523" y="503"/>
                  </a:lnTo>
                  <a:lnTo>
                    <a:pt x="536" y="438"/>
                  </a:lnTo>
                  <a:lnTo>
                    <a:pt x="606" y="40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34" name="Freeform 961"/>
            <p:cNvSpPr>
              <a:spLocks/>
            </p:cNvSpPr>
            <p:nvPr/>
          </p:nvSpPr>
          <p:spPr bwMode="auto">
            <a:xfrm>
              <a:off x="-4856" y="-780"/>
              <a:ext cx="606" cy="503"/>
            </a:xfrm>
            <a:custGeom>
              <a:avLst/>
              <a:gdLst/>
              <a:ahLst/>
              <a:cxnLst>
                <a:cxn ang="0">
                  <a:pos x="606" y="401"/>
                </a:cxn>
                <a:cxn ang="0">
                  <a:pos x="606" y="317"/>
                </a:cxn>
                <a:cxn ang="0">
                  <a:pos x="570" y="284"/>
                </a:cxn>
                <a:cxn ang="0">
                  <a:pos x="510" y="225"/>
                </a:cxn>
                <a:cxn ang="0">
                  <a:pos x="522" y="212"/>
                </a:cxn>
                <a:cxn ang="0">
                  <a:pos x="529" y="202"/>
                </a:cxn>
                <a:cxn ang="0">
                  <a:pos x="535" y="191"/>
                </a:cxn>
                <a:cxn ang="0">
                  <a:pos x="538" y="181"/>
                </a:cxn>
                <a:cxn ang="0">
                  <a:pos x="539" y="172"/>
                </a:cxn>
                <a:cxn ang="0">
                  <a:pos x="539" y="164"/>
                </a:cxn>
                <a:cxn ang="0">
                  <a:pos x="538" y="155"/>
                </a:cxn>
                <a:cxn ang="0">
                  <a:pos x="535" y="148"/>
                </a:cxn>
                <a:cxn ang="0">
                  <a:pos x="532" y="141"/>
                </a:cxn>
                <a:cxn ang="0">
                  <a:pos x="528" y="135"/>
                </a:cxn>
                <a:cxn ang="0">
                  <a:pos x="519" y="125"/>
                </a:cxn>
                <a:cxn ang="0">
                  <a:pos x="513" y="121"/>
                </a:cxn>
                <a:cxn ang="0">
                  <a:pos x="510" y="118"/>
                </a:cxn>
                <a:cxn ang="0">
                  <a:pos x="510" y="49"/>
                </a:cxn>
                <a:cxn ang="0">
                  <a:pos x="62" y="0"/>
                </a:cxn>
                <a:cxn ang="0">
                  <a:pos x="0" y="445"/>
                </a:cxn>
                <a:cxn ang="0">
                  <a:pos x="523" y="503"/>
                </a:cxn>
                <a:cxn ang="0">
                  <a:pos x="536" y="438"/>
                </a:cxn>
                <a:cxn ang="0">
                  <a:pos x="606" y="401"/>
                </a:cxn>
              </a:cxnLst>
              <a:rect l="0" t="0" r="r" b="b"/>
              <a:pathLst>
                <a:path w="606" h="503">
                  <a:moveTo>
                    <a:pt x="606" y="401"/>
                  </a:moveTo>
                  <a:lnTo>
                    <a:pt x="606" y="317"/>
                  </a:lnTo>
                  <a:lnTo>
                    <a:pt x="570" y="284"/>
                  </a:lnTo>
                  <a:lnTo>
                    <a:pt x="510" y="225"/>
                  </a:lnTo>
                  <a:lnTo>
                    <a:pt x="522" y="212"/>
                  </a:lnTo>
                  <a:lnTo>
                    <a:pt x="529" y="202"/>
                  </a:lnTo>
                  <a:lnTo>
                    <a:pt x="535" y="191"/>
                  </a:lnTo>
                  <a:lnTo>
                    <a:pt x="538" y="181"/>
                  </a:lnTo>
                  <a:lnTo>
                    <a:pt x="539" y="172"/>
                  </a:lnTo>
                  <a:lnTo>
                    <a:pt x="539" y="164"/>
                  </a:lnTo>
                  <a:lnTo>
                    <a:pt x="538" y="155"/>
                  </a:lnTo>
                  <a:lnTo>
                    <a:pt x="535" y="148"/>
                  </a:lnTo>
                  <a:lnTo>
                    <a:pt x="532" y="141"/>
                  </a:lnTo>
                  <a:lnTo>
                    <a:pt x="528" y="135"/>
                  </a:lnTo>
                  <a:lnTo>
                    <a:pt x="519" y="125"/>
                  </a:lnTo>
                  <a:lnTo>
                    <a:pt x="513" y="121"/>
                  </a:lnTo>
                  <a:lnTo>
                    <a:pt x="510" y="118"/>
                  </a:lnTo>
                  <a:lnTo>
                    <a:pt x="510" y="49"/>
                  </a:lnTo>
                  <a:lnTo>
                    <a:pt x="62" y="0"/>
                  </a:lnTo>
                  <a:lnTo>
                    <a:pt x="0" y="445"/>
                  </a:lnTo>
                  <a:lnTo>
                    <a:pt x="523" y="503"/>
                  </a:lnTo>
                  <a:lnTo>
                    <a:pt x="536" y="438"/>
                  </a:lnTo>
                  <a:lnTo>
                    <a:pt x="606" y="401"/>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35" name="Freeform 962"/>
            <p:cNvSpPr>
              <a:spLocks/>
            </p:cNvSpPr>
            <p:nvPr/>
          </p:nvSpPr>
          <p:spPr bwMode="auto">
            <a:xfrm>
              <a:off x="-4346" y="-591"/>
              <a:ext cx="608" cy="367"/>
            </a:xfrm>
            <a:custGeom>
              <a:avLst/>
              <a:gdLst/>
              <a:ahLst/>
              <a:cxnLst>
                <a:cxn ang="0">
                  <a:pos x="433" y="55"/>
                </a:cxn>
                <a:cxn ang="0">
                  <a:pos x="165" y="55"/>
                </a:cxn>
                <a:cxn ang="0">
                  <a:pos x="165" y="0"/>
                </a:cxn>
                <a:cxn ang="0">
                  <a:pos x="25" y="0"/>
                </a:cxn>
                <a:cxn ang="0">
                  <a:pos x="20" y="7"/>
                </a:cxn>
                <a:cxn ang="0">
                  <a:pos x="16" y="17"/>
                </a:cxn>
                <a:cxn ang="0">
                  <a:pos x="9" y="26"/>
                </a:cxn>
                <a:cxn ang="0">
                  <a:pos x="0" y="36"/>
                </a:cxn>
                <a:cxn ang="0">
                  <a:pos x="60" y="95"/>
                </a:cxn>
                <a:cxn ang="0">
                  <a:pos x="94" y="128"/>
                </a:cxn>
                <a:cxn ang="0">
                  <a:pos x="94" y="212"/>
                </a:cxn>
                <a:cxn ang="0">
                  <a:pos x="26" y="249"/>
                </a:cxn>
                <a:cxn ang="0">
                  <a:pos x="13" y="312"/>
                </a:cxn>
                <a:cxn ang="0">
                  <a:pos x="432" y="359"/>
                </a:cxn>
                <a:cxn ang="0">
                  <a:pos x="586" y="367"/>
                </a:cxn>
                <a:cxn ang="0">
                  <a:pos x="608" y="40"/>
                </a:cxn>
                <a:cxn ang="0">
                  <a:pos x="449" y="40"/>
                </a:cxn>
                <a:cxn ang="0">
                  <a:pos x="433" y="55"/>
                </a:cxn>
              </a:cxnLst>
              <a:rect l="0" t="0" r="r" b="b"/>
              <a:pathLst>
                <a:path w="608" h="367">
                  <a:moveTo>
                    <a:pt x="433" y="55"/>
                  </a:moveTo>
                  <a:lnTo>
                    <a:pt x="165" y="55"/>
                  </a:lnTo>
                  <a:lnTo>
                    <a:pt x="165" y="0"/>
                  </a:lnTo>
                  <a:lnTo>
                    <a:pt x="25" y="0"/>
                  </a:lnTo>
                  <a:lnTo>
                    <a:pt x="20" y="7"/>
                  </a:lnTo>
                  <a:lnTo>
                    <a:pt x="16" y="17"/>
                  </a:lnTo>
                  <a:lnTo>
                    <a:pt x="9" y="26"/>
                  </a:lnTo>
                  <a:lnTo>
                    <a:pt x="0" y="36"/>
                  </a:lnTo>
                  <a:lnTo>
                    <a:pt x="60" y="95"/>
                  </a:lnTo>
                  <a:lnTo>
                    <a:pt x="94" y="128"/>
                  </a:lnTo>
                  <a:lnTo>
                    <a:pt x="94" y="212"/>
                  </a:lnTo>
                  <a:lnTo>
                    <a:pt x="26" y="249"/>
                  </a:lnTo>
                  <a:lnTo>
                    <a:pt x="13" y="312"/>
                  </a:lnTo>
                  <a:lnTo>
                    <a:pt x="432" y="359"/>
                  </a:lnTo>
                  <a:lnTo>
                    <a:pt x="586" y="367"/>
                  </a:lnTo>
                  <a:lnTo>
                    <a:pt x="608" y="40"/>
                  </a:lnTo>
                  <a:lnTo>
                    <a:pt x="449" y="40"/>
                  </a:lnTo>
                  <a:lnTo>
                    <a:pt x="433" y="5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36" name="Freeform 963"/>
            <p:cNvSpPr>
              <a:spLocks/>
            </p:cNvSpPr>
            <p:nvPr/>
          </p:nvSpPr>
          <p:spPr bwMode="auto">
            <a:xfrm>
              <a:off x="-4346" y="-591"/>
              <a:ext cx="608" cy="367"/>
            </a:xfrm>
            <a:custGeom>
              <a:avLst/>
              <a:gdLst/>
              <a:ahLst/>
              <a:cxnLst>
                <a:cxn ang="0">
                  <a:pos x="433" y="55"/>
                </a:cxn>
                <a:cxn ang="0">
                  <a:pos x="165" y="55"/>
                </a:cxn>
                <a:cxn ang="0">
                  <a:pos x="165" y="0"/>
                </a:cxn>
                <a:cxn ang="0">
                  <a:pos x="25" y="0"/>
                </a:cxn>
                <a:cxn ang="0">
                  <a:pos x="20" y="7"/>
                </a:cxn>
                <a:cxn ang="0">
                  <a:pos x="16" y="17"/>
                </a:cxn>
                <a:cxn ang="0">
                  <a:pos x="9" y="26"/>
                </a:cxn>
                <a:cxn ang="0">
                  <a:pos x="0" y="36"/>
                </a:cxn>
                <a:cxn ang="0">
                  <a:pos x="60" y="95"/>
                </a:cxn>
                <a:cxn ang="0">
                  <a:pos x="94" y="128"/>
                </a:cxn>
                <a:cxn ang="0">
                  <a:pos x="94" y="212"/>
                </a:cxn>
                <a:cxn ang="0">
                  <a:pos x="26" y="249"/>
                </a:cxn>
                <a:cxn ang="0">
                  <a:pos x="13" y="312"/>
                </a:cxn>
                <a:cxn ang="0">
                  <a:pos x="432" y="359"/>
                </a:cxn>
                <a:cxn ang="0">
                  <a:pos x="586" y="367"/>
                </a:cxn>
                <a:cxn ang="0">
                  <a:pos x="608" y="40"/>
                </a:cxn>
                <a:cxn ang="0">
                  <a:pos x="449" y="40"/>
                </a:cxn>
                <a:cxn ang="0">
                  <a:pos x="433" y="55"/>
                </a:cxn>
              </a:cxnLst>
              <a:rect l="0" t="0" r="r" b="b"/>
              <a:pathLst>
                <a:path w="608" h="367">
                  <a:moveTo>
                    <a:pt x="433" y="55"/>
                  </a:moveTo>
                  <a:lnTo>
                    <a:pt x="165" y="55"/>
                  </a:lnTo>
                  <a:lnTo>
                    <a:pt x="165" y="0"/>
                  </a:lnTo>
                  <a:lnTo>
                    <a:pt x="25" y="0"/>
                  </a:lnTo>
                  <a:lnTo>
                    <a:pt x="20" y="7"/>
                  </a:lnTo>
                  <a:lnTo>
                    <a:pt x="16" y="17"/>
                  </a:lnTo>
                  <a:lnTo>
                    <a:pt x="9" y="26"/>
                  </a:lnTo>
                  <a:lnTo>
                    <a:pt x="0" y="36"/>
                  </a:lnTo>
                  <a:lnTo>
                    <a:pt x="60" y="95"/>
                  </a:lnTo>
                  <a:lnTo>
                    <a:pt x="94" y="128"/>
                  </a:lnTo>
                  <a:lnTo>
                    <a:pt x="94" y="212"/>
                  </a:lnTo>
                  <a:lnTo>
                    <a:pt x="26" y="249"/>
                  </a:lnTo>
                  <a:lnTo>
                    <a:pt x="13" y="312"/>
                  </a:lnTo>
                  <a:lnTo>
                    <a:pt x="432" y="359"/>
                  </a:lnTo>
                  <a:lnTo>
                    <a:pt x="586" y="367"/>
                  </a:lnTo>
                  <a:lnTo>
                    <a:pt x="608" y="40"/>
                  </a:lnTo>
                  <a:lnTo>
                    <a:pt x="449" y="40"/>
                  </a:lnTo>
                  <a:lnTo>
                    <a:pt x="433" y="55"/>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37" name="Freeform 964"/>
            <p:cNvSpPr>
              <a:spLocks/>
            </p:cNvSpPr>
            <p:nvPr/>
          </p:nvSpPr>
          <p:spPr bwMode="auto">
            <a:xfrm>
              <a:off x="-4794" y="-1096"/>
              <a:ext cx="670" cy="369"/>
            </a:xfrm>
            <a:custGeom>
              <a:avLst/>
              <a:gdLst/>
              <a:ahLst/>
              <a:cxnLst>
                <a:cxn ang="0">
                  <a:pos x="575" y="331"/>
                </a:cxn>
                <a:cxn ang="0">
                  <a:pos x="575" y="272"/>
                </a:cxn>
                <a:cxn ang="0">
                  <a:pos x="635" y="272"/>
                </a:cxn>
                <a:cxn ang="0">
                  <a:pos x="635" y="195"/>
                </a:cxn>
                <a:cxn ang="0">
                  <a:pos x="654" y="195"/>
                </a:cxn>
                <a:cxn ang="0">
                  <a:pos x="670" y="68"/>
                </a:cxn>
                <a:cxn ang="0">
                  <a:pos x="44" y="0"/>
                </a:cxn>
                <a:cxn ang="0">
                  <a:pos x="0" y="315"/>
                </a:cxn>
                <a:cxn ang="0">
                  <a:pos x="446" y="364"/>
                </a:cxn>
                <a:cxn ang="0">
                  <a:pos x="446" y="369"/>
                </a:cxn>
                <a:cxn ang="0">
                  <a:pos x="507" y="331"/>
                </a:cxn>
                <a:cxn ang="0">
                  <a:pos x="575" y="331"/>
                </a:cxn>
              </a:cxnLst>
              <a:rect l="0" t="0" r="r" b="b"/>
              <a:pathLst>
                <a:path w="670" h="369">
                  <a:moveTo>
                    <a:pt x="575" y="331"/>
                  </a:moveTo>
                  <a:lnTo>
                    <a:pt x="575" y="272"/>
                  </a:lnTo>
                  <a:lnTo>
                    <a:pt x="635" y="272"/>
                  </a:lnTo>
                  <a:lnTo>
                    <a:pt x="635" y="195"/>
                  </a:lnTo>
                  <a:lnTo>
                    <a:pt x="654" y="195"/>
                  </a:lnTo>
                  <a:lnTo>
                    <a:pt x="670" y="68"/>
                  </a:lnTo>
                  <a:lnTo>
                    <a:pt x="44" y="0"/>
                  </a:lnTo>
                  <a:lnTo>
                    <a:pt x="0" y="315"/>
                  </a:lnTo>
                  <a:lnTo>
                    <a:pt x="446" y="364"/>
                  </a:lnTo>
                  <a:lnTo>
                    <a:pt x="446" y="369"/>
                  </a:lnTo>
                  <a:lnTo>
                    <a:pt x="507" y="331"/>
                  </a:lnTo>
                  <a:lnTo>
                    <a:pt x="575" y="33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38" name="Freeform 965"/>
            <p:cNvSpPr>
              <a:spLocks/>
            </p:cNvSpPr>
            <p:nvPr/>
          </p:nvSpPr>
          <p:spPr bwMode="auto">
            <a:xfrm>
              <a:off x="-4794" y="-1096"/>
              <a:ext cx="670" cy="369"/>
            </a:xfrm>
            <a:custGeom>
              <a:avLst/>
              <a:gdLst/>
              <a:ahLst/>
              <a:cxnLst>
                <a:cxn ang="0">
                  <a:pos x="575" y="331"/>
                </a:cxn>
                <a:cxn ang="0">
                  <a:pos x="575" y="272"/>
                </a:cxn>
                <a:cxn ang="0">
                  <a:pos x="635" y="272"/>
                </a:cxn>
                <a:cxn ang="0">
                  <a:pos x="635" y="195"/>
                </a:cxn>
                <a:cxn ang="0">
                  <a:pos x="654" y="195"/>
                </a:cxn>
                <a:cxn ang="0">
                  <a:pos x="670" y="68"/>
                </a:cxn>
                <a:cxn ang="0">
                  <a:pos x="44" y="0"/>
                </a:cxn>
                <a:cxn ang="0">
                  <a:pos x="0" y="315"/>
                </a:cxn>
                <a:cxn ang="0">
                  <a:pos x="446" y="364"/>
                </a:cxn>
                <a:cxn ang="0">
                  <a:pos x="446" y="369"/>
                </a:cxn>
                <a:cxn ang="0">
                  <a:pos x="507" y="331"/>
                </a:cxn>
                <a:cxn ang="0">
                  <a:pos x="575" y="331"/>
                </a:cxn>
              </a:cxnLst>
              <a:rect l="0" t="0" r="r" b="b"/>
              <a:pathLst>
                <a:path w="670" h="369">
                  <a:moveTo>
                    <a:pt x="575" y="331"/>
                  </a:moveTo>
                  <a:lnTo>
                    <a:pt x="575" y="272"/>
                  </a:lnTo>
                  <a:lnTo>
                    <a:pt x="635" y="272"/>
                  </a:lnTo>
                  <a:lnTo>
                    <a:pt x="635" y="195"/>
                  </a:lnTo>
                  <a:lnTo>
                    <a:pt x="654" y="195"/>
                  </a:lnTo>
                  <a:lnTo>
                    <a:pt x="670" y="68"/>
                  </a:lnTo>
                  <a:lnTo>
                    <a:pt x="44" y="0"/>
                  </a:lnTo>
                  <a:lnTo>
                    <a:pt x="0" y="315"/>
                  </a:lnTo>
                  <a:lnTo>
                    <a:pt x="446" y="364"/>
                  </a:lnTo>
                  <a:lnTo>
                    <a:pt x="446" y="369"/>
                  </a:lnTo>
                  <a:lnTo>
                    <a:pt x="507" y="331"/>
                  </a:lnTo>
                  <a:lnTo>
                    <a:pt x="575" y="331"/>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39" name="Freeform 966"/>
            <p:cNvSpPr>
              <a:spLocks/>
            </p:cNvSpPr>
            <p:nvPr/>
          </p:nvSpPr>
          <p:spPr bwMode="auto">
            <a:xfrm>
              <a:off x="-4156" y="-1027"/>
              <a:ext cx="448" cy="489"/>
            </a:xfrm>
            <a:custGeom>
              <a:avLst/>
              <a:gdLst/>
              <a:ahLst/>
              <a:cxnLst>
                <a:cxn ang="0">
                  <a:pos x="149" y="11"/>
                </a:cxn>
                <a:cxn ang="0">
                  <a:pos x="34" y="0"/>
                </a:cxn>
                <a:cxn ang="0">
                  <a:pos x="18" y="126"/>
                </a:cxn>
                <a:cxn ang="0">
                  <a:pos x="0" y="126"/>
                </a:cxn>
                <a:cxn ang="0">
                  <a:pos x="0" y="177"/>
                </a:cxn>
                <a:cxn ang="0">
                  <a:pos x="188" y="203"/>
                </a:cxn>
                <a:cxn ang="0">
                  <a:pos x="188" y="240"/>
                </a:cxn>
                <a:cxn ang="0">
                  <a:pos x="188" y="433"/>
                </a:cxn>
                <a:cxn ang="0">
                  <a:pos x="128" y="433"/>
                </a:cxn>
                <a:cxn ang="0">
                  <a:pos x="128" y="489"/>
                </a:cxn>
                <a:cxn ang="0">
                  <a:pos x="244" y="489"/>
                </a:cxn>
                <a:cxn ang="0">
                  <a:pos x="259" y="474"/>
                </a:cxn>
                <a:cxn ang="0">
                  <a:pos x="418" y="474"/>
                </a:cxn>
                <a:cxn ang="0">
                  <a:pos x="435" y="223"/>
                </a:cxn>
                <a:cxn ang="0">
                  <a:pos x="448" y="33"/>
                </a:cxn>
                <a:cxn ang="0">
                  <a:pos x="149" y="11"/>
                </a:cxn>
              </a:cxnLst>
              <a:rect l="0" t="0" r="r" b="b"/>
              <a:pathLst>
                <a:path w="448" h="489">
                  <a:moveTo>
                    <a:pt x="149" y="11"/>
                  </a:moveTo>
                  <a:lnTo>
                    <a:pt x="34" y="0"/>
                  </a:lnTo>
                  <a:lnTo>
                    <a:pt x="18" y="126"/>
                  </a:lnTo>
                  <a:lnTo>
                    <a:pt x="0" y="126"/>
                  </a:lnTo>
                  <a:lnTo>
                    <a:pt x="0" y="177"/>
                  </a:lnTo>
                  <a:lnTo>
                    <a:pt x="188" y="203"/>
                  </a:lnTo>
                  <a:lnTo>
                    <a:pt x="188" y="240"/>
                  </a:lnTo>
                  <a:lnTo>
                    <a:pt x="188" y="433"/>
                  </a:lnTo>
                  <a:lnTo>
                    <a:pt x="128" y="433"/>
                  </a:lnTo>
                  <a:lnTo>
                    <a:pt x="128" y="489"/>
                  </a:lnTo>
                  <a:lnTo>
                    <a:pt x="244" y="489"/>
                  </a:lnTo>
                  <a:lnTo>
                    <a:pt x="259" y="474"/>
                  </a:lnTo>
                  <a:lnTo>
                    <a:pt x="418" y="474"/>
                  </a:lnTo>
                  <a:lnTo>
                    <a:pt x="435" y="223"/>
                  </a:lnTo>
                  <a:lnTo>
                    <a:pt x="448" y="33"/>
                  </a:lnTo>
                  <a:lnTo>
                    <a:pt x="149" y="1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40" name="Freeform 967"/>
            <p:cNvSpPr>
              <a:spLocks/>
            </p:cNvSpPr>
            <p:nvPr/>
          </p:nvSpPr>
          <p:spPr bwMode="auto">
            <a:xfrm>
              <a:off x="-4156" y="-1027"/>
              <a:ext cx="448" cy="489"/>
            </a:xfrm>
            <a:custGeom>
              <a:avLst/>
              <a:gdLst/>
              <a:ahLst/>
              <a:cxnLst>
                <a:cxn ang="0">
                  <a:pos x="149" y="11"/>
                </a:cxn>
                <a:cxn ang="0">
                  <a:pos x="34" y="0"/>
                </a:cxn>
                <a:cxn ang="0">
                  <a:pos x="18" y="126"/>
                </a:cxn>
                <a:cxn ang="0">
                  <a:pos x="0" y="126"/>
                </a:cxn>
                <a:cxn ang="0">
                  <a:pos x="0" y="177"/>
                </a:cxn>
                <a:cxn ang="0">
                  <a:pos x="188" y="203"/>
                </a:cxn>
                <a:cxn ang="0">
                  <a:pos x="188" y="240"/>
                </a:cxn>
                <a:cxn ang="0">
                  <a:pos x="188" y="433"/>
                </a:cxn>
                <a:cxn ang="0">
                  <a:pos x="128" y="433"/>
                </a:cxn>
                <a:cxn ang="0">
                  <a:pos x="128" y="489"/>
                </a:cxn>
                <a:cxn ang="0">
                  <a:pos x="244" y="489"/>
                </a:cxn>
                <a:cxn ang="0">
                  <a:pos x="259" y="474"/>
                </a:cxn>
                <a:cxn ang="0">
                  <a:pos x="418" y="474"/>
                </a:cxn>
                <a:cxn ang="0">
                  <a:pos x="435" y="223"/>
                </a:cxn>
                <a:cxn ang="0">
                  <a:pos x="448" y="33"/>
                </a:cxn>
                <a:cxn ang="0">
                  <a:pos x="149" y="11"/>
                </a:cxn>
              </a:cxnLst>
              <a:rect l="0" t="0" r="r" b="b"/>
              <a:pathLst>
                <a:path w="448" h="489">
                  <a:moveTo>
                    <a:pt x="149" y="11"/>
                  </a:moveTo>
                  <a:lnTo>
                    <a:pt x="34" y="0"/>
                  </a:lnTo>
                  <a:lnTo>
                    <a:pt x="18" y="126"/>
                  </a:lnTo>
                  <a:lnTo>
                    <a:pt x="0" y="126"/>
                  </a:lnTo>
                  <a:lnTo>
                    <a:pt x="0" y="177"/>
                  </a:lnTo>
                  <a:lnTo>
                    <a:pt x="188" y="203"/>
                  </a:lnTo>
                  <a:lnTo>
                    <a:pt x="188" y="240"/>
                  </a:lnTo>
                  <a:lnTo>
                    <a:pt x="188" y="433"/>
                  </a:lnTo>
                  <a:lnTo>
                    <a:pt x="128" y="433"/>
                  </a:lnTo>
                  <a:lnTo>
                    <a:pt x="128" y="489"/>
                  </a:lnTo>
                  <a:lnTo>
                    <a:pt x="244" y="489"/>
                  </a:lnTo>
                  <a:lnTo>
                    <a:pt x="259" y="474"/>
                  </a:lnTo>
                  <a:lnTo>
                    <a:pt x="418" y="474"/>
                  </a:lnTo>
                  <a:lnTo>
                    <a:pt x="435" y="223"/>
                  </a:lnTo>
                  <a:lnTo>
                    <a:pt x="448" y="33"/>
                  </a:lnTo>
                  <a:lnTo>
                    <a:pt x="149" y="11"/>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41" name="Freeform 968"/>
            <p:cNvSpPr>
              <a:spLocks/>
            </p:cNvSpPr>
            <p:nvPr/>
          </p:nvSpPr>
          <p:spPr bwMode="auto">
            <a:xfrm>
              <a:off x="-4346" y="-848"/>
              <a:ext cx="378" cy="310"/>
            </a:xfrm>
            <a:custGeom>
              <a:avLst/>
              <a:gdLst/>
              <a:ahLst/>
              <a:cxnLst>
                <a:cxn ang="0">
                  <a:pos x="378" y="254"/>
                </a:cxn>
                <a:cxn ang="0">
                  <a:pos x="378" y="61"/>
                </a:cxn>
                <a:cxn ang="0">
                  <a:pos x="378" y="24"/>
                </a:cxn>
                <a:cxn ang="0">
                  <a:pos x="188" y="0"/>
                </a:cxn>
                <a:cxn ang="0">
                  <a:pos x="188" y="24"/>
                </a:cxn>
                <a:cxn ang="0">
                  <a:pos x="128" y="24"/>
                </a:cxn>
                <a:cxn ang="0">
                  <a:pos x="128" y="83"/>
                </a:cxn>
                <a:cxn ang="0">
                  <a:pos x="60" y="83"/>
                </a:cxn>
                <a:cxn ang="0">
                  <a:pos x="0" y="120"/>
                </a:cxn>
                <a:cxn ang="0">
                  <a:pos x="0" y="186"/>
                </a:cxn>
                <a:cxn ang="0">
                  <a:pos x="6" y="190"/>
                </a:cxn>
                <a:cxn ang="0">
                  <a:pos x="12" y="196"/>
                </a:cxn>
                <a:cxn ang="0">
                  <a:pos x="18" y="203"/>
                </a:cxn>
                <a:cxn ang="0">
                  <a:pos x="20" y="209"/>
                </a:cxn>
                <a:cxn ang="0">
                  <a:pos x="25" y="213"/>
                </a:cxn>
                <a:cxn ang="0">
                  <a:pos x="26" y="220"/>
                </a:cxn>
                <a:cxn ang="0">
                  <a:pos x="28" y="226"/>
                </a:cxn>
                <a:cxn ang="0">
                  <a:pos x="29" y="233"/>
                </a:cxn>
                <a:cxn ang="0">
                  <a:pos x="29" y="239"/>
                </a:cxn>
                <a:cxn ang="0">
                  <a:pos x="28" y="246"/>
                </a:cxn>
                <a:cxn ang="0">
                  <a:pos x="25" y="254"/>
                </a:cxn>
                <a:cxn ang="0">
                  <a:pos x="166" y="254"/>
                </a:cxn>
                <a:cxn ang="0">
                  <a:pos x="166" y="310"/>
                </a:cxn>
                <a:cxn ang="0">
                  <a:pos x="317" y="310"/>
                </a:cxn>
                <a:cxn ang="0">
                  <a:pos x="317" y="254"/>
                </a:cxn>
                <a:cxn ang="0">
                  <a:pos x="378" y="254"/>
                </a:cxn>
              </a:cxnLst>
              <a:rect l="0" t="0" r="r" b="b"/>
              <a:pathLst>
                <a:path w="378" h="310">
                  <a:moveTo>
                    <a:pt x="378" y="254"/>
                  </a:moveTo>
                  <a:lnTo>
                    <a:pt x="378" y="61"/>
                  </a:lnTo>
                  <a:lnTo>
                    <a:pt x="378" y="24"/>
                  </a:lnTo>
                  <a:lnTo>
                    <a:pt x="188" y="0"/>
                  </a:lnTo>
                  <a:lnTo>
                    <a:pt x="188" y="24"/>
                  </a:lnTo>
                  <a:lnTo>
                    <a:pt x="128" y="24"/>
                  </a:lnTo>
                  <a:lnTo>
                    <a:pt x="128" y="83"/>
                  </a:lnTo>
                  <a:lnTo>
                    <a:pt x="60" y="83"/>
                  </a:lnTo>
                  <a:lnTo>
                    <a:pt x="0" y="120"/>
                  </a:lnTo>
                  <a:lnTo>
                    <a:pt x="0" y="186"/>
                  </a:lnTo>
                  <a:lnTo>
                    <a:pt x="6" y="190"/>
                  </a:lnTo>
                  <a:lnTo>
                    <a:pt x="12" y="196"/>
                  </a:lnTo>
                  <a:lnTo>
                    <a:pt x="18" y="203"/>
                  </a:lnTo>
                  <a:lnTo>
                    <a:pt x="20" y="209"/>
                  </a:lnTo>
                  <a:lnTo>
                    <a:pt x="25" y="213"/>
                  </a:lnTo>
                  <a:lnTo>
                    <a:pt x="26" y="220"/>
                  </a:lnTo>
                  <a:lnTo>
                    <a:pt x="28" y="226"/>
                  </a:lnTo>
                  <a:lnTo>
                    <a:pt x="29" y="233"/>
                  </a:lnTo>
                  <a:lnTo>
                    <a:pt x="29" y="239"/>
                  </a:lnTo>
                  <a:lnTo>
                    <a:pt x="28" y="246"/>
                  </a:lnTo>
                  <a:lnTo>
                    <a:pt x="25" y="254"/>
                  </a:lnTo>
                  <a:lnTo>
                    <a:pt x="166" y="254"/>
                  </a:lnTo>
                  <a:lnTo>
                    <a:pt x="166" y="310"/>
                  </a:lnTo>
                  <a:lnTo>
                    <a:pt x="317" y="310"/>
                  </a:lnTo>
                  <a:lnTo>
                    <a:pt x="317" y="254"/>
                  </a:lnTo>
                  <a:lnTo>
                    <a:pt x="378" y="25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42" name="Freeform 969"/>
            <p:cNvSpPr>
              <a:spLocks/>
            </p:cNvSpPr>
            <p:nvPr/>
          </p:nvSpPr>
          <p:spPr bwMode="auto">
            <a:xfrm>
              <a:off x="-4346" y="-848"/>
              <a:ext cx="378" cy="310"/>
            </a:xfrm>
            <a:custGeom>
              <a:avLst/>
              <a:gdLst/>
              <a:ahLst/>
              <a:cxnLst>
                <a:cxn ang="0">
                  <a:pos x="378" y="254"/>
                </a:cxn>
                <a:cxn ang="0">
                  <a:pos x="378" y="61"/>
                </a:cxn>
                <a:cxn ang="0">
                  <a:pos x="378" y="24"/>
                </a:cxn>
                <a:cxn ang="0">
                  <a:pos x="188" y="0"/>
                </a:cxn>
                <a:cxn ang="0">
                  <a:pos x="188" y="24"/>
                </a:cxn>
                <a:cxn ang="0">
                  <a:pos x="128" y="24"/>
                </a:cxn>
                <a:cxn ang="0">
                  <a:pos x="128" y="83"/>
                </a:cxn>
                <a:cxn ang="0">
                  <a:pos x="60" y="83"/>
                </a:cxn>
                <a:cxn ang="0">
                  <a:pos x="0" y="120"/>
                </a:cxn>
                <a:cxn ang="0">
                  <a:pos x="0" y="186"/>
                </a:cxn>
                <a:cxn ang="0">
                  <a:pos x="6" y="190"/>
                </a:cxn>
                <a:cxn ang="0">
                  <a:pos x="12" y="196"/>
                </a:cxn>
                <a:cxn ang="0">
                  <a:pos x="18" y="203"/>
                </a:cxn>
                <a:cxn ang="0">
                  <a:pos x="20" y="209"/>
                </a:cxn>
                <a:cxn ang="0">
                  <a:pos x="25" y="213"/>
                </a:cxn>
                <a:cxn ang="0">
                  <a:pos x="26" y="220"/>
                </a:cxn>
                <a:cxn ang="0">
                  <a:pos x="28" y="226"/>
                </a:cxn>
                <a:cxn ang="0">
                  <a:pos x="29" y="233"/>
                </a:cxn>
                <a:cxn ang="0">
                  <a:pos x="29" y="239"/>
                </a:cxn>
                <a:cxn ang="0">
                  <a:pos x="28" y="246"/>
                </a:cxn>
                <a:cxn ang="0">
                  <a:pos x="25" y="254"/>
                </a:cxn>
                <a:cxn ang="0">
                  <a:pos x="166" y="254"/>
                </a:cxn>
                <a:cxn ang="0">
                  <a:pos x="166" y="310"/>
                </a:cxn>
                <a:cxn ang="0">
                  <a:pos x="317" y="310"/>
                </a:cxn>
                <a:cxn ang="0">
                  <a:pos x="317" y="254"/>
                </a:cxn>
                <a:cxn ang="0">
                  <a:pos x="378" y="254"/>
                </a:cxn>
              </a:cxnLst>
              <a:rect l="0" t="0" r="r" b="b"/>
              <a:pathLst>
                <a:path w="378" h="310">
                  <a:moveTo>
                    <a:pt x="378" y="254"/>
                  </a:moveTo>
                  <a:lnTo>
                    <a:pt x="378" y="61"/>
                  </a:lnTo>
                  <a:lnTo>
                    <a:pt x="378" y="24"/>
                  </a:lnTo>
                  <a:lnTo>
                    <a:pt x="188" y="0"/>
                  </a:lnTo>
                  <a:lnTo>
                    <a:pt x="188" y="24"/>
                  </a:lnTo>
                  <a:lnTo>
                    <a:pt x="128" y="24"/>
                  </a:lnTo>
                  <a:lnTo>
                    <a:pt x="128" y="83"/>
                  </a:lnTo>
                  <a:lnTo>
                    <a:pt x="60" y="83"/>
                  </a:lnTo>
                  <a:lnTo>
                    <a:pt x="0" y="120"/>
                  </a:lnTo>
                  <a:lnTo>
                    <a:pt x="0" y="186"/>
                  </a:lnTo>
                  <a:lnTo>
                    <a:pt x="6" y="190"/>
                  </a:lnTo>
                  <a:lnTo>
                    <a:pt x="12" y="196"/>
                  </a:lnTo>
                  <a:lnTo>
                    <a:pt x="18" y="203"/>
                  </a:lnTo>
                  <a:lnTo>
                    <a:pt x="20" y="209"/>
                  </a:lnTo>
                  <a:lnTo>
                    <a:pt x="25" y="213"/>
                  </a:lnTo>
                  <a:lnTo>
                    <a:pt x="26" y="220"/>
                  </a:lnTo>
                  <a:lnTo>
                    <a:pt x="28" y="226"/>
                  </a:lnTo>
                  <a:lnTo>
                    <a:pt x="29" y="233"/>
                  </a:lnTo>
                  <a:lnTo>
                    <a:pt x="29" y="239"/>
                  </a:lnTo>
                  <a:lnTo>
                    <a:pt x="28" y="246"/>
                  </a:lnTo>
                  <a:lnTo>
                    <a:pt x="25" y="254"/>
                  </a:lnTo>
                  <a:lnTo>
                    <a:pt x="166" y="254"/>
                  </a:lnTo>
                  <a:lnTo>
                    <a:pt x="166" y="310"/>
                  </a:lnTo>
                  <a:lnTo>
                    <a:pt x="317" y="310"/>
                  </a:lnTo>
                  <a:lnTo>
                    <a:pt x="317" y="254"/>
                  </a:lnTo>
                  <a:lnTo>
                    <a:pt x="378" y="254"/>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243" name="Freeform 971"/>
          <p:cNvSpPr>
            <a:spLocks/>
          </p:cNvSpPr>
          <p:nvPr/>
        </p:nvSpPr>
        <p:spPr bwMode="auto">
          <a:xfrm>
            <a:off x="3399047" y="2400263"/>
            <a:ext cx="595247" cy="460212"/>
          </a:xfrm>
          <a:custGeom>
            <a:avLst/>
            <a:gdLst/>
            <a:ahLst/>
            <a:cxnLst>
              <a:cxn ang="0">
                <a:pos x="0" y="774"/>
              </a:cxn>
              <a:cxn ang="0">
                <a:pos x="950" y="880"/>
              </a:cxn>
              <a:cxn ang="0">
                <a:pos x="1106" y="887"/>
              </a:cxn>
              <a:cxn ang="0">
                <a:pos x="1143" y="298"/>
              </a:cxn>
              <a:cxn ang="0">
                <a:pos x="1157" y="104"/>
              </a:cxn>
              <a:cxn ang="0">
                <a:pos x="854" y="81"/>
              </a:cxn>
              <a:cxn ang="0">
                <a:pos x="107" y="0"/>
              </a:cxn>
              <a:cxn ang="0">
                <a:pos x="0" y="774"/>
              </a:cxn>
            </a:cxnLst>
            <a:rect l="0" t="0" r="r" b="b"/>
            <a:pathLst>
              <a:path w="1157" h="887">
                <a:moveTo>
                  <a:pt x="0" y="774"/>
                </a:moveTo>
                <a:lnTo>
                  <a:pt x="950" y="880"/>
                </a:lnTo>
                <a:lnTo>
                  <a:pt x="1106" y="887"/>
                </a:lnTo>
                <a:lnTo>
                  <a:pt x="1143" y="298"/>
                </a:lnTo>
                <a:lnTo>
                  <a:pt x="1157" y="104"/>
                </a:lnTo>
                <a:lnTo>
                  <a:pt x="854" y="81"/>
                </a:lnTo>
                <a:lnTo>
                  <a:pt x="107" y="0"/>
                </a:lnTo>
                <a:lnTo>
                  <a:pt x="0" y="774"/>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44" name="Freeform 972"/>
          <p:cNvSpPr>
            <a:spLocks/>
          </p:cNvSpPr>
          <p:nvPr/>
        </p:nvSpPr>
        <p:spPr bwMode="auto">
          <a:xfrm>
            <a:off x="3399047" y="2400263"/>
            <a:ext cx="595247" cy="460212"/>
          </a:xfrm>
          <a:custGeom>
            <a:avLst/>
            <a:gdLst/>
            <a:ahLst/>
            <a:cxnLst>
              <a:cxn ang="0">
                <a:pos x="0" y="774"/>
              </a:cxn>
              <a:cxn ang="0">
                <a:pos x="950" y="880"/>
              </a:cxn>
              <a:cxn ang="0">
                <a:pos x="1106" y="887"/>
              </a:cxn>
              <a:cxn ang="0">
                <a:pos x="1143" y="298"/>
              </a:cxn>
              <a:cxn ang="0">
                <a:pos x="1157" y="104"/>
              </a:cxn>
              <a:cxn ang="0">
                <a:pos x="854" y="81"/>
              </a:cxn>
              <a:cxn ang="0">
                <a:pos x="107" y="0"/>
              </a:cxn>
              <a:cxn ang="0">
                <a:pos x="0" y="774"/>
              </a:cxn>
            </a:cxnLst>
            <a:rect l="0" t="0" r="r" b="b"/>
            <a:pathLst>
              <a:path w="1157" h="887">
                <a:moveTo>
                  <a:pt x="0" y="774"/>
                </a:moveTo>
                <a:lnTo>
                  <a:pt x="950" y="880"/>
                </a:lnTo>
                <a:lnTo>
                  <a:pt x="1106" y="887"/>
                </a:lnTo>
                <a:lnTo>
                  <a:pt x="1143" y="298"/>
                </a:lnTo>
                <a:lnTo>
                  <a:pt x="1157" y="104"/>
                </a:lnTo>
                <a:lnTo>
                  <a:pt x="854" y="81"/>
                </a:lnTo>
                <a:lnTo>
                  <a:pt x="107" y="0"/>
                </a:lnTo>
                <a:lnTo>
                  <a:pt x="0" y="774"/>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245" name="Group 983"/>
          <p:cNvGrpSpPr>
            <a:grpSpLocks/>
          </p:cNvGrpSpPr>
          <p:nvPr/>
        </p:nvGrpSpPr>
        <p:grpSpPr bwMode="auto">
          <a:xfrm>
            <a:off x="3312614" y="2802883"/>
            <a:ext cx="569009" cy="573839"/>
            <a:chOff x="-5027" y="-324"/>
            <a:chExt cx="1106" cy="1106"/>
          </a:xfrm>
        </p:grpSpPr>
        <p:sp>
          <p:nvSpPr>
            <p:cNvPr id="246" name="Freeform 973"/>
            <p:cNvSpPr>
              <a:spLocks/>
            </p:cNvSpPr>
            <p:nvPr/>
          </p:nvSpPr>
          <p:spPr bwMode="auto">
            <a:xfrm>
              <a:off x="-5027" y="137"/>
              <a:ext cx="538" cy="645"/>
            </a:xfrm>
            <a:custGeom>
              <a:avLst/>
              <a:gdLst/>
              <a:ahLst/>
              <a:cxnLst>
                <a:cxn ang="0">
                  <a:pos x="455" y="88"/>
                </a:cxn>
                <a:cxn ang="0">
                  <a:pos x="441" y="73"/>
                </a:cxn>
                <a:cxn ang="0">
                  <a:pos x="389" y="23"/>
                </a:cxn>
                <a:cxn ang="0">
                  <a:pos x="389" y="20"/>
                </a:cxn>
                <a:cxn ang="0">
                  <a:pos x="92" y="0"/>
                </a:cxn>
                <a:cxn ang="0">
                  <a:pos x="0" y="627"/>
                </a:cxn>
                <a:cxn ang="0">
                  <a:pos x="0" y="630"/>
                </a:cxn>
                <a:cxn ang="0">
                  <a:pos x="145" y="645"/>
                </a:cxn>
                <a:cxn ang="0">
                  <a:pos x="159" y="562"/>
                </a:cxn>
                <a:cxn ang="0">
                  <a:pos x="426" y="594"/>
                </a:cxn>
                <a:cxn ang="0">
                  <a:pos x="419" y="577"/>
                </a:cxn>
                <a:cxn ang="0">
                  <a:pos x="427" y="562"/>
                </a:cxn>
                <a:cxn ang="0">
                  <a:pos x="423" y="562"/>
                </a:cxn>
                <a:cxn ang="0">
                  <a:pos x="419" y="557"/>
                </a:cxn>
                <a:cxn ang="0">
                  <a:pos x="423" y="552"/>
                </a:cxn>
                <a:cxn ang="0">
                  <a:pos x="426" y="369"/>
                </a:cxn>
                <a:cxn ang="0">
                  <a:pos x="450" y="347"/>
                </a:cxn>
                <a:cxn ang="0">
                  <a:pos x="467" y="280"/>
                </a:cxn>
                <a:cxn ang="0">
                  <a:pos x="441" y="254"/>
                </a:cxn>
                <a:cxn ang="0">
                  <a:pos x="441" y="210"/>
                </a:cxn>
                <a:cxn ang="0">
                  <a:pos x="507" y="230"/>
                </a:cxn>
                <a:cxn ang="0">
                  <a:pos x="507" y="201"/>
                </a:cxn>
                <a:cxn ang="0">
                  <a:pos x="538" y="171"/>
                </a:cxn>
                <a:cxn ang="0">
                  <a:pos x="538" y="88"/>
                </a:cxn>
                <a:cxn ang="0">
                  <a:pos x="455" y="88"/>
                </a:cxn>
              </a:cxnLst>
              <a:rect l="0" t="0" r="r" b="b"/>
              <a:pathLst>
                <a:path w="538" h="645">
                  <a:moveTo>
                    <a:pt x="455" y="88"/>
                  </a:moveTo>
                  <a:lnTo>
                    <a:pt x="441" y="73"/>
                  </a:lnTo>
                  <a:lnTo>
                    <a:pt x="389" y="23"/>
                  </a:lnTo>
                  <a:lnTo>
                    <a:pt x="389" y="20"/>
                  </a:lnTo>
                  <a:lnTo>
                    <a:pt x="92" y="0"/>
                  </a:lnTo>
                  <a:lnTo>
                    <a:pt x="0" y="627"/>
                  </a:lnTo>
                  <a:lnTo>
                    <a:pt x="0" y="630"/>
                  </a:lnTo>
                  <a:lnTo>
                    <a:pt x="145" y="645"/>
                  </a:lnTo>
                  <a:lnTo>
                    <a:pt x="159" y="562"/>
                  </a:lnTo>
                  <a:lnTo>
                    <a:pt x="426" y="594"/>
                  </a:lnTo>
                  <a:lnTo>
                    <a:pt x="419" y="577"/>
                  </a:lnTo>
                  <a:lnTo>
                    <a:pt x="427" y="562"/>
                  </a:lnTo>
                  <a:lnTo>
                    <a:pt x="423" y="562"/>
                  </a:lnTo>
                  <a:lnTo>
                    <a:pt x="419" y="557"/>
                  </a:lnTo>
                  <a:lnTo>
                    <a:pt x="423" y="552"/>
                  </a:lnTo>
                  <a:lnTo>
                    <a:pt x="426" y="369"/>
                  </a:lnTo>
                  <a:lnTo>
                    <a:pt x="450" y="347"/>
                  </a:lnTo>
                  <a:lnTo>
                    <a:pt x="467" y="280"/>
                  </a:lnTo>
                  <a:lnTo>
                    <a:pt x="441" y="254"/>
                  </a:lnTo>
                  <a:lnTo>
                    <a:pt x="441" y="210"/>
                  </a:lnTo>
                  <a:lnTo>
                    <a:pt x="507" y="230"/>
                  </a:lnTo>
                  <a:lnTo>
                    <a:pt x="507" y="201"/>
                  </a:lnTo>
                  <a:lnTo>
                    <a:pt x="538" y="171"/>
                  </a:lnTo>
                  <a:lnTo>
                    <a:pt x="538" y="88"/>
                  </a:lnTo>
                  <a:lnTo>
                    <a:pt x="455" y="8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47" name="Freeform 974"/>
            <p:cNvSpPr>
              <a:spLocks/>
            </p:cNvSpPr>
            <p:nvPr/>
          </p:nvSpPr>
          <p:spPr bwMode="auto">
            <a:xfrm>
              <a:off x="-5027" y="137"/>
              <a:ext cx="538" cy="645"/>
            </a:xfrm>
            <a:custGeom>
              <a:avLst/>
              <a:gdLst/>
              <a:ahLst/>
              <a:cxnLst>
                <a:cxn ang="0">
                  <a:pos x="455" y="88"/>
                </a:cxn>
                <a:cxn ang="0">
                  <a:pos x="441" y="73"/>
                </a:cxn>
                <a:cxn ang="0">
                  <a:pos x="389" y="23"/>
                </a:cxn>
                <a:cxn ang="0">
                  <a:pos x="389" y="20"/>
                </a:cxn>
                <a:cxn ang="0">
                  <a:pos x="92" y="0"/>
                </a:cxn>
                <a:cxn ang="0">
                  <a:pos x="0" y="627"/>
                </a:cxn>
                <a:cxn ang="0">
                  <a:pos x="0" y="630"/>
                </a:cxn>
                <a:cxn ang="0">
                  <a:pos x="145" y="645"/>
                </a:cxn>
                <a:cxn ang="0">
                  <a:pos x="159" y="562"/>
                </a:cxn>
                <a:cxn ang="0">
                  <a:pos x="426" y="594"/>
                </a:cxn>
                <a:cxn ang="0">
                  <a:pos x="419" y="577"/>
                </a:cxn>
                <a:cxn ang="0">
                  <a:pos x="427" y="562"/>
                </a:cxn>
                <a:cxn ang="0">
                  <a:pos x="423" y="562"/>
                </a:cxn>
                <a:cxn ang="0">
                  <a:pos x="419" y="557"/>
                </a:cxn>
                <a:cxn ang="0">
                  <a:pos x="423" y="552"/>
                </a:cxn>
                <a:cxn ang="0">
                  <a:pos x="426" y="369"/>
                </a:cxn>
                <a:cxn ang="0">
                  <a:pos x="450" y="347"/>
                </a:cxn>
                <a:cxn ang="0">
                  <a:pos x="467" y="280"/>
                </a:cxn>
                <a:cxn ang="0">
                  <a:pos x="441" y="254"/>
                </a:cxn>
                <a:cxn ang="0">
                  <a:pos x="441" y="210"/>
                </a:cxn>
                <a:cxn ang="0">
                  <a:pos x="507" y="230"/>
                </a:cxn>
                <a:cxn ang="0">
                  <a:pos x="507" y="201"/>
                </a:cxn>
                <a:cxn ang="0">
                  <a:pos x="538" y="171"/>
                </a:cxn>
                <a:cxn ang="0">
                  <a:pos x="538" y="88"/>
                </a:cxn>
                <a:cxn ang="0">
                  <a:pos x="455" y="88"/>
                </a:cxn>
              </a:cxnLst>
              <a:rect l="0" t="0" r="r" b="b"/>
              <a:pathLst>
                <a:path w="538" h="645">
                  <a:moveTo>
                    <a:pt x="455" y="88"/>
                  </a:moveTo>
                  <a:lnTo>
                    <a:pt x="441" y="73"/>
                  </a:lnTo>
                  <a:lnTo>
                    <a:pt x="389" y="23"/>
                  </a:lnTo>
                  <a:lnTo>
                    <a:pt x="389" y="20"/>
                  </a:lnTo>
                  <a:lnTo>
                    <a:pt x="92" y="0"/>
                  </a:lnTo>
                  <a:lnTo>
                    <a:pt x="0" y="627"/>
                  </a:lnTo>
                  <a:lnTo>
                    <a:pt x="0" y="630"/>
                  </a:lnTo>
                  <a:lnTo>
                    <a:pt x="145" y="645"/>
                  </a:lnTo>
                  <a:lnTo>
                    <a:pt x="159" y="562"/>
                  </a:lnTo>
                  <a:lnTo>
                    <a:pt x="426" y="594"/>
                  </a:lnTo>
                  <a:lnTo>
                    <a:pt x="419" y="577"/>
                  </a:lnTo>
                  <a:lnTo>
                    <a:pt x="427" y="562"/>
                  </a:lnTo>
                  <a:lnTo>
                    <a:pt x="423" y="562"/>
                  </a:lnTo>
                  <a:lnTo>
                    <a:pt x="419" y="557"/>
                  </a:lnTo>
                  <a:lnTo>
                    <a:pt x="423" y="552"/>
                  </a:lnTo>
                  <a:lnTo>
                    <a:pt x="426" y="369"/>
                  </a:lnTo>
                  <a:lnTo>
                    <a:pt x="450" y="347"/>
                  </a:lnTo>
                  <a:lnTo>
                    <a:pt x="467" y="280"/>
                  </a:lnTo>
                  <a:lnTo>
                    <a:pt x="441" y="254"/>
                  </a:lnTo>
                  <a:lnTo>
                    <a:pt x="441" y="210"/>
                  </a:lnTo>
                  <a:lnTo>
                    <a:pt x="507" y="230"/>
                  </a:lnTo>
                  <a:lnTo>
                    <a:pt x="507" y="201"/>
                  </a:lnTo>
                  <a:lnTo>
                    <a:pt x="538" y="171"/>
                  </a:lnTo>
                  <a:lnTo>
                    <a:pt x="538" y="88"/>
                  </a:lnTo>
                  <a:lnTo>
                    <a:pt x="455" y="8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48" name="Freeform 975"/>
            <p:cNvSpPr>
              <a:spLocks/>
            </p:cNvSpPr>
            <p:nvPr/>
          </p:nvSpPr>
          <p:spPr bwMode="auto">
            <a:xfrm>
              <a:off x="-4934" y="-324"/>
              <a:ext cx="326" cy="481"/>
            </a:xfrm>
            <a:custGeom>
              <a:avLst/>
              <a:gdLst/>
              <a:ahLst/>
              <a:cxnLst>
                <a:cxn ang="0">
                  <a:pos x="298" y="417"/>
                </a:cxn>
                <a:cxn ang="0">
                  <a:pos x="326" y="417"/>
                </a:cxn>
                <a:cxn ang="0">
                  <a:pos x="293" y="345"/>
                </a:cxn>
                <a:cxn ang="0">
                  <a:pos x="293" y="219"/>
                </a:cxn>
                <a:cxn ang="0">
                  <a:pos x="265" y="219"/>
                </a:cxn>
                <a:cxn ang="0">
                  <a:pos x="265" y="59"/>
                </a:cxn>
                <a:cxn ang="0">
                  <a:pos x="317" y="59"/>
                </a:cxn>
                <a:cxn ang="0">
                  <a:pos x="317" y="27"/>
                </a:cxn>
                <a:cxn ang="0">
                  <a:pos x="68" y="0"/>
                </a:cxn>
                <a:cxn ang="0">
                  <a:pos x="0" y="460"/>
                </a:cxn>
                <a:cxn ang="0">
                  <a:pos x="298" y="481"/>
                </a:cxn>
                <a:cxn ang="0">
                  <a:pos x="298" y="417"/>
                </a:cxn>
              </a:cxnLst>
              <a:rect l="0" t="0" r="r" b="b"/>
              <a:pathLst>
                <a:path w="326" h="481">
                  <a:moveTo>
                    <a:pt x="298" y="417"/>
                  </a:moveTo>
                  <a:lnTo>
                    <a:pt x="326" y="417"/>
                  </a:lnTo>
                  <a:lnTo>
                    <a:pt x="293" y="345"/>
                  </a:lnTo>
                  <a:lnTo>
                    <a:pt x="293" y="219"/>
                  </a:lnTo>
                  <a:lnTo>
                    <a:pt x="265" y="219"/>
                  </a:lnTo>
                  <a:lnTo>
                    <a:pt x="265" y="59"/>
                  </a:lnTo>
                  <a:lnTo>
                    <a:pt x="317" y="59"/>
                  </a:lnTo>
                  <a:lnTo>
                    <a:pt x="317" y="27"/>
                  </a:lnTo>
                  <a:lnTo>
                    <a:pt x="68" y="0"/>
                  </a:lnTo>
                  <a:lnTo>
                    <a:pt x="0" y="460"/>
                  </a:lnTo>
                  <a:lnTo>
                    <a:pt x="298" y="481"/>
                  </a:lnTo>
                  <a:lnTo>
                    <a:pt x="298" y="41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49" name="Freeform 976"/>
            <p:cNvSpPr>
              <a:spLocks/>
            </p:cNvSpPr>
            <p:nvPr/>
          </p:nvSpPr>
          <p:spPr bwMode="auto">
            <a:xfrm>
              <a:off x="-4934" y="-324"/>
              <a:ext cx="326" cy="481"/>
            </a:xfrm>
            <a:custGeom>
              <a:avLst/>
              <a:gdLst/>
              <a:ahLst/>
              <a:cxnLst>
                <a:cxn ang="0">
                  <a:pos x="298" y="417"/>
                </a:cxn>
                <a:cxn ang="0">
                  <a:pos x="326" y="417"/>
                </a:cxn>
                <a:cxn ang="0">
                  <a:pos x="293" y="345"/>
                </a:cxn>
                <a:cxn ang="0">
                  <a:pos x="293" y="219"/>
                </a:cxn>
                <a:cxn ang="0">
                  <a:pos x="265" y="219"/>
                </a:cxn>
                <a:cxn ang="0">
                  <a:pos x="265" y="59"/>
                </a:cxn>
                <a:cxn ang="0">
                  <a:pos x="317" y="59"/>
                </a:cxn>
                <a:cxn ang="0">
                  <a:pos x="317" y="27"/>
                </a:cxn>
                <a:cxn ang="0">
                  <a:pos x="68" y="0"/>
                </a:cxn>
                <a:cxn ang="0">
                  <a:pos x="0" y="460"/>
                </a:cxn>
                <a:cxn ang="0">
                  <a:pos x="298" y="481"/>
                </a:cxn>
                <a:cxn ang="0">
                  <a:pos x="298" y="417"/>
                </a:cxn>
              </a:cxnLst>
              <a:rect l="0" t="0" r="r" b="b"/>
              <a:pathLst>
                <a:path w="326" h="481">
                  <a:moveTo>
                    <a:pt x="298" y="417"/>
                  </a:moveTo>
                  <a:lnTo>
                    <a:pt x="326" y="417"/>
                  </a:lnTo>
                  <a:lnTo>
                    <a:pt x="293" y="345"/>
                  </a:lnTo>
                  <a:lnTo>
                    <a:pt x="293" y="219"/>
                  </a:lnTo>
                  <a:lnTo>
                    <a:pt x="265" y="219"/>
                  </a:lnTo>
                  <a:lnTo>
                    <a:pt x="265" y="59"/>
                  </a:lnTo>
                  <a:lnTo>
                    <a:pt x="317" y="59"/>
                  </a:lnTo>
                  <a:lnTo>
                    <a:pt x="317" y="27"/>
                  </a:lnTo>
                  <a:lnTo>
                    <a:pt x="68" y="0"/>
                  </a:lnTo>
                  <a:lnTo>
                    <a:pt x="0" y="460"/>
                  </a:lnTo>
                  <a:lnTo>
                    <a:pt x="298" y="481"/>
                  </a:lnTo>
                  <a:lnTo>
                    <a:pt x="298" y="41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50" name="Freeform 977"/>
            <p:cNvSpPr>
              <a:spLocks/>
            </p:cNvSpPr>
            <p:nvPr/>
          </p:nvSpPr>
          <p:spPr bwMode="auto">
            <a:xfrm>
              <a:off x="-4602" y="142"/>
              <a:ext cx="646" cy="600"/>
            </a:xfrm>
            <a:custGeom>
              <a:avLst/>
              <a:gdLst/>
              <a:ahLst/>
              <a:cxnLst>
                <a:cxn ang="0">
                  <a:pos x="83" y="195"/>
                </a:cxn>
                <a:cxn ang="0">
                  <a:pos x="83" y="225"/>
                </a:cxn>
                <a:cxn ang="0">
                  <a:pos x="17" y="205"/>
                </a:cxn>
                <a:cxn ang="0">
                  <a:pos x="17" y="248"/>
                </a:cxn>
                <a:cxn ang="0">
                  <a:pos x="42" y="273"/>
                </a:cxn>
                <a:cxn ang="0">
                  <a:pos x="25" y="342"/>
                </a:cxn>
                <a:cxn ang="0">
                  <a:pos x="2" y="364"/>
                </a:cxn>
                <a:cxn ang="0">
                  <a:pos x="0" y="547"/>
                </a:cxn>
                <a:cxn ang="0">
                  <a:pos x="595" y="600"/>
                </a:cxn>
                <a:cxn ang="0">
                  <a:pos x="646" y="0"/>
                </a:cxn>
                <a:cxn ang="0">
                  <a:pos x="525" y="48"/>
                </a:cxn>
                <a:cxn ang="0">
                  <a:pos x="440" y="48"/>
                </a:cxn>
                <a:cxn ang="0">
                  <a:pos x="440" y="17"/>
                </a:cxn>
                <a:cxn ang="0">
                  <a:pos x="409" y="17"/>
                </a:cxn>
                <a:cxn ang="0">
                  <a:pos x="377" y="48"/>
                </a:cxn>
                <a:cxn ang="0">
                  <a:pos x="304" y="48"/>
                </a:cxn>
                <a:cxn ang="0">
                  <a:pos x="304" y="99"/>
                </a:cxn>
                <a:cxn ang="0">
                  <a:pos x="232" y="99"/>
                </a:cxn>
                <a:cxn ang="0">
                  <a:pos x="113" y="99"/>
                </a:cxn>
                <a:cxn ang="0">
                  <a:pos x="113" y="166"/>
                </a:cxn>
                <a:cxn ang="0">
                  <a:pos x="83" y="195"/>
                </a:cxn>
              </a:cxnLst>
              <a:rect l="0" t="0" r="r" b="b"/>
              <a:pathLst>
                <a:path w="646" h="600">
                  <a:moveTo>
                    <a:pt x="83" y="195"/>
                  </a:moveTo>
                  <a:lnTo>
                    <a:pt x="83" y="225"/>
                  </a:lnTo>
                  <a:lnTo>
                    <a:pt x="17" y="205"/>
                  </a:lnTo>
                  <a:lnTo>
                    <a:pt x="17" y="248"/>
                  </a:lnTo>
                  <a:lnTo>
                    <a:pt x="42" y="273"/>
                  </a:lnTo>
                  <a:lnTo>
                    <a:pt x="25" y="342"/>
                  </a:lnTo>
                  <a:lnTo>
                    <a:pt x="2" y="364"/>
                  </a:lnTo>
                  <a:lnTo>
                    <a:pt x="0" y="547"/>
                  </a:lnTo>
                  <a:lnTo>
                    <a:pt x="595" y="600"/>
                  </a:lnTo>
                  <a:lnTo>
                    <a:pt x="646" y="0"/>
                  </a:lnTo>
                  <a:lnTo>
                    <a:pt x="525" y="48"/>
                  </a:lnTo>
                  <a:lnTo>
                    <a:pt x="440" y="48"/>
                  </a:lnTo>
                  <a:lnTo>
                    <a:pt x="440" y="17"/>
                  </a:lnTo>
                  <a:lnTo>
                    <a:pt x="409" y="17"/>
                  </a:lnTo>
                  <a:lnTo>
                    <a:pt x="377" y="48"/>
                  </a:lnTo>
                  <a:lnTo>
                    <a:pt x="304" y="48"/>
                  </a:lnTo>
                  <a:lnTo>
                    <a:pt x="304" y="99"/>
                  </a:lnTo>
                  <a:lnTo>
                    <a:pt x="232" y="99"/>
                  </a:lnTo>
                  <a:lnTo>
                    <a:pt x="113" y="99"/>
                  </a:lnTo>
                  <a:lnTo>
                    <a:pt x="113" y="166"/>
                  </a:lnTo>
                  <a:lnTo>
                    <a:pt x="83" y="19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51" name="Freeform 978"/>
            <p:cNvSpPr>
              <a:spLocks/>
            </p:cNvSpPr>
            <p:nvPr/>
          </p:nvSpPr>
          <p:spPr bwMode="auto">
            <a:xfrm>
              <a:off x="-4602" y="142"/>
              <a:ext cx="646" cy="600"/>
            </a:xfrm>
            <a:custGeom>
              <a:avLst/>
              <a:gdLst/>
              <a:ahLst/>
              <a:cxnLst>
                <a:cxn ang="0">
                  <a:pos x="83" y="195"/>
                </a:cxn>
                <a:cxn ang="0">
                  <a:pos x="83" y="225"/>
                </a:cxn>
                <a:cxn ang="0">
                  <a:pos x="17" y="205"/>
                </a:cxn>
                <a:cxn ang="0">
                  <a:pos x="17" y="248"/>
                </a:cxn>
                <a:cxn ang="0">
                  <a:pos x="42" y="273"/>
                </a:cxn>
                <a:cxn ang="0">
                  <a:pos x="25" y="342"/>
                </a:cxn>
                <a:cxn ang="0">
                  <a:pos x="2" y="364"/>
                </a:cxn>
                <a:cxn ang="0">
                  <a:pos x="0" y="547"/>
                </a:cxn>
                <a:cxn ang="0">
                  <a:pos x="595" y="600"/>
                </a:cxn>
                <a:cxn ang="0">
                  <a:pos x="646" y="0"/>
                </a:cxn>
                <a:cxn ang="0">
                  <a:pos x="525" y="48"/>
                </a:cxn>
                <a:cxn ang="0">
                  <a:pos x="440" y="48"/>
                </a:cxn>
                <a:cxn ang="0">
                  <a:pos x="440" y="17"/>
                </a:cxn>
                <a:cxn ang="0">
                  <a:pos x="409" y="17"/>
                </a:cxn>
                <a:cxn ang="0">
                  <a:pos x="377" y="48"/>
                </a:cxn>
                <a:cxn ang="0">
                  <a:pos x="304" y="48"/>
                </a:cxn>
                <a:cxn ang="0">
                  <a:pos x="304" y="99"/>
                </a:cxn>
                <a:cxn ang="0">
                  <a:pos x="232" y="99"/>
                </a:cxn>
                <a:cxn ang="0">
                  <a:pos x="113" y="99"/>
                </a:cxn>
                <a:cxn ang="0">
                  <a:pos x="113" y="166"/>
                </a:cxn>
                <a:cxn ang="0">
                  <a:pos x="83" y="195"/>
                </a:cxn>
              </a:cxnLst>
              <a:rect l="0" t="0" r="r" b="b"/>
              <a:pathLst>
                <a:path w="646" h="600">
                  <a:moveTo>
                    <a:pt x="83" y="195"/>
                  </a:moveTo>
                  <a:lnTo>
                    <a:pt x="83" y="225"/>
                  </a:lnTo>
                  <a:lnTo>
                    <a:pt x="17" y="205"/>
                  </a:lnTo>
                  <a:lnTo>
                    <a:pt x="17" y="248"/>
                  </a:lnTo>
                  <a:lnTo>
                    <a:pt x="42" y="273"/>
                  </a:lnTo>
                  <a:lnTo>
                    <a:pt x="25" y="342"/>
                  </a:lnTo>
                  <a:lnTo>
                    <a:pt x="2" y="364"/>
                  </a:lnTo>
                  <a:lnTo>
                    <a:pt x="0" y="547"/>
                  </a:lnTo>
                  <a:lnTo>
                    <a:pt x="595" y="600"/>
                  </a:lnTo>
                  <a:lnTo>
                    <a:pt x="646" y="0"/>
                  </a:lnTo>
                  <a:lnTo>
                    <a:pt x="525" y="48"/>
                  </a:lnTo>
                  <a:lnTo>
                    <a:pt x="440" y="48"/>
                  </a:lnTo>
                  <a:lnTo>
                    <a:pt x="440" y="17"/>
                  </a:lnTo>
                  <a:lnTo>
                    <a:pt x="409" y="17"/>
                  </a:lnTo>
                  <a:lnTo>
                    <a:pt x="377" y="48"/>
                  </a:lnTo>
                  <a:lnTo>
                    <a:pt x="304" y="48"/>
                  </a:lnTo>
                  <a:lnTo>
                    <a:pt x="304" y="99"/>
                  </a:lnTo>
                  <a:lnTo>
                    <a:pt x="232" y="99"/>
                  </a:lnTo>
                  <a:lnTo>
                    <a:pt x="113" y="99"/>
                  </a:lnTo>
                  <a:lnTo>
                    <a:pt x="113" y="166"/>
                  </a:lnTo>
                  <a:lnTo>
                    <a:pt x="83" y="19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52" name="Freeform 979"/>
            <p:cNvSpPr>
              <a:spLocks/>
            </p:cNvSpPr>
            <p:nvPr/>
          </p:nvSpPr>
          <p:spPr bwMode="auto">
            <a:xfrm>
              <a:off x="-4670" y="-296"/>
              <a:ext cx="377" cy="538"/>
            </a:xfrm>
            <a:custGeom>
              <a:avLst/>
              <a:gdLst/>
              <a:ahLst/>
              <a:cxnLst>
                <a:cxn ang="0">
                  <a:pos x="263" y="392"/>
                </a:cxn>
                <a:cxn ang="0">
                  <a:pos x="263" y="204"/>
                </a:cxn>
                <a:cxn ang="0">
                  <a:pos x="311" y="204"/>
                </a:cxn>
                <a:cxn ang="0">
                  <a:pos x="311" y="171"/>
                </a:cxn>
                <a:cxn ang="0">
                  <a:pos x="361" y="121"/>
                </a:cxn>
                <a:cxn ang="0">
                  <a:pos x="377" y="35"/>
                </a:cxn>
                <a:cxn ang="0">
                  <a:pos x="51" y="0"/>
                </a:cxn>
                <a:cxn ang="0">
                  <a:pos x="51" y="32"/>
                </a:cxn>
                <a:cxn ang="0">
                  <a:pos x="0" y="32"/>
                </a:cxn>
                <a:cxn ang="0">
                  <a:pos x="0" y="192"/>
                </a:cxn>
                <a:cxn ang="0">
                  <a:pos x="28" y="192"/>
                </a:cxn>
                <a:cxn ang="0">
                  <a:pos x="28" y="317"/>
                </a:cxn>
                <a:cxn ang="0">
                  <a:pos x="59" y="389"/>
                </a:cxn>
                <a:cxn ang="0">
                  <a:pos x="31" y="389"/>
                </a:cxn>
                <a:cxn ang="0">
                  <a:pos x="31" y="455"/>
                </a:cxn>
                <a:cxn ang="0">
                  <a:pos x="84" y="506"/>
                </a:cxn>
                <a:cxn ang="0">
                  <a:pos x="97" y="519"/>
                </a:cxn>
                <a:cxn ang="0">
                  <a:pos x="179" y="519"/>
                </a:cxn>
                <a:cxn ang="0">
                  <a:pos x="179" y="538"/>
                </a:cxn>
                <a:cxn ang="0">
                  <a:pos x="300" y="538"/>
                </a:cxn>
                <a:cxn ang="0">
                  <a:pos x="300" y="392"/>
                </a:cxn>
                <a:cxn ang="0">
                  <a:pos x="263" y="392"/>
                </a:cxn>
              </a:cxnLst>
              <a:rect l="0" t="0" r="r" b="b"/>
              <a:pathLst>
                <a:path w="377" h="538">
                  <a:moveTo>
                    <a:pt x="263" y="392"/>
                  </a:moveTo>
                  <a:lnTo>
                    <a:pt x="263" y="204"/>
                  </a:lnTo>
                  <a:lnTo>
                    <a:pt x="311" y="204"/>
                  </a:lnTo>
                  <a:lnTo>
                    <a:pt x="311" y="171"/>
                  </a:lnTo>
                  <a:lnTo>
                    <a:pt x="361" y="121"/>
                  </a:lnTo>
                  <a:lnTo>
                    <a:pt x="377" y="35"/>
                  </a:lnTo>
                  <a:lnTo>
                    <a:pt x="51" y="0"/>
                  </a:lnTo>
                  <a:lnTo>
                    <a:pt x="51" y="32"/>
                  </a:lnTo>
                  <a:lnTo>
                    <a:pt x="0" y="32"/>
                  </a:lnTo>
                  <a:lnTo>
                    <a:pt x="0" y="192"/>
                  </a:lnTo>
                  <a:lnTo>
                    <a:pt x="28" y="192"/>
                  </a:lnTo>
                  <a:lnTo>
                    <a:pt x="28" y="317"/>
                  </a:lnTo>
                  <a:lnTo>
                    <a:pt x="59" y="389"/>
                  </a:lnTo>
                  <a:lnTo>
                    <a:pt x="31" y="389"/>
                  </a:lnTo>
                  <a:lnTo>
                    <a:pt x="31" y="455"/>
                  </a:lnTo>
                  <a:lnTo>
                    <a:pt x="84" y="506"/>
                  </a:lnTo>
                  <a:lnTo>
                    <a:pt x="97" y="519"/>
                  </a:lnTo>
                  <a:lnTo>
                    <a:pt x="179" y="519"/>
                  </a:lnTo>
                  <a:lnTo>
                    <a:pt x="179" y="538"/>
                  </a:lnTo>
                  <a:lnTo>
                    <a:pt x="300" y="538"/>
                  </a:lnTo>
                  <a:lnTo>
                    <a:pt x="300" y="392"/>
                  </a:lnTo>
                  <a:lnTo>
                    <a:pt x="263" y="39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53" name="Freeform 980"/>
            <p:cNvSpPr>
              <a:spLocks/>
            </p:cNvSpPr>
            <p:nvPr/>
          </p:nvSpPr>
          <p:spPr bwMode="auto">
            <a:xfrm>
              <a:off x="-4670" y="-296"/>
              <a:ext cx="377" cy="538"/>
            </a:xfrm>
            <a:custGeom>
              <a:avLst/>
              <a:gdLst/>
              <a:ahLst/>
              <a:cxnLst>
                <a:cxn ang="0">
                  <a:pos x="263" y="392"/>
                </a:cxn>
                <a:cxn ang="0">
                  <a:pos x="263" y="204"/>
                </a:cxn>
                <a:cxn ang="0">
                  <a:pos x="311" y="204"/>
                </a:cxn>
                <a:cxn ang="0">
                  <a:pos x="311" y="171"/>
                </a:cxn>
                <a:cxn ang="0">
                  <a:pos x="361" y="121"/>
                </a:cxn>
                <a:cxn ang="0">
                  <a:pos x="377" y="35"/>
                </a:cxn>
                <a:cxn ang="0">
                  <a:pos x="51" y="0"/>
                </a:cxn>
                <a:cxn ang="0">
                  <a:pos x="51" y="32"/>
                </a:cxn>
                <a:cxn ang="0">
                  <a:pos x="0" y="32"/>
                </a:cxn>
                <a:cxn ang="0">
                  <a:pos x="0" y="192"/>
                </a:cxn>
                <a:cxn ang="0">
                  <a:pos x="28" y="192"/>
                </a:cxn>
                <a:cxn ang="0">
                  <a:pos x="28" y="317"/>
                </a:cxn>
                <a:cxn ang="0">
                  <a:pos x="59" y="389"/>
                </a:cxn>
                <a:cxn ang="0">
                  <a:pos x="31" y="389"/>
                </a:cxn>
                <a:cxn ang="0">
                  <a:pos x="31" y="455"/>
                </a:cxn>
                <a:cxn ang="0">
                  <a:pos x="84" y="506"/>
                </a:cxn>
                <a:cxn ang="0">
                  <a:pos x="97" y="519"/>
                </a:cxn>
                <a:cxn ang="0">
                  <a:pos x="179" y="519"/>
                </a:cxn>
                <a:cxn ang="0">
                  <a:pos x="179" y="538"/>
                </a:cxn>
                <a:cxn ang="0">
                  <a:pos x="300" y="538"/>
                </a:cxn>
                <a:cxn ang="0">
                  <a:pos x="300" y="392"/>
                </a:cxn>
                <a:cxn ang="0">
                  <a:pos x="263" y="392"/>
                </a:cxn>
              </a:cxnLst>
              <a:rect l="0" t="0" r="r" b="b"/>
              <a:pathLst>
                <a:path w="377" h="538">
                  <a:moveTo>
                    <a:pt x="263" y="392"/>
                  </a:moveTo>
                  <a:lnTo>
                    <a:pt x="263" y="204"/>
                  </a:lnTo>
                  <a:lnTo>
                    <a:pt x="311" y="204"/>
                  </a:lnTo>
                  <a:lnTo>
                    <a:pt x="311" y="171"/>
                  </a:lnTo>
                  <a:lnTo>
                    <a:pt x="361" y="121"/>
                  </a:lnTo>
                  <a:lnTo>
                    <a:pt x="377" y="35"/>
                  </a:lnTo>
                  <a:lnTo>
                    <a:pt x="51" y="0"/>
                  </a:lnTo>
                  <a:lnTo>
                    <a:pt x="51" y="32"/>
                  </a:lnTo>
                  <a:lnTo>
                    <a:pt x="0" y="32"/>
                  </a:lnTo>
                  <a:lnTo>
                    <a:pt x="0" y="192"/>
                  </a:lnTo>
                  <a:lnTo>
                    <a:pt x="28" y="192"/>
                  </a:lnTo>
                  <a:lnTo>
                    <a:pt x="28" y="317"/>
                  </a:lnTo>
                  <a:lnTo>
                    <a:pt x="59" y="389"/>
                  </a:lnTo>
                  <a:lnTo>
                    <a:pt x="31" y="389"/>
                  </a:lnTo>
                  <a:lnTo>
                    <a:pt x="31" y="455"/>
                  </a:lnTo>
                  <a:lnTo>
                    <a:pt x="84" y="506"/>
                  </a:lnTo>
                  <a:lnTo>
                    <a:pt x="97" y="519"/>
                  </a:lnTo>
                  <a:lnTo>
                    <a:pt x="179" y="519"/>
                  </a:lnTo>
                  <a:lnTo>
                    <a:pt x="179" y="538"/>
                  </a:lnTo>
                  <a:lnTo>
                    <a:pt x="300" y="538"/>
                  </a:lnTo>
                  <a:lnTo>
                    <a:pt x="300" y="392"/>
                  </a:lnTo>
                  <a:lnTo>
                    <a:pt x="263" y="39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54" name="Freeform 981"/>
            <p:cNvSpPr>
              <a:spLocks/>
            </p:cNvSpPr>
            <p:nvPr/>
          </p:nvSpPr>
          <p:spPr bwMode="auto">
            <a:xfrm>
              <a:off x="-4404" y="-261"/>
              <a:ext cx="483" cy="503"/>
            </a:xfrm>
            <a:custGeom>
              <a:avLst/>
              <a:gdLst/>
              <a:ahLst/>
              <a:cxnLst>
                <a:cxn ang="0">
                  <a:pos x="108" y="451"/>
                </a:cxn>
                <a:cxn ang="0">
                  <a:pos x="180" y="451"/>
                </a:cxn>
                <a:cxn ang="0">
                  <a:pos x="211" y="420"/>
                </a:cxn>
                <a:cxn ang="0">
                  <a:pos x="243" y="420"/>
                </a:cxn>
                <a:cxn ang="0">
                  <a:pos x="243" y="451"/>
                </a:cxn>
                <a:cxn ang="0">
                  <a:pos x="327" y="451"/>
                </a:cxn>
                <a:cxn ang="0">
                  <a:pos x="448" y="403"/>
                </a:cxn>
                <a:cxn ang="0">
                  <a:pos x="470" y="130"/>
                </a:cxn>
                <a:cxn ang="0">
                  <a:pos x="476" y="130"/>
                </a:cxn>
                <a:cxn ang="0">
                  <a:pos x="483" y="40"/>
                </a:cxn>
                <a:cxn ang="0">
                  <a:pos x="111" y="0"/>
                </a:cxn>
                <a:cxn ang="0">
                  <a:pos x="96" y="86"/>
                </a:cxn>
                <a:cxn ang="0">
                  <a:pos x="46" y="135"/>
                </a:cxn>
                <a:cxn ang="0">
                  <a:pos x="46" y="168"/>
                </a:cxn>
                <a:cxn ang="0">
                  <a:pos x="0" y="168"/>
                </a:cxn>
                <a:cxn ang="0">
                  <a:pos x="0" y="357"/>
                </a:cxn>
                <a:cxn ang="0">
                  <a:pos x="36" y="357"/>
                </a:cxn>
                <a:cxn ang="0">
                  <a:pos x="36" y="503"/>
                </a:cxn>
                <a:cxn ang="0">
                  <a:pos x="108" y="503"/>
                </a:cxn>
                <a:cxn ang="0">
                  <a:pos x="108" y="451"/>
                </a:cxn>
              </a:cxnLst>
              <a:rect l="0" t="0" r="r" b="b"/>
              <a:pathLst>
                <a:path w="483" h="503">
                  <a:moveTo>
                    <a:pt x="108" y="451"/>
                  </a:moveTo>
                  <a:lnTo>
                    <a:pt x="180" y="451"/>
                  </a:lnTo>
                  <a:lnTo>
                    <a:pt x="211" y="420"/>
                  </a:lnTo>
                  <a:lnTo>
                    <a:pt x="243" y="420"/>
                  </a:lnTo>
                  <a:lnTo>
                    <a:pt x="243" y="451"/>
                  </a:lnTo>
                  <a:lnTo>
                    <a:pt x="327" y="451"/>
                  </a:lnTo>
                  <a:lnTo>
                    <a:pt x="448" y="403"/>
                  </a:lnTo>
                  <a:lnTo>
                    <a:pt x="470" y="130"/>
                  </a:lnTo>
                  <a:lnTo>
                    <a:pt x="476" y="130"/>
                  </a:lnTo>
                  <a:lnTo>
                    <a:pt x="483" y="40"/>
                  </a:lnTo>
                  <a:lnTo>
                    <a:pt x="111" y="0"/>
                  </a:lnTo>
                  <a:lnTo>
                    <a:pt x="96" y="86"/>
                  </a:lnTo>
                  <a:lnTo>
                    <a:pt x="46" y="135"/>
                  </a:lnTo>
                  <a:lnTo>
                    <a:pt x="46" y="168"/>
                  </a:lnTo>
                  <a:lnTo>
                    <a:pt x="0" y="168"/>
                  </a:lnTo>
                  <a:lnTo>
                    <a:pt x="0" y="357"/>
                  </a:lnTo>
                  <a:lnTo>
                    <a:pt x="36" y="357"/>
                  </a:lnTo>
                  <a:lnTo>
                    <a:pt x="36" y="503"/>
                  </a:lnTo>
                  <a:lnTo>
                    <a:pt x="108" y="503"/>
                  </a:lnTo>
                  <a:lnTo>
                    <a:pt x="108" y="45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55" name="Freeform 982"/>
            <p:cNvSpPr>
              <a:spLocks/>
            </p:cNvSpPr>
            <p:nvPr/>
          </p:nvSpPr>
          <p:spPr bwMode="auto">
            <a:xfrm>
              <a:off x="-4404" y="-261"/>
              <a:ext cx="483" cy="503"/>
            </a:xfrm>
            <a:custGeom>
              <a:avLst/>
              <a:gdLst/>
              <a:ahLst/>
              <a:cxnLst>
                <a:cxn ang="0">
                  <a:pos x="108" y="451"/>
                </a:cxn>
                <a:cxn ang="0">
                  <a:pos x="180" y="451"/>
                </a:cxn>
                <a:cxn ang="0">
                  <a:pos x="211" y="420"/>
                </a:cxn>
                <a:cxn ang="0">
                  <a:pos x="243" y="420"/>
                </a:cxn>
                <a:cxn ang="0">
                  <a:pos x="243" y="451"/>
                </a:cxn>
                <a:cxn ang="0">
                  <a:pos x="327" y="451"/>
                </a:cxn>
                <a:cxn ang="0">
                  <a:pos x="448" y="403"/>
                </a:cxn>
                <a:cxn ang="0">
                  <a:pos x="470" y="130"/>
                </a:cxn>
                <a:cxn ang="0">
                  <a:pos x="476" y="130"/>
                </a:cxn>
                <a:cxn ang="0">
                  <a:pos x="483" y="40"/>
                </a:cxn>
                <a:cxn ang="0">
                  <a:pos x="111" y="0"/>
                </a:cxn>
                <a:cxn ang="0">
                  <a:pos x="96" y="86"/>
                </a:cxn>
                <a:cxn ang="0">
                  <a:pos x="46" y="135"/>
                </a:cxn>
                <a:cxn ang="0">
                  <a:pos x="46" y="168"/>
                </a:cxn>
                <a:cxn ang="0">
                  <a:pos x="0" y="168"/>
                </a:cxn>
                <a:cxn ang="0">
                  <a:pos x="0" y="357"/>
                </a:cxn>
                <a:cxn ang="0">
                  <a:pos x="36" y="357"/>
                </a:cxn>
                <a:cxn ang="0">
                  <a:pos x="36" y="503"/>
                </a:cxn>
                <a:cxn ang="0">
                  <a:pos x="108" y="503"/>
                </a:cxn>
                <a:cxn ang="0">
                  <a:pos x="108" y="451"/>
                </a:cxn>
              </a:cxnLst>
              <a:rect l="0" t="0" r="r" b="b"/>
              <a:pathLst>
                <a:path w="483" h="503">
                  <a:moveTo>
                    <a:pt x="108" y="451"/>
                  </a:moveTo>
                  <a:lnTo>
                    <a:pt x="180" y="451"/>
                  </a:lnTo>
                  <a:lnTo>
                    <a:pt x="211" y="420"/>
                  </a:lnTo>
                  <a:lnTo>
                    <a:pt x="243" y="420"/>
                  </a:lnTo>
                  <a:lnTo>
                    <a:pt x="243" y="451"/>
                  </a:lnTo>
                  <a:lnTo>
                    <a:pt x="327" y="451"/>
                  </a:lnTo>
                  <a:lnTo>
                    <a:pt x="448" y="403"/>
                  </a:lnTo>
                  <a:lnTo>
                    <a:pt x="470" y="130"/>
                  </a:lnTo>
                  <a:lnTo>
                    <a:pt x="476" y="130"/>
                  </a:lnTo>
                  <a:lnTo>
                    <a:pt x="483" y="40"/>
                  </a:lnTo>
                  <a:lnTo>
                    <a:pt x="111" y="0"/>
                  </a:lnTo>
                  <a:lnTo>
                    <a:pt x="96" y="86"/>
                  </a:lnTo>
                  <a:lnTo>
                    <a:pt x="46" y="135"/>
                  </a:lnTo>
                  <a:lnTo>
                    <a:pt x="46" y="168"/>
                  </a:lnTo>
                  <a:lnTo>
                    <a:pt x="0" y="168"/>
                  </a:lnTo>
                  <a:lnTo>
                    <a:pt x="0" y="357"/>
                  </a:lnTo>
                  <a:lnTo>
                    <a:pt x="36" y="357"/>
                  </a:lnTo>
                  <a:lnTo>
                    <a:pt x="36" y="503"/>
                  </a:lnTo>
                  <a:lnTo>
                    <a:pt x="108" y="503"/>
                  </a:lnTo>
                  <a:lnTo>
                    <a:pt x="108" y="45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256" name="Freeform 985"/>
          <p:cNvSpPr>
            <a:spLocks/>
          </p:cNvSpPr>
          <p:nvPr/>
        </p:nvSpPr>
        <p:spPr bwMode="auto">
          <a:xfrm>
            <a:off x="3310555" y="2802884"/>
            <a:ext cx="577241" cy="578508"/>
          </a:xfrm>
          <a:custGeom>
            <a:avLst/>
            <a:gdLst/>
            <a:ahLst/>
            <a:cxnLst>
              <a:cxn ang="0">
                <a:pos x="163" y="0"/>
              </a:cxn>
              <a:cxn ang="0">
                <a:pos x="1122" y="94"/>
              </a:cxn>
              <a:cxn ang="0">
                <a:pos x="1026" y="1075"/>
              </a:cxn>
              <a:cxn ang="0">
                <a:pos x="422" y="1018"/>
              </a:cxn>
              <a:cxn ang="0">
                <a:pos x="433" y="1030"/>
              </a:cxn>
              <a:cxn ang="0">
                <a:pos x="423" y="1041"/>
              </a:cxn>
              <a:cxn ang="0">
                <a:pos x="429" y="1060"/>
              </a:cxn>
              <a:cxn ang="0">
                <a:pos x="163" y="1024"/>
              </a:cxn>
              <a:cxn ang="0">
                <a:pos x="144" y="1115"/>
              </a:cxn>
              <a:cxn ang="0">
                <a:pos x="0" y="1095"/>
              </a:cxn>
              <a:cxn ang="0">
                <a:pos x="163" y="0"/>
              </a:cxn>
            </a:cxnLst>
            <a:rect l="0" t="0" r="r" b="b"/>
            <a:pathLst>
              <a:path w="1122" h="1115">
                <a:moveTo>
                  <a:pt x="163" y="0"/>
                </a:moveTo>
                <a:lnTo>
                  <a:pt x="1122" y="94"/>
                </a:lnTo>
                <a:lnTo>
                  <a:pt x="1026" y="1075"/>
                </a:lnTo>
                <a:lnTo>
                  <a:pt x="422" y="1018"/>
                </a:lnTo>
                <a:lnTo>
                  <a:pt x="433" y="1030"/>
                </a:lnTo>
                <a:lnTo>
                  <a:pt x="423" y="1041"/>
                </a:lnTo>
                <a:lnTo>
                  <a:pt x="429" y="1060"/>
                </a:lnTo>
                <a:lnTo>
                  <a:pt x="163" y="1024"/>
                </a:lnTo>
                <a:lnTo>
                  <a:pt x="144" y="1115"/>
                </a:lnTo>
                <a:lnTo>
                  <a:pt x="0" y="1095"/>
                </a:lnTo>
                <a:lnTo>
                  <a:pt x="163" y="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257" name="Group 994"/>
          <p:cNvGrpSpPr>
            <a:grpSpLocks/>
          </p:cNvGrpSpPr>
          <p:nvPr/>
        </p:nvGrpSpPr>
        <p:grpSpPr bwMode="auto">
          <a:xfrm>
            <a:off x="2842384" y="2735433"/>
            <a:ext cx="552032" cy="625205"/>
            <a:chOff x="-5941" y="-454"/>
            <a:chExt cx="1073" cy="1205"/>
          </a:xfrm>
        </p:grpSpPr>
        <p:sp>
          <p:nvSpPr>
            <p:cNvPr id="258" name="Freeform 986"/>
            <p:cNvSpPr>
              <a:spLocks/>
            </p:cNvSpPr>
            <p:nvPr/>
          </p:nvSpPr>
          <p:spPr bwMode="auto">
            <a:xfrm>
              <a:off x="-5941" y="-454"/>
              <a:ext cx="527" cy="951"/>
            </a:xfrm>
            <a:custGeom>
              <a:avLst/>
              <a:gdLst/>
              <a:ahLst/>
              <a:cxnLst>
                <a:cxn ang="0">
                  <a:pos x="487" y="162"/>
                </a:cxn>
                <a:cxn ang="0">
                  <a:pos x="487" y="99"/>
                </a:cxn>
                <a:cxn ang="0">
                  <a:pos x="527" y="60"/>
                </a:cxn>
                <a:cxn ang="0">
                  <a:pos x="527" y="36"/>
                </a:cxn>
                <a:cxn ang="0">
                  <a:pos x="288" y="0"/>
                </a:cxn>
                <a:cxn ang="0">
                  <a:pos x="266" y="97"/>
                </a:cxn>
                <a:cxn ang="0">
                  <a:pos x="241" y="179"/>
                </a:cxn>
                <a:cxn ang="0">
                  <a:pos x="224" y="179"/>
                </a:cxn>
                <a:cxn ang="0">
                  <a:pos x="213" y="165"/>
                </a:cxn>
                <a:cxn ang="0">
                  <a:pos x="213" y="160"/>
                </a:cxn>
                <a:cxn ang="0">
                  <a:pos x="201" y="143"/>
                </a:cxn>
                <a:cxn ang="0">
                  <a:pos x="169" y="139"/>
                </a:cxn>
                <a:cxn ang="0">
                  <a:pos x="148" y="143"/>
                </a:cxn>
                <a:cxn ang="0">
                  <a:pos x="138" y="155"/>
                </a:cxn>
                <a:cxn ang="0">
                  <a:pos x="144" y="189"/>
                </a:cxn>
                <a:cxn ang="0">
                  <a:pos x="134" y="282"/>
                </a:cxn>
                <a:cxn ang="0">
                  <a:pos x="144" y="294"/>
                </a:cxn>
                <a:cxn ang="0">
                  <a:pos x="129" y="335"/>
                </a:cxn>
                <a:cxn ang="0">
                  <a:pos x="126" y="348"/>
                </a:cxn>
                <a:cxn ang="0">
                  <a:pos x="126" y="357"/>
                </a:cxn>
                <a:cxn ang="0">
                  <a:pos x="126" y="387"/>
                </a:cxn>
                <a:cxn ang="0">
                  <a:pos x="126" y="393"/>
                </a:cxn>
                <a:cxn ang="0">
                  <a:pos x="126" y="404"/>
                </a:cxn>
                <a:cxn ang="0">
                  <a:pos x="134" y="430"/>
                </a:cxn>
                <a:cxn ang="0">
                  <a:pos x="134" y="444"/>
                </a:cxn>
                <a:cxn ang="0">
                  <a:pos x="144" y="456"/>
                </a:cxn>
                <a:cxn ang="0">
                  <a:pos x="148" y="483"/>
                </a:cxn>
                <a:cxn ang="0">
                  <a:pos x="154" y="486"/>
                </a:cxn>
                <a:cxn ang="0">
                  <a:pos x="169" y="497"/>
                </a:cxn>
                <a:cxn ang="0">
                  <a:pos x="169" y="518"/>
                </a:cxn>
                <a:cxn ang="0">
                  <a:pos x="169" y="525"/>
                </a:cxn>
                <a:cxn ang="0">
                  <a:pos x="159" y="518"/>
                </a:cxn>
                <a:cxn ang="0">
                  <a:pos x="138" y="535"/>
                </a:cxn>
                <a:cxn ang="0">
                  <a:pos x="118" y="545"/>
                </a:cxn>
                <a:cxn ang="0">
                  <a:pos x="101" y="566"/>
                </a:cxn>
                <a:cxn ang="0">
                  <a:pos x="85" y="617"/>
                </a:cxn>
                <a:cxn ang="0">
                  <a:pos x="57" y="657"/>
                </a:cxn>
                <a:cxn ang="0">
                  <a:pos x="41" y="657"/>
                </a:cxn>
                <a:cxn ang="0">
                  <a:pos x="38" y="670"/>
                </a:cxn>
                <a:cxn ang="0">
                  <a:pos x="41" y="681"/>
                </a:cxn>
                <a:cxn ang="0">
                  <a:pos x="41" y="694"/>
                </a:cxn>
                <a:cxn ang="0">
                  <a:pos x="31" y="716"/>
                </a:cxn>
                <a:cxn ang="0">
                  <a:pos x="41" y="726"/>
                </a:cxn>
                <a:cxn ang="0">
                  <a:pos x="62" y="746"/>
                </a:cxn>
                <a:cxn ang="0">
                  <a:pos x="66" y="757"/>
                </a:cxn>
                <a:cxn ang="0">
                  <a:pos x="57" y="763"/>
                </a:cxn>
                <a:cxn ang="0">
                  <a:pos x="51" y="777"/>
                </a:cxn>
                <a:cxn ang="0">
                  <a:pos x="41" y="787"/>
                </a:cxn>
                <a:cxn ang="0">
                  <a:pos x="31" y="784"/>
                </a:cxn>
                <a:cxn ang="0">
                  <a:pos x="10" y="784"/>
                </a:cxn>
                <a:cxn ang="0">
                  <a:pos x="0" y="826"/>
                </a:cxn>
                <a:cxn ang="0">
                  <a:pos x="221" y="951"/>
                </a:cxn>
                <a:cxn ang="0">
                  <a:pos x="359" y="198"/>
                </a:cxn>
                <a:cxn ang="0">
                  <a:pos x="487" y="162"/>
                </a:cxn>
              </a:cxnLst>
              <a:rect l="0" t="0" r="r" b="b"/>
              <a:pathLst>
                <a:path w="527" h="951">
                  <a:moveTo>
                    <a:pt x="487" y="162"/>
                  </a:moveTo>
                  <a:lnTo>
                    <a:pt x="487" y="99"/>
                  </a:lnTo>
                  <a:lnTo>
                    <a:pt x="527" y="60"/>
                  </a:lnTo>
                  <a:lnTo>
                    <a:pt x="527" y="36"/>
                  </a:lnTo>
                  <a:lnTo>
                    <a:pt x="288" y="0"/>
                  </a:lnTo>
                  <a:lnTo>
                    <a:pt x="266" y="97"/>
                  </a:lnTo>
                  <a:lnTo>
                    <a:pt x="241" y="179"/>
                  </a:lnTo>
                  <a:lnTo>
                    <a:pt x="224" y="179"/>
                  </a:lnTo>
                  <a:lnTo>
                    <a:pt x="213" y="165"/>
                  </a:lnTo>
                  <a:lnTo>
                    <a:pt x="213" y="160"/>
                  </a:lnTo>
                  <a:lnTo>
                    <a:pt x="201" y="143"/>
                  </a:lnTo>
                  <a:lnTo>
                    <a:pt x="169" y="139"/>
                  </a:lnTo>
                  <a:lnTo>
                    <a:pt x="148" y="143"/>
                  </a:lnTo>
                  <a:lnTo>
                    <a:pt x="138" y="155"/>
                  </a:lnTo>
                  <a:lnTo>
                    <a:pt x="144" y="189"/>
                  </a:lnTo>
                  <a:lnTo>
                    <a:pt x="134" y="282"/>
                  </a:lnTo>
                  <a:lnTo>
                    <a:pt x="144" y="294"/>
                  </a:lnTo>
                  <a:lnTo>
                    <a:pt x="129" y="335"/>
                  </a:lnTo>
                  <a:lnTo>
                    <a:pt x="126" y="348"/>
                  </a:lnTo>
                  <a:lnTo>
                    <a:pt x="126" y="357"/>
                  </a:lnTo>
                  <a:lnTo>
                    <a:pt x="126" y="387"/>
                  </a:lnTo>
                  <a:lnTo>
                    <a:pt x="126" y="393"/>
                  </a:lnTo>
                  <a:lnTo>
                    <a:pt x="126" y="404"/>
                  </a:lnTo>
                  <a:lnTo>
                    <a:pt x="134" y="430"/>
                  </a:lnTo>
                  <a:lnTo>
                    <a:pt x="134" y="444"/>
                  </a:lnTo>
                  <a:lnTo>
                    <a:pt x="144" y="456"/>
                  </a:lnTo>
                  <a:lnTo>
                    <a:pt x="148" y="483"/>
                  </a:lnTo>
                  <a:lnTo>
                    <a:pt x="154" y="486"/>
                  </a:lnTo>
                  <a:lnTo>
                    <a:pt x="169" y="497"/>
                  </a:lnTo>
                  <a:lnTo>
                    <a:pt x="169" y="518"/>
                  </a:lnTo>
                  <a:lnTo>
                    <a:pt x="169" y="525"/>
                  </a:lnTo>
                  <a:lnTo>
                    <a:pt x="159" y="518"/>
                  </a:lnTo>
                  <a:lnTo>
                    <a:pt x="138" y="535"/>
                  </a:lnTo>
                  <a:lnTo>
                    <a:pt x="118" y="545"/>
                  </a:lnTo>
                  <a:lnTo>
                    <a:pt x="101" y="566"/>
                  </a:lnTo>
                  <a:lnTo>
                    <a:pt x="85" y="617"/>
                  </a:lnTo>
                  <a:lnTo>
                    <a:pt x="57" y="657"/>
                  </a:lnTo>
                  <a:lnTo>
                    <a:pt x="41" y="657"/>
                  </a:lnTo>
                  <a:lnTo>
                    <a:pt x="38" y="670"/>
                  </a:lnTo>
                  <a:lnTo>
                    <a:pt x="41" y="681"/>
                  </a:lnTo>
                  <a:lnTo>
                    <a:pt x="41" y="694"/>
                  </a:lnTo>
                  <a:lnTo>
                    <a:pt x="31" y="716"/>
                  </a:lnTo>
                  <a:lnTo>
                    <a:pt x="41" y="726"/>
                  </a:lnTo>
                  <a:lnTo>
                    <a:pt x="62" y="746"/>
                  </a:lnTo>
                  <a:lnTo>
                    <a:pt x="66" y="757"/>
                  </a:lnTo>
                  <a:lnTo>
                    <a:pt x="57" y="763"/>
                  </a:lnTo>
                  <a:lnTo>
                    <a:pt x="51" y="777"/>
                  </a:lnTo>
                  <a:lnTo>
                    <a:pt x="41" y="787"/>
                  </a:lnTo>
                  <a:lnTo>
                    <a:pt x="31" y="784"/>
                  </a:lnTo>
                  <a:lnTo>
                    <a:pt x="10" y="784"/>
                  </a:lnTo>
                  <a:lnTo>
                    <a:pt x="0" y="826"/>
                  </a:lnTo>
                  <a:lnTo>
                    <a:pt x="221" y="951"/>
                  </a:lnTo>
                  <a:lnTo>
                    <a:pt x="359" y="198"/>
                  </a:lnTo>
                  <a:lnTo>
                    <a:pt x="487" y="16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59" name="Freeform 987"/>
            <p:cNvSpPr>
              <a:spLocks/>
            </p:cNvSpPr>
            <p:nvPr/>
          </p:nvSpPr>
          <p:spPr bwMode="auto">
            <a:xfrm>
              <a:off x="-5941" y="-454"/>
              <a:ext cx="527" cy="951"/>
            </a:xfrm>
            <a:custGeom>
              <a:avLst/>
              <a:gdLst/>
              <a:ahLst/>
              <a:cxnLst>
                <a:cxn ang="0">
                  <a:pos x="487" y="162"/>
                </a:cxn>
                <a:cxn ang="0">
                  <a:pos x="487" y="99"/>
                </a:cxn>
                <a:cxn ang="0">
                  <a:pos x="527" y="60"/>
                </a:cxn>
                <a:cxn ang="0">
                  <a:pos x="527" y="36"/>
                </a:cxn>
                <a:cxn ang="0">
                  <a:pos x="288" y="0"/>
                </a:cxn>
                <a:cxn ang="0">
                  <a:pos x="266" y="97"/>
                </a:cxn>
                <a:cxn ang="0">
                  <a:pos x="241" y="179"/>
                </a:cxn>
                <a:cxn ang="0">
                  <a:pos x="224" y="179"/>
                </a:cxn>
                <a:cxn ang="0">
                  <a:pos x="213" y="165"/>
                </a:cxn>
                <a:cxn ang="0">
                  <a:pos x="213" y="160"/>
                </a:cxn>
                <a:cxn ang="0">
                  <a:pos x="201" y="143"/>
                </a:cxn>
                <a:cxn ang="0">
                  <a:pos x="169" y="139"/>
                </a:cxn>
                <a:cxn ang="0">
                  <a:pos x="148" y="143"/>
                </a:cxn>
                <a:cxn ang="0">
                  <a:pos x="138" y="155"/>
                </a:cxn>
                <a:cxn ang="0">
                  <a:pos x="144" y="189"/>
                </a:cxn>
                <a:cxn ang="0">
                  <a:pos x="134" y="282"/>
                </a:cxn>
                <a:cxn ang="0">
                  <a:pos x="144" y="294"/>
                </a:cxn>
                <a:cxn ang="0">
                  <a:pos x="129" y="335"/>
                </a:cxn>
                <a:cxn ang="0">
                  <a:pos x="126" y="348"/>
                </a:cxn>
                <a:cxn ang="0">
                  <a:pos x="126" y="357"/>
                </a:cxn>
                <a:cxn ang="0">
                  <a:pos x="126" y="387"/>
                </a:cxn>
                <a:cxn ang="0">
                  <a:pos x="126" y="393"/>
                </a:cxn>
                <a:cxn ang="0">
                  <a:pos x="126" y="404"/>
                </a:cxn>
                <a:cxn ang="0">
                  <a:pos x="134" y="430"/>
                </a:cxn>
                <a:cxn ang="0">
                  <a:pos x="134" y="444"/>
                </a:cxn>
                <a:cxn ang="0">
                  <a:pos x="144" y="456"/>
                </a:cxn>
                <a:cxn ang="0">
                  <a:pos x="148" y="483"/>
                </a:cxn>
                <a:cxn ang="0">
                  <a:pos x="154" y="486"/>
                </a:cxn>
                <a:cxn ang="0">
                  <a:pos x="169" y="497"/>
                </a:cxn>
                <a:cxn ang="0">
                  <a:pos x="169" y="518"/>
                </a:cxn>
                <a:cxn ang="0">
                  <a:pos x="169" y="525"/>
                </a:cxn>
                <a:cxn ang="0">
                  <a:pos x="159" y="518"/>
                </a:cxn>
                <a:cxn ang="0">
                  <a:pos x="138" y="535"/>
                </a:cxn>
                <a:cxn ang="0">
                  <a:pos x="118" y="545"/>
                </a:cxn>
                <a:cxn ang="0">
                  <a:pos x="101" y="566"/>
                </a:cxn>
                <a:cxn ang="0">
                  <a:pos x="85" y="617"/>
                </a:cxn>
                <a:cxn ang="0">
                  <a:pos x="57" y="657"/>
                </a:cxn>
                <a:cxn ang="0">
                  <a:pos x="41" y="657"/>
                </a:cxn>
                <a:cxn ang="0">
                  <a:pos x="38" y="670"/>
                </a:cxn>
                <a:cxn ang="0">
                  <a:pos x="41" y="681"/>
                </a:cxn>
                <a:cxn ang="0">
                  <a:pos x="41" y="694"/>
                </a:cxn>
                <a:cxn ang="0">
                  <a:pos x="31" y="716"/>
                </a:cxn>
                <a:cxn ang="0">
                  <a:pos x="41" y="726"/>
                </a:cxn>
                <a:cxn ang="0">
                  <a:pos x="62" y="746"/>
                </a:cxn>
                <a:cxn ang="0">
                  <a:pos x="66" y="757"/>
                </a:cxn>
                <a:cxn ang="0">
                  <a:pos x="57" y="763"/>
                </a:cxn>
                <a:cxn ang="0">
                  <a:pos x="51" y="777"/>
                </a:cxn>
                <a:cxn ang="0">
                  <a:pos x="41" y="787"/>
                </a:cxn>
                <a:cxn ang="0">
                  <a:pos x="31" y="784"/>
                </a:cxn>
                <a:cxn ang="0">
                  <a:pos x="10" y="784"/>
                </a:cxn>
                <a:cxn ang="0">
                  <a:pos x="0" y="826"/>
                </a:cxn>
                <a:cxn ang="0">
                  <a:pos x="221" y="951"/>
                </a:cxn>
                <a:cxn ang="0">
                  <a:pos x="359" y="198"/>
                </a:cxn>
                <a:cxn ang="0">
                  <a:pos x="487" y="162"/>
                </a:cxn>
              </a:cxnLst>
              <a:rect l="0" t="0" r="r" b="b"/>
              <a:pathLst>
                <a:path w="527" h="951">
                  <a:moveTo>
                    <a:pt x="487" y="162"/>
                  </a:moveTo>
                  <a:lnTo>
                    <a:pt x="487" y="99"/>
                  </a:lnTo>
                  <a:lnTo>
                    <a:pt x="527" y="60"/>
                  </a:lnTo>
                  <a:lnTo>
                    <a:pt x="527" y="36"/>
                  </a:lnTo>
                  <a:lnTo>
                    <a:pt x="288" y="0"/>
                  </a:lnTo>
                  <a:lnTo>
                    <a:pt x="266" y="97"/>
                  </a:lnTo>
                  <a:lnTo>
                    <a:pt x="241" y="179"/>
                  </a:lnTo>
                  <a:lnTo>
                    <a:pt x="224" y="179"/>
                  </a:lnTo>
                  <a:lnTo>
                    <a:pt x="213" y="165"/>
                  </a:lnTo>
                  <a:lnTo>
                    <a:pt x="213" y="160"/>
                  </a:lnTo>
                  <a:lnTo>
                    <a:pt x="201" y="143"/>
                  </a:lnTo>
                  <a:lnTo>
                    <a:pt x="169" y="139"/>
                  </a:lnTo>
                  <a:lnTo>
                    <a:pt x="148" y="143"/>
                  </a:lnTo>
                  <a:lnTo>
                    <a:pt x="138" y="155"/>
                  </a:lnTo>
                  <a:lnTo>
                    <a:pt x="144" y="189"/>
                  </a:lnTo>
                  <a:lnTo>
                    <a:pt x="134" y="282"/>
                  </a:lnTo>
                  <a:lnTo>
                    <a:pt x="144" y="294"/>
                  </a:lnTo>
                  <a:lnTo>
                    <a:pt x="129" y="335"/>
                  </a:lnTo>
                  <a:lnTo>
                    <a:pt x="126" y="348"/>
                  </a:lnTo>
                  <a:lnTo>
                    <a:pt x="126" y="357"/>
                  </a:lnTo>
                  <a:lnTo>
                    <a:pt x="126" y="387"/>
                  </a:lnTo>
                  <a:lnTo>
                    <a:pt x="126" y="393"/>
                  </a:lnTo>
                  <a:lnTo>
                    <a:pt x="126" y="404"/>
                  </a:lnTo>
                  <a:lnTo>
                    <a:pt x="134" y="430"/>
                  </a:lnTo>
                  <a:lnTo>
                    <a:pt x="134" y="444"/>
                  </a:lnTo>
                  <a:lnTo>
                    <a:pt x="144" y="456"/>
                  </a:lnTo>
                  <a:lnTo>
                    <a:pt x="148" y="483"/>
                  </a:lnTo>
                  <a:lnTo>
                    <a:pt x="154" y="486"/>
                  </a:lnTo>
                  <a:lnTo>
                    <a:pt x="169" y="497"/>
                  </a:lnTo>
                  <a:lnTo>
                    <a:pt x="169" y="518"/>
                  </a:lnTo>
                  <a:lnTo>
                    <a:pt x="169" y="525"/>
                  </a:lnTo>
                  <a:lnTo>
                    <a:pt x="159" y="518"/>
                  </a:lnTo>
                  <a:lnTo>
                    <a:pt x="138" y="535"/>
                  </a:lnTo>
                  <a:lnTo>
                    <a:pt x="118" y="545"/>
                  </a:lnTo>
                  <a:lnTo>
                    <a:pt x="101" y="566"/>
                  </a:lnTo>
                  <a:lnTo>
                    <a:pt x="85" y="617"/>
                  </a:lnTo>
                  <a:lnTo>
                    <a:pt x="57" y="657"/>
                  </a:lnTo>
                  <a:lnTo>
                    <a:pt x="41" y="657"/>
                  </a:lnTo>
                  <a:lnTo>
                    <a:pt x="38" y="670"/>
                  </a:lnTo>
                  <a:lnTo>
                    <a:pt x="41" y="681"/>
                  </a:lnTo>
                  <a:lnTo>
                    <a:pt x="41" y="694"/>
                  </a:lnTo>
                  <a:lnTo>
                    <a:pt x="31" y="716"/>
                  </a:lnTo>
                  <a:lnTo>
                    <a:pt x="41" y="726"/>
                  </a:lnTo>
                  <a:lnTo>
                    <a:pt x="62" y="746"/>
                  </a:lnTo>
                  <a:lnTo>
                    <a:pt x="66" y="757"/>
                  </a:lnTo>
                  <a:lnTo>
                    <a:pt x="57" y="763"/>
                  </a:lnTo>
                  <a:lnTo>
                    <a:pt x="51" y="777"/>
                  </a:lnTo>
                  <a:lnTo>
                    <a:pt x="41" y="787"/>
                  </a:lnTo>
                  <a:lnTo>
                    <a:pt x="31" y="784"/>
                  </a:lnTo>
                  <a:lnTo>
                    <a:pt x="10" y="784"/>
                  </a:lnTo>
                  <a:lnTo>
                    <a:pt x="0" y="826"/>
                  </a:lnTo>
                  <a:lnTo>
                    <a:pt x="221" y="951"/>
                  </a:lnTo>
                  <a:lnTo>
                    <a:pt x="359" y="198"/>
                  </a:lnTo>
                  <a:lnTo>
                    <a:pt x="487" y="16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60" name="Freeform 988"/>
            <p:cNvSpPr>
              <a:spLocks/>
            </p:cNvSpPr>
            <p:nvPr/>
          </p:nvSpPr>
          <p:spPr bwMode="auto">
            <a:xfrm>
              <a:off x="-5654" y="-417"/>
              <a:ext cx="786" cy="740"/>
            </a:xfrm>
            <a:custGeom>
              <a:avLst/>
              <a:gdLst/>
              <a:ahLst/>
              <a:cxnLst>
                <a:cxn ang="0">
                  <a:pos x="180" y="607"/>
                </a:cxn>
                <a:cxn ang="0">
                  <a:pos x="215" y="572"/>
                </a:cxn>
                <a:cxn ang="0">
                  <a:pos x="311" y="598"/>
                </a:cxn>
                <a:cxn ang="0">
                  <a:pos x="311" y="575"/>
                </a:cxn>
                <a:cxn ang="0">
                  <a:pos x="278" y="575"/>
                </a:cxn>
                <a:cxn ang="0">
                  <a:pos x="308" y="512"/>
                </a:cxn>
                <a:cxn ang="0">
                  <a:pos x="442" y="562"/>
                </a:cxn>
                <a:cxn ang="0">
                  <a:pos x="442" y="617"/>
                </a:cxn>
                <a:cxn ang="0">
                  <a:pos x="552" y="633"/>
                </a:cxn>
                <a:cxn ang="0">
                  <a:pos x="552" y="716"/>
                </a:cxn>
                <a:cxn ang="0">
                  <a:pos x="577" y="740"/>
                </a:cxn>
                <a:cxn ang="0">
                  <a:pos x="642" y="676"/>
                </a:cxn>
                <a:cxn ang="0">
                  <a:pos x="696" y="681"/>
                </a:cxn>
                <a:cxn ang="0">
                  <a:pos x="786" y="80"/>
                </a:cxn>
                <a:cxn ang="0">
                  <a:pos x="238" y="0"/>
                </a:cxn>
                <a:cxn ang="0">
                  <a:pos x="238" y="24"/>
                </a:cxn>
                <a:cxn ang="0">
                  <a:pos x="200" y="63"/>
                </a:cxn>
                <a:cxn ang="0">
                  <a:pos x="200" y="126"/>
                </a:cxn>
                <a:cxn ang="0">
                  <a:pos x="72" y="162"/>
                </a:cxn>
                <a:cxn ang="0">
                  <a:pos x="0" y="557"/>
                </a:cxn>
                <a:cxn ang="0">
                  <a:pos x="102" y="557"/>
                </a:cxn>
                <a:cxn ang="0">
                  <a:pos x="180" y="607"/>
                </a:cxn>
              </a:cxnLst>
              <a:rect l="0" t="0" r="r" b="b"/>
              <a:pathLst>
                <a:path w="786" h="740">
                  <a:moveTo>
                    <a:pt x="180" y="607"/>
                  </a:moveTo>
                  <a:lnTo>
                    <a:pt x="215" y="572"/>
                  </a:lnTo>
                  <a:lnTo>
                    <a:pt x="311" y="598"/>
                  </a:lnTo>
                  <a:lnTo>
                    <a:pt x="311" y="575"/>
                  </a:lnTo>
                  <a:lnTo>
                    <a:pt x="278" y="575"/>
                  </a:lnTo>
                  <a:lnTo>
                    <a:pt x="308" y="512"/>
                  </a:lnTo>
                  <a:lnTo>
                    <a:pt x="442" y="562"/>
                  </a:lnTo>
                  <a:lnTo>
                    <a:pt x="442" y="617"/>
                  </a:lnTo>
                  <a:lnTo>
                    <a:pt x="552" y="633"/>
                  </a:lnTo>
                  <a:lnTo>
                    <a:pt x="552" y="716"/>
                  </a:lnTo>
                  <a:lnTo>
                    <a:pt x="577" y="740"/>
                  </a:lnTo>
                  <a:lnTo>
                    <a:pt x="642" y="676"/>
                  </a:lnTo>
                  <a:lnTo>
                    <a:pt x="696" y="681"/>
                  </a:lnTo>
                  <a:lnTo>
                    <a:pt x="786" y="80"/>
                  </a:lnTo>
                  <a:lnTo>
                    <a:pt x="238" y="0"/>
                  </a:lnTo>
                  <a:lnTo>
                    <a:pt x="238" y="24"/>
                  </a:lnTo>
                  <a:lnTo>
                    <a:pt x="200" y="63"/>
                  </a:lnTo>
                  <a:lnTo>
                    <a:pt x="200" y="126"/>
                  </a:lnTo>
                  <a:lnTo>
                    <a:pt x="72" y="162"/>
                  </a:lnTo>
                  <a:lnTo>
                    <a:pt x="0" y="557"/>
                  </a:lnTo>
                  <a:lnTo>
                    <a:pt x="102" y="557"/>
                  </a:lnTo>
                  <a:lnTo>
                    <a:pt x="180" y="60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61" name="Freeform 989"/>
            <p:cNvSpPr>
              <a:spLocks/>
            </p:cNvSpPr>
            <p:nvPr/>
          </p:nvSpPr>
          <p:spPr bwMode="auto">
            <a:xfrm>
              <a:off x="-5654" y="-417"/>
              <a:ext cx="786" cy="740"/>
            </a:xfrm>
            <a:custGeom>
              <a:avLst/>
              <a:gdLst/>
              <a:ahLst/>
              <a:cxnLst>
                <a:cxn ang="0">
                  <a:pos x="180" y="607"/>
                </a:cxn>
                <a:cxn ang="0">
                  <a:pos x="215" y="572"/>
                </a:cxn>
                <a:cxn ang="0">
                  <a:pos x="311" y="598"/>
                </a:cxn>
                <a:cxn ang="0">
                  <a:pos x="311" y="575"/>
                </a:cxn>
                <a:cxn ang="0">
                  <a:pos x="278" y="575"/>
                </a:cxn>
                <a:cxn ang="0">
                  <a:pos x="308" y="512"/>
                </a:cxn>
                <a:cxn ang="0">
                  <a:pos x="442" y="562"/>
                </a:cxn>
                <a:cxn ang="0">
                  <a:pos x="442" y="617"/>
                </a:cxn>
                <a:cxn ang="0">
                  <a:pos x="552" y="633"/>
                </a:cxn>
                <a:cxn ang="0">
                  <a:pos x="552" y="716"/>
                </a:cxn>
                <a:cxn ang="0">
                  <a:pos x="577" y="740"/>
                </a:cxn>
                <a:cxn ang="0">
                  <a:pos x="642" y="676"/>
                </a:cxn>
                <a:cxn ang="0">
                  <a:pos x="696" y="681"/>
                </a:cxn>
                <a:cxn ang="0">
                  <a:pos x="786" y="80"/>
                </a:cxn>
                <a:cxn ang="0">
                  <a:pos x="238" y="0"/>
                </a:cxn>
                <a:cxn ang="0">
                  <a:pos x="238" y="24"/>
                </a:cxn>
                <a:cxn ang="0">
                  <a:pos x="200" y="63"/>
                </a:cxn>
                <a:cxn ang="0">
                  <a:pos x="200" y="126"/>
                </a:cxn>
                <a:cxn ang="0">
                  <a:pos x="72" y="162"/>
                </a:cxn>
                <a:cxn ang="0">
                  <a:pos x="0" y="557"/>
                </a:cxn>
                <a:cxn ang="0">
                  <a:pos x="102" y="557"/>
                </a:cxn>
                <a:cxn ang="0">
                  <a:pos x="180" y="607"/>
                </a:cxn>
              </a:cxnLst>
              <a:rect l="0" t="0" r="r" b="b"/>
              <a:pathLst>
                <a:path w="786" h="740">
                  <a:moveTo>
                    <a:pt x="180" y="607"/>
                  </a:moveTo>
                  <a:lnTo>
                    <a:pt x="215" y="572"/>
                  </a:lnTo>
                  <a:lnTo>
                    <a:pt x="311" y="598"/>
                  </a:lnTo>
                  <a:lnTo>
                    <a:pt x="311" y="575"/>
                  </a:lnTo>
                  <a:lnTo>
                    <a:pt x="278" y="575"/>
                  </a:lnTo>
                  <a:lnTo>
                    <a:pt x="308" y="512"/>
                  </a:lnTo>
                  <a:lnTo>
                    <a:pt x="442" y="562"/>
                  </a:lnTo>
                  <a:lnTo>
                    <a:pt x="442" y="617"/>
                  </a:lnTo>
                  <a:lnTo>
                    <a:pt x="552" y="633"/>
                  </a:lnTo>
                  <a:lnTo>
                    <a:pt x="552" y="716"/>
                  </a:lnTo>
                  <a:lnTo>
                    <a:pt x="577" y="740"/>
                  </a:lnTo>
                  <a:lnTo>
                    <a:pt x="642" y="676"/>
                  </a:lnTo>
                  <a:lnTo>
                    <a:pt x="696" y="681"/>
                  </a:lnTo>
                  <a:lnTo>
                    <a:pt x="786" y="80"/>
                  </a:lnTo>
                  <a:lnTo>
                    <a:pt x="238" y="0"/>
                  </a:lnTo>
                  <a:lnTo>
                    <a:pt x="238" y="24"/>
                  </a:lnTo>
                  <a:lnTo>
                    <a:pt x="200" y="63"/>
                  </a:lnTo>
                  <a:lnTo>
                    <a:pt x="200" y="126"/>
                  </a:lnTo>
                  <a:lnTo>
                    <a:pt x="72" y="162"/>
                  </a:lnTo>
                  <a:lnTo>
                    <a:pt x="0" y="557"/>
                  </a:lnTo>
                  <a:lnTo>
                    <a:pt x="102" y="557"/>
                  </a:lnTo>
                  <a:lnTo>
                    <a:pt x="180" y="60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62" name="Freeform 990"/>
            <p:cNvSpPr>
              <a:spLocks/>
            </p:cNvSpPr>
            <p:nvPr/>
          </p:nvSpPr>
          <p:spPr bwMode="auto">
            <a:xfrm>
              <a:off x="-5719" y="262"/>
              <a:ext cx="761" cy="489"/>
            </a:xfrm>
            <a:custGeom>
              <a:avLst/>
              <a:gdLst/>
              <a:ahLst/>
              <a:cxnLst>
                <a:cxn ang="0">
                  <a:pos x="708" y="0"/>
                </a:cxn>
                <a:cxn ang="0">
                  <a:pos x="642" y="63"/>
                </a:cxn>
                <a:cxn ang="0">
                  <a:pos x="624" y="45"/>
                </a:cxn>
                <a:cxn ang="0">
                  <a:pos x="608" y="61"/>
                </a:cxn>
                <a:cxn ang="0">
                  <a:pos x="526" y="61"/>
                </a:cxn>
                <a:cxn ang="0">
                  <a:pos x="526" y="96"/>
                </a:cxn>
                <a:cxn ang="0">
                  <a:pos x="510" y="242"/>
                </a:cxn>
                <a:cxn ang="0">
                  <a:pos x="15" y="153"/>
                </a:cxn>
                <a:cxn ang="0">
                  <a:pos x="0" y="235"/>
                </a:cxn>
                <a:cxn ang="0">
                  <a:pos x="356" y="436"/>
                </a:cxn>
                <a:cxn ang="0">
                  <a:pos x="689" y="489"/>
                </a:cxn>
                <a:cxn ang="0">
                  <a:pos x="689" y="484"/>
                </a:cxn>
                <a:cxn ang="0">
                  <a:pos x="761" y="5"/>
                </a:cxn>
                <a:cxn ang="0">
                  <a:pos x="708" y="0"/>
                </a:cxn>
              </a:cxnLst>
              <a:rect l="0" t="0" r="r" b="b"/>
              <a:pathLst>
                <a:path w="761" h="489">
                  <a:moveTo>
                    <a:pt x="708" y="0"/>
                  </a:moveTo>
                  <a:lnTo>
                    <a:pt x="642" y="63"/>
                  </a:lnTo>
                  <a:lnTo>
                    <a:pt x="624" y="45"/>
                  </a:lnTo>
                  <a:lnTo>
                    <a:pt x="608" y="61"/>
                  </a:lnTo>
                  <a:lnTo>
                    <a:pt x="526" y="61"/>
                  </a:lnTo>
                  <a:lnTo>
                    <a:pt x="526" y="96"/>
                  </a:lnTo>
                  <a:lnTo>
                    <a:pt x="510" y="242"/>
                  </a:lnTo>
                  <a:lnTo>
                    <a:pt x="15" y="153"/>
                  </a:lnTo>
                  <a:lnTo>
                    <a:pt x="0" y="235"/>
                  </a:lnTo>
                  <a:lnTo>
                    <a:pt x="356" y="436"/>
                  </a:lnTo>
                  <a:lnTo>
                    <a:pt x="689" y="489"/>
                  </a:lnTo>
                  <a:lnTo>
                    <a:pt x="689" y="484"/>
                  </a:lnTo>
                  <a:lnTo>
                    <a:pt x="761" y="5"/>
                  </a:lnTo>
                  <a:lnTo>
                    <a:pt x="708"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63" name="Freeform 991"/>
            <p:cNvSpPr>
              <a:spLocks/>
            </p:cNvSpPr>
            <p:nvPr/>
          </p:nvSpPr>
          <p:spPr bwMode="auto">
            <a:xfrm>
              <a:off x="-5719" y="262"/>
              <a:ext cx="761" cy="489"/>
            </a:xfrm>
            <a:custGeom>
              <a:avLst/>
              <a:gdLst/>
              <a:ahLst/>
              <a:cxnLst>
                <a:cxn ang="0">
                  <a:pos x="708" y="0"/>
                </a:cxn>
                <a:cxn ang="0">
                  <a:pos x="642" y="63"/>
                </a:cxn>
                <a:cxn ang="0">
                  <a:pos x="624" y="45"/>
                </a:cxn>
                <a:cxn ang="0">
                  <a:pos x="608" y="61"/>
                </a:cxn>
                <a:cxn ang="0">
                  <a:pos x="526" y="61"/>
                </a:cxn>
                <a:cxn ang="0">
                  <a:pos x="526" y="96"/>
                </a:cxn>
                <a:cxn ang="0">
                  <a:pos x="510" y="242"/>
                </a:cxn>
                <a:cxn ang="0">
                  <a:pos x="15" y="153"/>
                </a:cxn>
                <a:cxn ang="0">
                  <a:pos x="0" y="235"/>
                </a:cxn>
                <a:cxn ang="0">
                  <a:pos x="356" y="436"/>
                </a:cxn>
                <a:cxn ang="0">
                  <a:pos x="689" y="489"/>
                </a:cxn>
                <a:cxn ang="0">
                  <a:pos x="689" y="484"/>
                </a:cxn>
                <a:cxn ang="0">
                  <a:pos x="761" y="5"/>
                </a:cxn>
                <a:cxn ang="0">
                  <a:pos x="708" y="0"/>
                </a:cxn>
              </a:cxnLst>
              <a:rect l="0" t="0" r="r" b="b"/>
              <a:pathLst>
                <a:path w="761" h="489">
                  <a:moveTo>
                    <a:pt x="708" y="0"/>
                  </a:moveTo>
                  <a:lnTo>
                    <a:pt x="642" y="63"/>
                  </a:lnTo>
                  <a:lnTo>
                    <a:pt x="624" y="45"/>
                  </a:lnTo>
                  <a:lnTo>
                    <a:pt x="608" y="61"/>
                  </a:lnTo>
                  <a:lnTo>
                    <a:pt x="526" y="61"/>
                  </a:lnTo>
                  <a:lnTo>
                    <a:pt x="526" y="96"/>
                  </a:lnTo>
                  <a:lnTo>
                    <a:pt x="510" y="242"/>
                  </a:lnTo>
                  <a:lnTo>
                    <a:pt x="15" y="153"/>
                  </a:lnTo>
                  <a:lnTo>
                    <a:pt x="0" y="235"/>
                  </a:lnTo>
                  <a:lnTo>
                    <a:pt x="356" y="436"/>
                  </a:lnTo>
                  <a:lnTo>
                    <a:pt x="689" y="489"/>
                  </a:lnTo>
                  <a:lnTo>
                    <a:pt x="689" y="484"/>
                  </a:lnTo>
                  <a:lnTo>
                    <a:pt x="761" y="5"/>
                  </a:lnTo>
                  <a:lnTo>
                    <a:pt x="708"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64" name="Freeform 992"/>
            <p:cNvSpPr>
              <a:spLocks/>
            </p:cNvSpPr>
            <p:nvPr/>
          </p:nvSpPr>
          <p:spPr bwMode="auto">
            <a:xfrm>
              <a:off x="-5704" y="97"/>
              <a:ext cx="609" cy="407"/>
            </a:xfrm>
            <a:custGeom>
              <a:avLst/>
              <a:gdLst/>
              <a:ahLst/>
              <a:cxnLst>
                <a:cxn ang="0">
                  <a:pos x="511" y="259"/>
                </a:cxn>
                <a:cxn ang="0">
                  <a:pos x="511" y="225"/>
                </a:cxn>
                <a:cxn ang="0">
                  <a:pos x="592" y="225"/>
                </a:cxn>
                <a:cxn ang="0">
                  <a:pos x="609" y="209"/>
                </a:cxn>
                <a:cxn ang="0">
                  <a:pos x="602" y="202"/>
                </a:cxn>
                <a:cxn ang="0">
                  <a:pos x="602" y="120"/>
                </a:cxn>
                <a:cxn ang="0">
                  <a:pos x="492" y="104"/>
                </a:cxn>
                <a:cxn ang="0">
                  <a:pos x="492" y="50"/>
                </a:cxn>
                <a:cxn ang="0">
                  <a:pos x="358" y="0"/>
                </a:cxn>
                <a:cxn ang="0">
                  <a:pos x="328" y="63"/>
                </a:cxn>
                <a:cxn ang="0">
                  <a:pos x="361" y="63"/>
                </a:cxn>
                <a:cxn ang="0">
                  <a:pos x="361" y="86"/>
                </a:cxn>
                <a:cxn ang="0">
                  <a:pos x="266" y="60"/>
                </a:cxn>
                <a:cxn ang="0">
                  <a:pos x="230" y="94"/>
                </a:cxn>
                <a:cxn ang="0">
                  <a:pos x="152" y="44"/>
                </a:cxn>
                <a:cxn ang="0">
                  <a:pos x="50" y="44"/>
                </a:cxn>
                <a:cxn ang="0">
                  <a:pos x="0" y="317"/>
                </a:cxn>
                <a:cxn ang="0">
                  <a:pos x="495" y="407"/>
                </a:cxn>
                <a:cxn ang="0">
                  <a:pos x="511" y="259"/>
                </a:cxn>
              </a:cxnLst>
              <a:rect l="0" t="0" r="r" b="b"/>
              <a:pathLst>
                <a:path w="609" h="407">
                  <a:moveTo>
                    <a:pt x="511" y="259"/>
                  </a:moveTo>
                  <a:lnTo>
                    <a:pt x="511" y="225"/>
                  </a:lnTo>
                  <a:lnTo>
                    <a:pt x="592" y="225"/>
                  </a:lnTo>
                  <a:lnTo>
                    <a:pt x="609" y="209"/>
                  </a:lnTo>
                  <a:lnTo>
                    <a:pt x="602" y="202"/>
                  </a:lnTo>
                  <a:lnTo>
                    <a:pt x="602" y="120"/>
                  </a:lnTo>
                  <a:lnTo>
                    <a:pt x="492" y="104"/>
                  </a:lnTo>
                  <a:lnTo>
                    <a:pt x="492" y="50"/>
                  </a:lnTo>
                  <a:lnTo>
                    <a:pt x="358" y="0"/>
                  </a:lnTo>
                  <a:lnTo>
                    <a:pt x="328" y="63"/>
                  </a:lnTo>
                  <a:lnTo>
                    <a:pt x="361" y="63"/>
                  </a:lnTo>
                  <a:lnTo>
                    <a:pt x="361" y="86"/>
                  </a:lnTo>
                  <a:lnTo>
                    <a:pt x="266" y="60"/>
                  </a:lnTo>
                  <a:lnTo>
                    <a:pt x="230" y="94"/>
                  </a:lnTo>
                  <a:lnTo>
                    <a:pt x="152" y="44"/>
                  </a:lnTo>
                  <a:lnTo>
                    <a:pt x="50" y="44"/>
                  </a:lnTo>
                  <a:lnTo>
                    <a:pt x="0" y="317"/>
                  </a:lnTo>
                  <a:lnTo>
                    <a:pt x="495" y="407"/>
                  </a:lnTo>
                  <a:lnTo>
                    <a:pt x="511" y="25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65" name="Freeform 993"/>
            <p:cNvSpPr>
              <a:spLocks/>
            </p:cNvSpPr>
            <p:nvPr/>
          </p:nvSpPr>
          <p:spPr bwMode="auto">
            <a:xfrm>
              <a:off x="-5704" y="97"/>
              <a:ext cx="609" cy="407"/>
            </a:xfrm>
            <a:custGeom>
              <a:avLst/>
              <a:gdLst/>
              <a:ahLst/>
              <a:cxnLst>
                <a:cxn ang="0">
                  <a:pos x="511" y="259"/>
                </a:cxn>
                <a:cxn ang="0">
                  <a:pos x="511" y="225"/>
                </a:cxn>
                <a:cxn ang="0">
                  <a:pos x="592" y="225"/>
                </a:cxn>
                <a:cxn ang="0">
                  <a:pos x="609" y="209"/>
                </a:cxn>
                <a:cxn ang="0">
                  <a:pos x="602" y="202"/>
                </a:cxn>
                <a:cxn ang="0">
                  <a:pos x="602" y="120"/>
                </a:cxn>
                <a:cxn ang="0">
                  <a:pos x="492" y="104"/>
                </a:cxn>
                <a:cxn ang="0">
                  <a:pos x="492" y="50"/>
                </a:cxn>
                <a:cxn ang="0">
                  <a:pos x="358" y="0"/>
                </a:cxn>
                <a:cxn ang="0">
                  <a:pos x="328" y="63"/>
                </a:cxn>
                <a:cxn ang="0">
                  <a:pos x="361" y="63"/>
                </a:cxn>
                <a:cxn ang="0">
                  <a:pos x="361" y="86"/>
                </a:cxn>
                <a:cxn ang="0">
                  <a:pos x="266" y="60"/>
                </a:cxn>
                <a:cxn ang="0">
                  <a:pos x="230" y="94"/>
                </a:cxn>
                <a:cxn ang="0">
                  <a:pos x="152" y="44"/>
                </a:cxn>
                <a:cxn ang="0">
                  <a:pos x="50" y="44"/>
                </a:cxn>
                <a:cxn ang="0">
                  <a:pos x="0" y="317"/>
                </a:cxn>
                <a:cxn ang="0">
                  <a:pos x="495" y="407"/>
                </a:cxn>
                <a:cxn ang="0">
                  <a:pos x="511" y="259"/>
                </a:cxn>
              </a:cxnLst>
              <a:rect l="0" t="0" r="r" b="b"/>
              <a:pathLst>
                <a:path w="609" h="407">
                  <a:moveTo>
                    <a:pt x="511" y="259"/>
                  </a:moveTo>
                  <a:lnTo>
                    <a:pt x="511" y="225"/>
                  </a:lnTo>
                  <a:lnTo>
                    <a:pt x="592" y="225"/>
                  </a:lnTo>
                  <a:lnTo>
                    <a:pt x="609" y="209"/>
                  </a:lnTo>
                  <a:lnTo>
                    <a:pt x="602" y="202"/>
                  </a:lnTo>
                  <a:lnTo>
                    <a:pt x="602" y="120"/>
                  </a:lnTo>
                  <a:lnTo>
                    <a:pt x="492" y="104"/>
                  </a:lnTo>
                  <a:lnTo>
                    <a:pt x="492" y="50"/>
                  </a:lnTo>
                  <a:lnTo>
                    <a:pt x="358" y="0"/>
                  </a:lnTo>
                  <a:lnTo>
                    <a:pt x="328" y="63"/>
                  </a:lnTo>
                  <a:lnTo>
                    <a:pt x="361" y="63"/>
                  </a:lnTo>
                  <a:lnTo>
                    <a:pt x="361" y="86"/>
                  </a:lnTo>
                  <a:lnTo>
                    <a:pt x="266" y="60"/>
                  </a:lnTo>
                  <a:lnTo>
                    <a:pt x="230" y="94"/>
                  </a:lnTo>
                  <a:lnTo>
                    <a:pt x="152" y="44"/>
                  </a:lnTo>
                  <a:lnTo>
                    <a:pt x="50" y="44"/>
                  </a:lnTo>
                  <a:lnTo>
                    <a:pt x="0" y="317"/>
                  </a:lnTo>
                  <a:lnTo>
                    <a:pt x="495" y="407"/>
                  </a:lnTo>
                  <a:lnTo>
                    <a:pt x="511" y="25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266" name="Freeform 995"/>
          <p:cNvSpPr>
            <a:spLocks/>
          </p:cNvSpPr>
          <p:nvPr/>
        </p:nvSpPr>
        <p:spPr bwMode="auto">
          <a:xfrm>
            <a:off x="2839296" y="2732839"/>
            <a:ext cx="559235" cy="633506"/>
          </a:xfrm>
          <a:custGeom>
            <a:avLst/>
            <a:gdLst/>
            <a:ahLst/>
            <a:cxnLst>
              <a:cxn ang="0">
                <a:pos x="923" y="1217"/>
              </a:cxn>
              <a:cxn ang="0">
                <a:pos x="923" y="1221"/>
              </a:cxn>
              <a:cxn ang="0">
                <a:pos x="586" y="1168"/>
              </a:cxn>
              <a:cxn ang="0">
                <a:pos x="0" y="837"/>
              </a:cxn>
              <a:cxn ang="0">
                <a:pos x="10" y="795"/>
              </a:cxn>
              <a:cxn ang="0">
                <a:pos x="31" y="795"/>
              </a:cxn>
              <a:cxn ang="0">
                <a:pos x="43" y="799"/>
              </a:cxn>
              <a:cxn ang="0">
                <a:pos x="53" y="789"/>
              </a:cxn>
              <a:cxn ang="0">
                <a:pos x="59" y="775"/>
              </a:cxn>
              <a:cxn ang="0">
                <a:pos x="67" y="768"/>
              </a:cxn>
              <a:cxn ang="0">
                <a:pos x="64" y="757"/>
              </a:cxn>
              <a:cxn ang="0">
                <a:pos x="43" y="736"/>
              </a:cxn>
              <a:cxn ang="0">
                <a:pos x="31" y="726"/>
              </a:cxn>
              <a:cxn ang="0">
                <a:pos x="43" y="705"/>
              </a:cxn>
              <a:cxn ang="0">
                <a:pos x="43" y="690"/>
              </a:cxn>
              <a:cxn ang="0">
                <a:pos x="38" y="679"/>
              </a:cxn>
              <a:cxn ang="0">
                <a:pos x="43" y="666"/>
              </a:cxn>
              <a:cxn ang="0">
                <a:pos x="59" y="666"/>
              </a:cxn>
              <a:cxn ang="0">
                <a:pos x="89" y="627"/>
              </a:cxn>
              <a:cxn ang="0">
                <a:pos x="104" y="574"/>
              </a:cxn>
              <a:cxn ang="0">
                <a:pos x="119" y="554"/>
              </a:cxn>
              <a:cxn ang="0">
                <a:pos x="141" y="542"/>
              </a:cxn>
              <a:cxn ang="0">
                <a:pos x="162" y="526"/>
              </a:cxn>
              <a:cxn ang="0">
                <a:pos x="174" y="532"/>
              </a:cxn>
              <a:cxn ang="0">
                <a:pos x="174" y="526"/>
              </a:cxn>
              <a:cxn ang="0">
                <a:pos x="174" y="505"/>
              </a:cxn>
              <a:cxn ang="0">
                <a:pos x="157" y="494"/>
              </a:cxn>
              <a:cxn ang="0">
                <a:pos x="151" y="490"/>
              </a:cxn>
              <a:cxn ang="0">
                <a:pos x="147" y="463"/>
              </a:cxn>
              <a:cxn ang="0">
                <a:pos x="136" y="453"/>
              </a:cxn>
              <a:cxn ang="0">
                <a:pos x="136" y="435"/>
              </a:cxn>
              <a:cxn ang="0">
                <a:pos x="129" y="411"/>
              </a:cxn>
              <a:cxn ang="0">
                <a:pos x="129" y="399"/>
              </a:cxn>
              <a:cxn ang="0">
                <a:pos x="129" y="393"/>
              </a:cxn>
              <a:cxn ang="0">
                <a:pos x="129" y="362"/>
              </a:cxn>
              <a:cxn ang="0">
                <a:pos x="129" y="353"/>
              </a:cxn>
              <a:cxn ang="0">
                <a:pos x="132" y="341"/>
              </a:cxn>
              <a:cxn ang="0">
                <a:pos x="147" y="298"/>
              </a:cxn>
              <a:cxn ang="0">
                <a:pos x="136" y="288"/>
              </a:cxn>
              <a:cxn ang="0">
                <a:pos x="147" y="194"/>
              </a:cxn>
              <a:cxn ang="0">
                <a:pos x="141" y="158"/>
              </a:cxn>
              <a:cxn ang="0">
                <a:pos x="151" y="146"/>
              </a:cxn>
              <a:cxn ang="0">
                <a:pos x="174" y="143"/>
              </a:cxn>
              <a:cxn ang="0">
                <a:pos x="206" y="146"/>
              </a:cxn>
              <a:cxn ang="0">
                <a:pos x="217" y="164"/>
              </a:cxn>
              <a:cxn ang="0">
                <a:pos x="217" y="168"/>
              </a:cxn>
              <a:cxn ang="0">
                <a:pos x="227" y="182"/>
              </a:cxn>
              <a:cxn ang="0">
                <a:pos x="245" y="182"/>
              </a:cxn>
              <a:cxn ang="0">
                <a:pos x="272" y="100"/>
              </a:cxn>
              <a:cxn ang="0">
                <a:pos x="292" y="0"/>
              </a:cxn>
              <a:cxn ang="0">
                <a:pos x="1087" y="120"/>
              </a:cxn>
              <a:cxn ang="0">
                <a:pos x="923" y="1217"/>
              </a:cxn>
            </a:cxnLst>
            <a:rect l="0" t="0" r="r" b="b"/>
            <a:pathLst>
              <a:path w="1087" h="1221">
                <a:moveTo>
                  <a:pt x="923" y="1217"/>
                </a:moveTo>
                <a:lnTo>
                  <a:pt x="923" y="1221"/>
                </a:lnTo>
                <a:lnTo>
                  <a:pt x="586" y="1168"/>
                </a:lnTo>
                <a:lnTo>
                  <a:pt x="0" y="837"/>
                </a:lnTo>
                <a:lnTo>
                  <a:pt x="10" y="795"/>
                </a:lnTo>
                <a:lnTo>
                  <a:pt x="31" y="795"/>
                </a:lnTo>
                <a:lnTo>
                  <a:pt x="43" y="799"/>
                </a:lnTo>
                <a:lnTo>
                  <a:pt x="53" y="789"/>
                </a:lnTo>
                <a:lnTo>
                  <a:pt x="59" y="775"/>
                </a:lnTo>
                <a:lnTo>
                  <a:pt x="67" y="768"/>
                </a:lnTo>
                <a:lnTo>
                  <a:pt x="64" y="757"/>
                </a:lnTo>
                <a:lnTo>
                  <a:pt x="43" y="736"/>
                </a:lnTo>
                <a:lnTo>
                  <a:pt x="31" y="726"/>
                </a:lnTo>
                <a:lnTo>
                  <a:pt x="43" y="705"/>
                </a:lnTo>
                <a:lnTo>
                  <a:pt x="43" y="690"/>
                </a:lnTo>
                <a:lnTo>
                  <a:pt x="38" y="679"/>
                </a:lnTo>
                <a:lnTo>
                  <a:pt x="43" y="666"/>
                </a:lnTo>
                <a:lnTo>
                  <a:pt x="59" y="666"/>
                </a:lnTo>
                <a:lnTo>
                  <a:pt x="89" y="627"/>
                </a:lnTo>
                <a:lnTo>
                  <a:pt x="104" y="574"/>
                </a:lnTo>
                <a:lnTo>
                  <a:pt x="119" y="554"/>
                </a:lnTo>
                <a:lnTo>
                  <a:pt x="141" y="542"/>
                </a:lnTo>
                <a:lnTo>
                  <a:pt x="162" y="526"/>
                </a:lnTo>
                <a:lnTo>
                  <a:pt x="174" y="532"/>
                </a:lnTo>
                <a:lnTo>
                  <a:pt x="174" y="526"/>
                </a:lnTo>
                <a:lnTo>
                  <a:pt x="174" y="505"/>
                </a:lnTo>
                <a:lnTo>
                  <a:pt x="157" y="494"/>
                </a:lnTo>
                <a:lnTo>
                  <a:pt x="151" y="490"/>
                </a:lnTo>
                <a:lnTo>
                  <a:pt x="147" y="463"/>
                </a:lnTo>
                <a:lnTo>
                  <a:pt x="136" y="453"/>
                </a:lnTo>
                <a:lnTo>
                  <a:pt x="136" y="435"/>
                </a:lnTo>
                <a:lnTo>
                  <a:pt x="129" y="411"/>
                </a:lnTo>
                <a:lnTo>
                  <a:pt x="129" y="399"/>
                </a:lnTo>
                <a:lnTo>
                  <a:pt x="129" y="393"/>
                </a:lnTo>
                <a:lnTo>
                  <a:pt x="129" y="362"/>
                </a:lnTo>
                <a:lnTo>
                  <a:pt x="129" y="353"/>
                </a:lnTo>
                <a:lnTo>
                  <a:pt x="132" y="341"/>
                </a:lnTo>
                <a:lnTo>
                  <a:pt x="147" y="298"/>
                </a:lnTo>
                <a:lnTo>
                  <a:pt x="136" y="288"/>
                </a:lnTo>
                <a:lnTo>
                  <a:pt x="147" y="194"/>
                </a:lnTo>
                <a:lnTo>
                  <a:pt x="141" y="158"/>
                </a:lnTo>
                <a:lnTo>
                  <a:pt x="151" y="146"/>
                </a:lnTo>
                <a:lnTo>
                  <a:pt x="174" y="143"/>
                </a:lnTo>
                <a:lnTo>
                  <a:pt x="206" y="146"/>
                </a:lnTo>
                <a:lnTo>
                  <a:pt x="217" y="164"/>
                </a:lnTo>
                <a:lnTo>
                  <a:pt x="217" y="168"/>
                </a:lnTo>
                <a:lnTo>
                  <a:pt x="227" y="182"/>
                </a:lnTo>
                <a:lnTo>
                  <a:pt x="245" y="182"/>
                </a:lnTo>
                <a:lnTo>
                  <a:pt x="272" y="100"/>
                </a:lnTo>
                <a:lnTo>
                  <a:pt x="292" y="0"/>
                </a:lnTo>
                <a:lnTo>
                  <a:pt x="1087" y="120"/>
                </a:lnTo>
                <a:lnTo>
                  <a:pt x="923" y="1217"/>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67" name="Freeform 996"/>
          <p:cNvSpPr>
            <a:spLocks/>
          </p:cNvSpPr>
          <p:nvPr/>
        </p:nvSpPr>
        <p:spPr bwMode="auto">
          <a:xfrm>
            <a:off x="2839296" y="2732839"/>
            <a:ext cx="559235" cy="633506"/>
          </a:xfrm>
          <a:custGeom>
            <a:avLst/>
            <a:gdLst/>
            <a:ahLst/>
            <a:cxnLst>
              <a:cxn ang="0">
                <a:pos x="923" y="1217"/>
              </a:cxn>
              <a:cxn ang="0">
                <a:pos x="923" y="1221"/>
              </a:cxn>
              <a:cxn ang="0">
                <a:pos x="586" y="1168"/>
              </a:cxn>
              <a:cxn ang="0">
                <a:pos x="0" y="837"/>
              </a:cxn>
              <a:cxn ang="0">
                <a:pos x="10" y="795"/>
              </a:cxn>
              <a:cxn ang="0">
                <a:pos x="31" y="795"/>
              </a:cxn>
              <a:cxn ang="0">
                <a:pos x="43" y="799"/>
              </a:cxn>
              <a:cxn ang="0">
                <a:pos x="53" y="789"/>
              </a:cxn>
              <a:cxn ang="0">
                <a:pos x="59" y="775"/>
              </a:cxn>
              <a:cxn ang="0">
                <a:pos x="67" y="768"/>
              </a:cxn>
              <a:cxn ang="0">
                <a:pos x="64" y="757"/>
              </a:cxn>
              <a:cxn ang="0">
                <a:pos x="43" y="736"/>
              </a:cxn>
              <a:cxn ang="0">
                <a:pos x="31" y="726"/>
              </a:cxn>
              <a:cxn ang="0">
                <a:pos x="43" y="705"/>
              </a:cxn>
              <a:cxn ang="0">
                <a:pos x="43" y="690"/>
              </a:cxn>
              <a:cxn ang="0">
                <a:pos x="38" y="679"/>
              </a:cxn>
              <a:cxn ang="0">
                <a:pos x="43" y="666"/>
              </a:cxn>
              <a:cxn ang="0">
                <a:pos x="59" y="666"/>
              </a:cxn>
              <a:cxn ang="0">
                <a:pos x="89" y="627"/>
              </a:cxn>
              <a:cxn ang="0">
                <a:pos x="104" y="574"/>
              </a:cxn>
              <a:cxn ang="0">
                <a:pos x="119" y="554"/>
              </a:cxn>
              <a:cxn ang="0">
                <a:pos x="141" y="542"/>
              </a:cxn>
              <a:cxn ang="0">
                <a:pos x="162" y="526"/>
              </a:cxn>
              <a:cxn ang="0">
                <a:pos x="174" y="532"/>
              </a:cxn>
              <a:cxn ang="0">
                <a:pos x="174" y="526"/>
              </a:cxn>
              <a:cxn ang="0">
                <a:pos x="174" y="505"/>
              </a:cxn>
              <a:cxn ang="0">
                <a:pos x="157" y="494"/>
              </a:cxn>
              <a:cxn ang="0">
                <a:pos x="151" y="490"/>
              </a:cxn>
              <a:cxn ang="0">
                <a:pos x="147" y="463"/>
              </a:cxn>
              <a:cxn ang="0">
                <a:pos x="136" y="453"/>
              </a:cxn>
              <a:cxn ang="0">
                <a:pos x="136" y="435"/>
              </a:cxn>
              <a:cxn ang="0">
                <a:pos x="129" y="411"/>
              </a:cxn>
              <a:cxn ang="0">
                <a:pos x="129" y="399"/>
              </a:cxn>
              <a:cxn ang="0">
                <a:pos x="129" y="393"/>
              </a:cxn>
              <a:cxn ang="0">
                <a:pos x="129" y="362"/>
              </a:cxn>
              <a:cxn ang="0">
                <a:pos x="129" y="353"/>
              </a:cxn>
              <a:cxn ang="0">
                <a:pos x="132" y="341"/>
              </a:cxn>
              <a:cxn ang="0">
                <a:pos x="147" y="298"/>
              </a:cxn>
              <a:cxn ang="0">
                <a:pos x="136" y="288"/>
              </a:cxn>
              <a:cxn ang="0">
                <a:pos x="147" y="194"/>
              </a:cxn>
              <a:cxn ang="0">
                <a:pos x="141" y="158"/>
              </a:cxn>
              <a:cxn ang="0">
                <a:pos x="151" y="146"/>
              </a:cxn>
              <a:cxn ang="0">
                <a:pos x="174" y="143"/>
              </a:cxn>
              <a:cxn ang="0">
                <a:pos x="206" y="146"/>
              </a:cxn>
              <a:cxn ang="0">
                <a:pos x="217" y="164"/>
              </a:cxn>
              <a:cxn ang="0">
                <a:pos x="217" y="168"/>
              </a:cxn>
              <a:cxn ang="0">
                <a:pos x="227" y="182"/>
              </a:cxn>
              <a:cxn ang="0">
                <a:pos x="245" y="182"/>
              </a:cxn>
              <a:cxn ang="0">
                <a:pos x="272" y="100"/>
              </a:cxn>
              <a:cxn ang="0">
                <a:pos x="292" y="0"/>
              </a:cxn>
              <a:cxn ang="0">
                <a:pos x="1087" y="120"/>
              </a:cxn>
              <a:cxn ang="0">
                <a:pos x="923" y="1217"/>
              </a:cxn>
            </a:cxnLst>
            <a:rect l="0" t="0" r="r" b="b"/>
            <a:pathLst>
              <a:path w="1087" h="1221">
                <a:moveTo>
                  <a:pt x="923" y="1217"/>
                </a:moveTo>
                <a:lnTo>
                  <a:pt x="923" y="1221"/>
                </a:lnTo>
                <a:lnTo>
                  <a:pt x="586" y="1168"/>
                </a:lnTo>
                <a:lnTo>
                  <a:pt x="0" y="837"/>
                </a:lnTo>
                <a:lnTo>
                  <a:pt x="10" y="795"/>
                </a:lnTo>
                <a:lnTo>
                  <a:pt x="31" y="795"/>
                </a:lnTo>
                <a:lnTo>
                  <a:pt x="43" y="799"/>
                </a:lnTo>
                <a:lnTo>
                  <a:pt x="53" y="789"/>
                </a:lnTo>
                <a:lnTo>
                  <a:pt x="59" y="775"/>
                </a:lnTo>
                <a:lnTo>
                  <a:pt x="67" y="768"/>
                </a:lnTo>
                <a:lnTo>
                  <a:pt x="64" y="757"/>
                </a:lnTo>
                <a:lnTo>
                  <a:pt x="43" y="736"/>
                </a:lnTo>
                <a:lnTo>
                  <a:pt x="31" y="726"/>
                </a:lnTo>
                <a:lnTo>
                  <a:pt x="43" y="705"/>
                </a:lnTo>
                <a:lnTo>
                  <a:pt x="43" y="690"/>
                </a:lnTo>
                <a:lnTo>
                  <a:pt x="38" y="679"/>
                </a:lnTo>
                <a:lnTo>
                  <a:pt x="43" y="666"/>
                </a:lnTo>
                <a:lnTo>
                  <a:pt x="59" y="666"/>
                </a:lnTo>
                <a:lnTo>
                  <a:pt x="89" y="627"/>
                </a:lnTo>
                <a:lnTo>
                  <a:pt x="104" y="574"/>
                </a:lnTo>
                <a:lnTo>
                  <a:pt x="119" y="554"/>
                </a:lnTo>
                <a:lnTo>
                  <a:pt x="141" y="542"/>
                </a:lnTo>
                <a:lnTo>
                  <a:pt x="162" y="526"/>
                </a:lnTo>
                <a:lnTo>
                  <a:pt x="174" y="532"/>
                </a:lnTo>
                <a:lnTo>
                  <a:pt x="174" y="526"/>
                </a:lnTo>
                <a:lnTo>
                  <a:pt x="174" y="505"/>
                </a:lnTo>
                <a:lnTo>
                  <a:pt x="157" y="494"/>
                </a:lnTo>
                <a:lnTo>
                  <a:pt x="151" y="490"/>
                </a:lnTo>
                <a:lnTo>
                  <a:pt x="147" y="463"/>
                </a:lnTo>
                <a:lnTo>
                  <a:pt x="136" y="453"/>
                </a:lnTo>
                <a:lnTo>
                  <a:pt x="136" y="435"/>
                </a:lnTo>
                <a:lnTo>
                  <a:pt x="129" y="411"/>
                </a:lnTo>
                <a:lnTo>
                  <a:pt x="129" y="399"/>
                </a:lnTo>
                <a:lnTo>
                  <a:pt x="129" y="393"/>
                </a:lnTo>
                <a:lnTo>
                  <a:pt x="129" y="362"/>
                </a:lnTo>
                <a:lnTo>
                  <a:pt x="129" y="353"/>
                </a:lnTo>
                <a:lnTo>
                  <a:pt x="132" y="341"/>
                </a:lnTo>
                <a:lnTo>
                  <a:pt x="147" y="298"/>
                </a:lnTo>
                <a:lnTo>
                  <a:pt x="136" y="288"/>
                </a:lnTo>
                <a:lnTo>
                  <a:pt x="147" y="194"/>
                </a:lnTo>
                <a:lnTo>
                  <a:pt x="141" y="158"/>
                </a:lnTo>
                <a:lnTo>
                  <a:pt x="151" y="146"/>
                </a:lnTo>
                <a:lnTo>
                  <a:pt x="174" y="143"/>
                </a:lnTo>
                <a:lnTo>
                  <a:pt x="206" y="146"/>
                </a:lnTo>
                <a:lnTo>
                  <a:pt x="217" y="164"/>
                </a:lnTo>
                <a:lnTo>
                  <a:pt x="217" y="168"/>
                </a:lnTo>
                <a:lnTo>
                  <a:pt x="227" y="182"/>
                </a:lnTo>
                <a:lnTo>
                  <a:pt x="245" y="182"/>
                </a:lnTo>
                <a:lnTo>
                  <a:pt x="272" y="100"/>
                </a:lnTo>
                <a:lnTo>
                  <a:pt x="292" y="0"/>
                </a:lnTo>
                <a:lnTo>
                  <a:pt x="1087" y="120"/>
                </a:lnTo>
                <a:lnTo>
                  <a:pt x="923" y="1217"/>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268" name="Group 1007"/>
          <p:cNvGrpSpPr>
            <a:grpSpLocks/>
          </p:cNvGrpSpPr>
          <p:nvPr/>
        </p:nvGrpSpPr>
        <p:grpSpPr bwMode="auto">
          <a:xfrm>
            <a:off x="2991066" y="2231639"/>
            <a:ext cx="456854" cy="558274"/>
            <a:chOff x="-5652" y="-1425"/>
            <a:chExt cx="888" cy="1076"/>
          </a:xfrm>
        </p:grpSpPr>
        <p:sp>
          <p:nvSpPr>
            <p:cNvPr id="269" name="Freeform 997"/>
            <p:cNvSpPr>
              <a:spLocks/>
            </p:cNvSpPr>
            <p:nvPr/>
          </p:nvSpPr>
          <p:spPr bwMode="auto">
            <a:xfrm>
              <a:off x="-5590" y="-1015"/>
              <a:ext cx="662" cy="434"/>
            </a:xfrm>
            <a:custGeom>
              <a:avLst/>
              <a:gdLst/>
              <a:ahLst/>
              <a:cxnLst>
                <a:cxn ang="0">
                  <a:pos x="226" y="318"/>
                </a:cxn>
                <a:cxn ang="0">
                  <a:pos x="232" y="321"/>
                </a:cxn>
                <a:cxn ang="0">
                  <a:pos x="235" y="322"/>
                </a:cxn>
                <a:cxn ang="0">
                  <a:pos x="238" y="327"/>
                </a:cxn>
                <a:cxn ang="0">
                  <a:pos x="240" y="329"/>
                </a:cxn>
                <a:cxn ang="0">
                  <a:pos x="241" y="334"/>
                </a:cxn>
                <a:cxn ang="0">
                  <a:pos x="241" y="337"/>
                </a:cxn>
                <a:cxn ang="0">
                  <a:pos x="240" y="345"/>
                </a:cxn>
                <a:cxn ang="0">
                  <a:pos x="235" y="352"/>
                </a:cxn>
                <a:cxn ang="0">
                  <a:pos x="232" y="357"/>
                </a:cxn>
                <a:cxn ang="0">
                  <a:pos x="229" y="364"/>
                </a:cxn>
                <a:cxn ang="0">
                  <a:pos x="612" y="434"/>
                </a:cxn>
                <a:cxn ang="0">
                  <a:pos x="615" y="430"/>
                </a:cxn>
                <a:cxn ang="0">
                  <a:pos x="616" y="427"/>
                </a:cxn>
                <a:cxn ang="0">
                  <a:pos x="617" y="423"/>
                </a:cxn>
                <a:cxn ang="0">
                  <a:pos x="617" y="418"/>
                </a:cxn>
                <a:cxn ang="0">
                  <a:pos x="616" y="414"/>
                </a:cxn>
                <a:cxn ang="0">
                  <a:pos x="615" y="410"/>
                </a:cxn>
                <a:cxn ang="0">
                  <a:pos x="610" y="403"/>
                </a:cxn>
                <a:cxn ang="0">
                  <a:pos x="604" y="395"/>
                </a:cxn>
                <a:cxn ang="0">
                  <a:pos x="598" y="391"/>
                </a:cxn>
                <a:cxn ang="0">
                  <a:pos x="594" y="385"/>
                </a:cxn>
                <a:cxn ang="0">
                  <a:pos x="594" y="279"/>
                </a:cxn>
                <a:cxn ang="0">
                  <a:pos x="662" y="116"/>
                </a:cxn>
                <a:cxn ang="0">
                  <a:pos x="395" y="73"/>
                </a:cxn>
                <a:cxn ang="0">
                  <a:pos x="366" y="44"/>
                </a:cxn>
                <a:cxn ang="0">
                  <a:pos x="337" y="73"/>
                </a:cxn>
                <a:cxn ang="0">
                  <a:pos x="319" y="18"/>
                </a:cxn>
                <a:cxn ang="0">
                  <a:pos x="295" y="39"/>
                </a:cxn>
                <a:cxn ang="0">
                  <a:pos x="48" y="0"/>
                </a:cxn>
                <a:cxn ang="0">
                  <a:pos x="0" y="243"/>
                </a:cxn>
                <a:cxn ang="0">
                  <a:pos x="226" y="291"/>
                </a:cxn>
                <a:cxn ang="0">
                  <a:pos x="226" y="318"/>
                </a:cxn>
              </a:cxnLst>
              <a:rect l="0" t="0" r="r" b="b"/>
              <a:pathLst>
                <a:path w="662" h="434">
                  <a:moveTo>
                    <a:pt x="226" y="318"/>
                  </a:moveTo>
                  <a:lnTo>
                    <a:pt x="232" y="321"/>
                  </a:lnTo>
                  <a:lnTo>
                    <a:pt x="235" y="322"/>
                  </a:lnTo>
                  <a:lnTo>
                    <a:pt x="238" y="327"/>
                  </a:lnTo>
                  <a:lnTo>
                    <a:pt x="240" y="329"/>
                  </a:lnTo>
                  <a:lnTo>
                    <a:pt x="241" y="334"/>
                  </a:lnTo>
                  <a:lnTo>
                    <a:pt x="241" y="337"/>
                  </a:lnTo>
                  <a:lnTo>
                    <a:pt x="240" y="345"/>
                  </a:lnTo>
                  <a:lnTo>
                    <a:pt x="235" y="352"/>
                  </a:lnTo>
                  <a:lnTo>
                    <a:pt x="232" y="357"/>
                  </a:lnTo>
                  <a:lnTo>
                    <a:pt x="229" y="364"/>
                  </a:lnTo>
                  <a:lnTo>
                    <a:pt x="612" y="434"/>
                  </a:lnTo>
                  <a:lnTo>
                    <a:pt x="615" y="430"/>
                  </a:lnTo>
                  <a:lnTo>
                    <a:pt x="616" y="427"/>
                  </a:lnTo>
                  <a:lnTo>
                    <a:pt x="617" y="423"/>
                  </a:lnTo>
                  <a:lnTo>
                    <a:pt x="617" y="418"/>
                  </a:lnTo>
                  <a:lnTo>
                    <a:pt x="616" y="414"/>
                  </a:lnTo>
                  <a:lnTo>
                    <a:pt x="615" y="410"/>
                  </a:lnTo>
                  <a:lnTo>
                    <a:pt x="610" y="403"/>
                  </a:lnTo>
                  <a:lnTo>
                    <a:pt x="604" y="395"/>
                  </a:lnTo>
                  <a:lnTo>
                    <a:pt x="598" y="391"/>
                  </a:lnTo>
                  <a:lnTo>
                    <a:pt x="594" y="385"/>
                  </a:lnTo>
                  <a:lnTo>
                    <a:pt x="594" y="279"/>
                  </a:lnTo>
                  <a:lnTo>
                    <a:pt x="662" y="116"/>
                  </a:lnTo>
                  <a:lnTo>
                    <a:pt x="395" y="73"/>
                  </a:lnTo>
                  <a:lnTo>
                    <a:pt x="366" y="44"/>
                  </a:lnTo>
                  <a:lnTo>
                    <a:pt x="337" y="73"/>
                  </a:lnTo>
                  <a:lnTo>
                    <a:pt x="319" y="18"/>
                  </a:lnTo>
                  <a:lnTo>
                    <a:pt x="295" y="39"/>
                  </a:lnTo>
                  <a:lnTo>
                    <a:pt x="48" y="0"/>
                  </a:lnTo>
                  <a:lnTo>
                    <a:pt x="0" y="243"/>
                  </a:lnTo>
                  <a:lnTo>
                    <a:pt x="226" y="291"/>
                  </a:lnTo>
                  <a:lnTo>
                    <a:pt x="226" y="31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70" name="Freeform 998"/>
            <p:cNvSpPr>
              <a:spLocks/>
            </p:cNvSpPr>
            <p:nvPr/>
          </p:nvSpPr>
          <p:spPr bwMode="auto">
            <a:xfrm>
              <a:off x="-5590" y="-1015"/>
              <a:ext cx="662" cy="434"/>
            </a:xfrm>
            <a:custGeom>
              <a:avLst/>
              <a:gdLst/>
              <a:ahLst/>
              <a:cxnLst>
                <a:cxn ang="0">
                  <a:pos x="226" y="318"/>
                </a:cxn>
                <a:cxn ang="0">
                  <a:pos x="232" y="321"/>
                </a:cxn>
                <a:cxn ang="0">
                  <a:pos x="235" y="322"/>
                </a:cxn>
                <a:cxn ang="0">
                  <a:pos x="238" y="327"/>
                </a:cxn>
                <a:cxn ang="0">
                  <a:pos x="240" y="329"/>
                </a:cxn>
                <a:cxn ang="0">
                  <a:pos x="241" y="334"/>
                </a:cxn>
                <a:cxn ang="0">
                  <a:pos x="241" y="337"/>
                </a:cxn>
                <a:cxn ang="0">
                  <a:pos x="240" y="345"/>
                </a:cxn>
                <a:cxn ang="0">
                  <a:pos x="235" y="352"/>
                </a:cxn>
                <a:cxn ang="0">
                  <a:pos x="232" y="357"/>
                </a:cxn>
                <a:cxn ang="0">
                  <a:pos x="229" y="364"/>
                </a:cxn>
                <a:cxn ang="0">
                  <a:pos x="612" y="434"/>
                </a:cxn>
                <a:cxn ang="0">
                  <a:pos x="615" y="430"/>
                </a:cxn>
                <a:cxn ang="0">
                  <a:pos x="616" y="427"/>
                </a:cxn>
                <a:cxn ang="0">
                  <a:pos x="617" y="423"/>
                </a:cxn>
                <a:cxn ang="0">
                  <a:pos x="617" y="418"/>
                </a:cxn>
                <a:cxn ang="0">
                  <a:pos x="616" y="414"/>
                </a:cxn>
                <a:cxn ang="0">
                  <a:pos x="615" y="410"/>
                </a:cxn>
                <a:cxn ang="0">
                  <a:pos x="610" y="403"/>
                </a:cxn>
                <a:cxn ang="0">
                  <a:pos x="604" y="395"/>
                </a:cxn>
                <a:cxn ang="0">
                  <a:pos x="598" y="391"/>
                </a:cxn>
                <a:cxn ang="0">
                  <a:pos x="594" y="385"/>
                </a:cxn>
                <a:cxn ang="0">
                  <a:pos x="594" y="279"/>
                </a:cxn>
                <a:cxn ang="0">
                  <a:pos x="662" y="116"/>
                </a:cxn>
                <a:cxn ang="0">
                  <a:pos x="395" y="73"/>
                </a:cxn>
                <a:cxn ang="0">
                  <a:pos x="366" y="44"/>
                </a:cxn>
                <a:cxn ang="0">
                  <a:pos x="337" y="73"/>
                </a:cxn>
                <a:cxn ang="0">
                  <a:pos x="319" y="18"/>
                </a:cxn>
                <a:cxn ang="0">
                  <a:pos x="295" y="39"/>
                </a:cxn>
                <a:cxn ang="0">
                  <a:pos x="48" y="0"/>
                </a:cxn>
                <a:cxn ang="0">
                  <a:pos x="0" y="243"/>
                </a:cxn>
                <a:cxn ang="0">
                  <a:pos x="226" y="291"/>
                </a:cxn>
                <a:cxn ang="0">
                  <a:pos x="226" y="318"/>
                </a:cxn>
              </a:cxnLst>
              <a:rect l="0" t="0" r="r" b="b"/>
              <a:pathLst>
                <a:path w="662" h="434">
                  <a:moveTo>
                    <a:pt x="226" y="318"/>
                  </a:moveTo>
                  <a:lnTo>
                    <a:pt x="232" y="321"/>
                  </a:lnTo>
                  <a:lnTo>
                    <a:pt x="235" y="322"/>
                  </a:lnTo>
                  <a:lnTo>
                    <a:pt x="238" y="327"/>
                  </a:lnTo>
                  <a:lnTo>
                    <a:pt x="240" y="329"/>
                  </a:lnTo>
                  <a:lnTo>
                    <a:pt x="241" y="334"/>
                  </a:lnTo>
                  <a:lnTo>
                    <a:pt x="241" y="337"/>
                  </a:lnTo>
                  <a:lnTo>
                    <a:pt x="240" y="345"/>
                  </a:lnTo>
                  <a:lnTo>
                    <a:pt x="235" y="352"/>
                  </a:lnTo>
                  <a:lnTo>
                    <a:pt x="232" y="357"/>
                  </a:lnTo>
                  <a:lnTo>
                    <a:pt x="229" y="364"/>
                  </a:lnTo>
                  <a:lnTo>
                    <a:pt x="612" y="434"/>
                  </a:lnTo>
                  <a:lnTo>
                    <a:pt x="615" y="430"/>
                  </a:lnTo>
                  <a:lnTo>
                    <a:pt x="616" y="427"/>
                  </a:lnTo>
                  <a:lnTo>
                    <a:pt x="617" y="423"/>
                  </a:lnTo>
                  <a:lnTo>
                    <a:pt x="617" y="418"/>
                  </a:lnTo>
                  <a:lnTo>
                    <a:pt x="616" y="414"/>
                  </a:lnTo>
                  <a:lnTo>
                    <a:pt x="615" y="410"/>
                  </a:lnTo>
                  <a:lnTo>
                    <a:pt x="610" y="403"/>
                  </a:lnTo>
                  <a:lnTo>
                    <a:pt x="604" y="395"/>
                  </a:lnTo>
                  <a:lnTo>
                    <a:pt x="598" y="391"/>
                  </a:lnTo>
                  <a:lnTo>
                    <a:pt x="594" y="385"/>
                  </a:lnTo>
                  <a:lnTo>
                    <a:pt x="594" y="279"/>
                  </a:lnTo>
                  <a:lnTo>
                    <a:pt x="662" y="116"/>
                  </a:lnTo>
                  <a:lnTo>
                    <a:pt x="395" y="73"/>
                  </a:lnTo>
                  <a:lnTo>
                    <a:pt x="366" y="44"/>
                  </a:lnTo>
                  <a:lnTo>
                    <a:pt x="337" y="73"/>
                  </a:lnTo>
                  <a:lnTo>
                    <a:pt x="319" y="18"/>
                  </a:lnTo>
                  <a:lnTo>
                    <a:pt x="295" y="39"/>
                  </a:lnTo>
                  <a:lnTo>
                    <a:pt x="48" y="0"/>
                  </a:lnTo>
                  <a:lnTo>
                    <a:pt x="0" y="243"/>
                  </a:lnTo>
                  <a:lnTo>
                    <a:pt x="226" y="291"/>
                  </a:lnTo>
                  <a:lnTo>
                    <a:pt x="226" y="31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71" name="Freeform 999"/>
            <p:cNvSpPr>
              <a:spLocks/>
            </p:cNvSpPr>
            <p:nvPr/>
          </p:nvSpPr>
          <p:spPr bwMode="auto">
            <a:xfrm>
              <a:off x="-5214" y="-830"/>
              <a:ext cx="406" cy="481"/>
            </a:xfrm>
            <a:custGeom>
              <a:avLst/>
              <a:gdLst/>
              <a:ahLst/>
              <a:cxnLst>
                <a:cxn ang="0">
                  <a:pos x="406" y="17"/>
                </a:cxn>
                <a:cxn ang="0">
                  <a:pos x="258" y="0"/>
                </a:cxn>
                <a:cxn ang="0">
                  <a:pos x="218" y="96"/>
                </a:cxn>
                <a:cxn ang="0">
                  <a:pos x="218" y="202"/>
                </a:cxn>
                <a:cxn ang="0">
                  <a:pos x="224" y="208"/>
                </a:cxn>
                <a:cxn ang="0">
                  <a:pos x="228" y="212"/>
                </a:cxn>
                <a:cxn ang="0">
                  <a:pos x="234" y="219"/>
                </a:cxn>
                <a:cxn ang="0">
                  <a:pos x="239" y="226"/>
                </a:cxn>
                <a:cxn ang="0">
                  <a:pos x="240" y="230"/>
                </a:cxn>
                <a:cxn ang="0">
                  <a:pos x="241" y="235"/>
                </a:cxn>
                <a:cxn ang="0">
                  <a:pos x="241" y="239"/>
                </a:cxn>
                <a:cxn ang="0">
                  <a:pos x="240" y="243"/>
                </a:cxn>
                <a:cxn ang="0">
                  <a:pos x="239" y="246"/>
                </a:cxn>
                <a:cxn ang="0">
                  <a:pos x="237" y="251"/>
                </a:cxn>
                <a:cxn ang="0">
                  <a:pos x="174" y="284"/>
                </a:cxn>
                <a:cxn ang="0">
                  <a:pos x="158" y="284"/>
                </a:cxn>
                <a:cxn ang="0">
                  <a:pos x="137" y="305"/>
                </a:cxn>
                <a:cxn ang="0">
                  <a:pos x="137" y="324"/>
                </a:cxn>
                <a:cxn ang="0">
                  <a:pos x="68" y="372"/>
                </a:cxn>
                <a:cxn ang="0">
                  <a:pos x="46" y="415"/>
                </a:cxn>
                <a:cxn ang="0">
                  <a:pos x="14" y="415"/>
                </a:cxn>
                <a:cxn ang="0">
                  <a:pos x="0" y="428"/>
                </a:cxn>
                <a:cxn ang="0">
                  <a:pos x="341" y="481"/>
                </a:cxn>
                <a:cxn ang="0">
                  <a:pos x="406" y="17"/>
                </a:cxn>
              </a:cxnLst>
              <a:rect l="0" t="0" r="r" b="b"/>
              <a:pathLst>
                <a:path w="406" h="481">
                  <a:moveTo>
                    <a:pt x="406" y="17"/>
                  </a:moveTo>
                  <a:lnTo>
                    <a:pt x="258" y="0"/>
                  </a:lnTo>
                  <a:lnTo>
                    <a:pt x="218" y="96"/>
                  </a:lnTo>
                  <a:lnTo>
                    <a:pt x="218" y="202"/>
                  </a:lnTo>
                  <a:lnTo>
                    <a:pt x="224" y="208"/>
                  </a:lnTo>
                  <a:lnTo>
                    <a:pt x="228" y="212"/>
                  </a:lnTo>
                  <a:lnTo>
                    <a:pt x="234" y="219"/>
                  </a:lnTo>
                  <a:lnTo>
                    <a:pt x="239" y="226"/>
                  </a:lnTo>
                  <a:lnTo>
                    <a:pt x="240" y="230"/>
                  </a:lnTo>
                  <a:lnTo>
                    <a:pt x="241" y="235"/>
                  </a:lnTo>
                  <a:lnTo>
                    <a:pt x="241" y="239"/>
                  </a:lnTo>
                  <a:lnTo>
                    <a:pt x="240" y="243"/>
                  </a:lnTo>
                  <a:lnTo>
                    <a:pt x="239" y="246"/>
                  </a:lnTo>
                  <a:lnTo>
                    <a:pt x="237" y="251"/>
                  </a:lnTo>
                  <a:lnTo>
                    <a:pt x="174" y="284"/>
                  </a:lnTo>
                  <a:lnTo>
                    <a:pt x="158" y="284"/>
                  </a:lnTo>
                  <a:lnTo>
                    <a:pt x="137" y="305"/>
                  </a:lnTo>
                  <a:lnTo>
                    <a:pt x="137" y="324"/>
                  </a:lnTo>
                  <a:lnTo>
                    <a:pt x="68" y="372"/>
                  </a:lnTo>
                  <a:lnTo>
                    <a:pt x="46" y="415"/>
                  </a:lnTo>
                  <a:lnTo>
                    <a:pt x="14" y="415"/>
                  </a:lnTo>
                  <a:lnTo>
                    <a:pt x="0" y="428"/>
                  </a:lnTo>
                  <a:lnTo>
                    <a:pt x="341" y="481"/>
                  </a:lnTo>
                  <a:lnTo>
                    <a:pt x="406" y="1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72" name="Freeform 1000"/>
            <p:cNvSpPr>
              <a:spLocks/>
            </p:cNvSpPr>
            <p:nvPr/>
          </p:nvSpPr>
          <p:spPr bwMode="auto">
            <a:xfrm>
              <a:off x="-5214" y="-830"/>
              <a:ext cx="406" cy="481"/>
            </a:xfrm>
            <a:custGeom>
              <a:avLst/>
              <a:gdLst/>
              <a:ahLst/>
              <a:cxnLst>
                <a:cxn ang="0">
                  <a:pos x="406" y="17"/>
                </a:cxn>
                <a:cxn ang="0">
                  <a:pos x="258" y="0"/>
                </a:cxn>
                <a:cxn ang="0">
                  <a:pos x="218" y="96"/>
                </a:cxn>
                <a:cxn ang="0">
                  <a:pos x="218" y="202"/>
                </a:cxn>
                <a:cxn ang="0">
                  <a:pos x="224" y="208"/>
                </a:cxn>
                <a:cxn ang="0">
                  <a:pos x="228" y="212"/>
                </a:cxn>
                <a:cxn ang="0">
                  <a:pos x="234" y="219"/>
                </a:cxn>
                <a:cxn ang="0">
                  <a:pos x="239" y="226"/>
                </a:cxn>
                <a:cxn ang="0">
                  <a:pos x="240" y="230"/>
                </a:cxn>
                <a:cxn ang="0">
                  <a:pos x="241" y="235"/>
                </a:cxn>
                <a:cxn ang="0">
                  <a:pos x="241" y="239"/>
                </a:cxn>
                <a:cxn ang="0">
                  <a:pos x="240" y="243"/>
                </a:cxn>
                <a:cxn ang="0">
                  <a:pos x="239" y="246"/>
                </a:cxn>
                <a:cxn ang="0">
                  <a:pos x="237" y="251"/>
                </a:cxn>
                <a:cxn ang="0">
                  <a:pos x="174" y="284"/>
                </a:cxn>
                <a:cxn ang="0">
                  <a:pos x="158" y="284"/>
                </a:cxn>
                <a:cxn ang="0">
                  <a:pos x="137" y="305"/>
                </a:cxn>
                <a:cxn ang="0">
                  <a:pos x="137" y="324"/>
                </a:cxn>
                <a:cxn ang="0">
                  <a:pos x="68" y="372"/>
                </a:cxn>
                <a:cxn ang="0">
                  <a:pos x="46" y="415"/>
                </a:cxn>
                <a:cxn ang="0">
                  <a:pos x="14" y="415"/>
                </a:cxn>
                <a:cxn ang="0">
                  <a:pos x="0" y="428"/>
                </a:cxn>
                <a:cxn ang="0">
                  <a:pos x="341" y="481"/>
                </a:cxn>
                <a:cxn ang="0">
                  <a:pos x="406" y="17"/>
                </a:cxn>
              </a:cxnLst>
              <a:rect l="0" t="0" r="r" b="b"/>
              <a:pathLst>
                <a:path w="406" h="481">
                  <a:moveTo>
                    <a:pt x="406" y="17"/>
                  </a:moveTo>
                  <a:lnTo>
                    <a:pt x="258" y="0"/>
                  </a:lnTo>
                  <a:lnTo>
                    <a:pt x="218" y="96"/>
                  </a:lnTo>
                  <a:lnTo>
                    <a:pt x="218" y="202"/>
                  </a:lnTo>
                  <a:lnTo>
                    <a:pt x="224" y="208"/>
                  </a:lnTo>
                  <a:lnTo>
                    <a:pt x="228" y="212"/>
                  </a:lnTo>
                  <a:lnTo>
                    <a:pt x="234" y="219"/>
                  </a:lnTo>
                  <a:lnTo>
                    <a:pt x="239" y="226"/>
                  </a:lnTo>
                  <a:lnTo>
                    <a:pt x="240" y="230"/>
                  </a:lnTo>
                  <a:lnTo>
                    <a:pt x="241" y="235"/>
                  </a:lnTo>
                  <a:lnTo>
                    <a:pt x="241" y="239"/>
                  </a:lnTo>
                  <a:lnTo>
                    <a:pt x="240" y="243"/>
                  </a:lnTo>
                  <a:lnTo>
                    <a:pt x="239" y="246"/>
                  </a:lnTo>
                  <a:lnTo>
                    <a:pt x="237" y="251"/>
                  </a:lnTo>
                  <a:lnTo>
                    <a:pt x="174" y="284"/>
                  </a:lnTo>
                  <a:lnTo>
                    <a:pt x="158" y="284"/>
                  </a:lnTo>
                  <a:lnTo>
                    <a:pt x="137" y="305"/>
                  </a:lnTo>
                  <a:lnTo>
                    <a:pt x="137" y="324"/>
                  </a:lnTo>
                  <a:lnTo>
                    <a:pt x="68" y="372"/>
                  </a:lnTo>
                  <a:lnTo>
                    <a:pt x="46" y="415"/>
                  </a:lnTo>
                  <a:lnTo>
                    <a:pt x="14" y="415"/>
                  </a:lnTo>
                  <a:lnTo>
                    <a:pt x="0" y="428"/>
                  </a:lnTo>
                  <a:lnTo>
                    <a:pt x="341" y="481"/>
                  </a:lnTo>
                  <a:lnTo>
                    <a:pt x="406" y="1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73" name="Freeform 1001"/>
            <p:cNvSpPr>
              <a:spLocks/>
            </p:cNvSpPr>
            <p:nvPr/>
          </p:nvSpPr>
          <p:spPr bwMode="auto">
            <a:xfrm>
              <a:off x="-5652" y="-770"/>
              <a:ext cx="675" cy="368"/>
            </a:xfrm>
            <a:custGeom>
              <a:avLst/>
              <a:gdLst/>
              <a:ahLst/>
              <a:cxnLst>
                <a:cxn ang="0">
                  <a:pos x="288" y="73"/>
                </a:cxn>
                <a:cxn ang="0">
                  <a:pos x="288" y="46"/>
                </a:cxn>
                <a:cxn ang="0">
                  <a:pos x="61" y="0"/>
                </a:cxn>
                <a:cxn ang="0">
                  <a:pos x="0" y="301"/>
                </a:cxn>
                <a:cxn ang="0">
                  <a:pos x="437" y="368"/>
                </a:cxn>
                <a:cxn ang="0">
                  <a:pos x="450" y="354"/>
                </a:cxn>
                <a:cxn ang="0">
                  <a:pos x="484" y="354"/>
                </a:cxn>
                <a:cxn ang="0">
                  <a:pos x="504" y="311"/>
                </a:cxn>
                <a:cxn ang="0">
                  <a:pos x="574" y="262"/>
                </a:cxn>
                <a:cxn ang="0">
                  <a:pos x="574" y="244"/>
                </a:cxn>
                <a:cxn ang="0">
                  <a:pos x="594" y="224"/>
                </a:cxn>
                <a:cxn ang="0">
                  <a:pos x="612" y="224"/>
                </a:cxn>
                <a:cxn ang="0">
                  <a:pos x="675" y="189"/>
                </a:cxn>
                <a:cxn ang="0">
                  <a:pos x="291" y="119"/>
                </a:cxn>
                <a:cxn ang="0">
                  <a:pos x="294" y="113"/>
                </a:cxn>
                <a:cxn ang="0">
                  <a:pos x="297" y="107"/>
                </a:cxn>
                <a:cxn ang="0">
                  <a:pos x="300" y="100"/>
                </a:cxn>
                <a:cxn ang="0">
                  <a:pos x="302" y="93"/>
                </a:cxn>
                <a:cxn ang="0">
                  <a:pos x="302" y="89"/>
                </a:cxn>
                <a:cxn ang="0">
                  <a:pos x="300" y="86"/>
                </a:cxn>
                <a:cxn ang="0">
                  <a:pos x="299" y="82"/>
                </a:cxn>
                <a:cxn ang="0">
                  <a:pos x="297" y="79"/>
                </a:cxn>
                <a:cxn ang="0">
                  <a:pos x="293" y="76"/>
                </a:cxn>
                <a:cxn ang="0">
                  <a:pos x="288" y="73"/>
                </a:cxn>
              </a:cxnLst>
              <a:rect l="0" t="0" r="r" b="b"/>
              <a:pathLst>
                <a:path w="675" h="368">
                  <a:moveTo>
                    <a:pt x="288" y="73"/>
                  </a:moveTo>
                  <a:lnTo>
                    <a:pt x="288" y="46"/>
                  </a:lnTo>
                  <a:lnTo>
                    <a:pt x="61" y="0"/>
                  </a:lnTo>
                  <a:lnTo>
                    <a:pt x="0" y="301"/>
                  </a:lnTo>
                  <a:lnTo>
                    <a:pt x="437" y="368"/>
                  </a:lnTo>
                  <a:lnTo>
                    <a:pt x="450" y="354"/>
                  </a:lnTo>
                  <a:lnTo>
                    <a:pt x="484" y="354"/>
                  </a:lnTo>
                  <a:lnTo>
                    <a:pt x="504" y="311"/>
                  </a:lnTo>
                  <a:lnTo>
                    <a:pt x="574" y="262"/>
                  </a:lnTo>
                  <a:lnTo>
                    <a:pt x="574" y="244"/>
                  </a:lnTo>
                  <a:lnTo>
                    <a:pt x="594" y="224"/>
                  </a:lnTo>
                  <a:lnTo>
                    <a:pt x="612" y="224"/>
                  </a:lnTo>
                  <a:lnTo>
                    <a:pt x="675" y="189"/>
                  </a:lnTo>
                  <a:lnTo>
                    <a:pt x="291" y="119"/>
                  </a:lnTo>
                  <a:lnTo>
                    <a:pt x="294" y="113"/>
                  </a:lnTo>
                  <a:lnTo>
                    <a:pt x="297" y="107"/>
                  </a:lnTo>
                  <a:lnTo>
                    <a:pt x="300" y="100"/>
                  </a:lnTo>
                  <a:lnTo>
                    <a:pt x="302" y="93"/>
                  </a:lnTo>
                  <a:lnTo>
                    <a:pt x="302" y="89"/>
                  </a:lnTo>
                  <a:lnTo>
                    <a:pt x="300" y="86"/>
                  </a:lnTo>
                  <a:lnTo>
                    <a:pt x="299" y="82"/>
                  </a:lnTo>
                  <a:lnTo>
                    <a:pt x="297" y="79"/>
                  </a:lnTo>
                  <a:lnTo>
                    <a:pt x="293" y="76"/>
                  </a:lnTo>
                  <a:lnTo>
                    <a:pt x="288" y="7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74" name="Freeform 1002"/>
            <p:cNvSpPr>
              <a:spLocks/>
            </p:cNvSpPr>
            <p:nvPr/>
          </p:nvSpPr>
          <p:spPr bwMode="auto">
            <a:xfrm>
              <a:off x="-5652" y="-770"/>
              <a:ext cx="675" cy="368"/>
            </a:xfrm>
            <a:custGeom>
              <a:avLst/>
              <a:gdLst/>
              <a:ahLst/>
              <a:cxnLst>
                <a:cxn ang="0">
                  <a:pos x="288" y="73"/>
                </a:cxn>
                <a:cxn ang="0">
                  <a:pos x="288" y="46"/>
                </a:cxn>
                <a:cxn ang="0">
                  <a:pos x="61" y="0"/>
                </a:cxn>
                <a:cxn ang="0">
                  <a:pos x="0" y="301"/>
                </a:cxn>
                <a:cxn ang="0">
                  <a:pos x="437" y="368"/>
                </a:cxn>
                <a:cxn ang="0">
                  <a:pos x="450" y="354"/>
                </a:cxn>
                <a:cxn ang="0">
                  <a:pos x="484" y="354"/>
                </a:cxn>
                <a:cxn ang="0">
                  <a:pos x="504" y="311"/>
                </a:cxn>
                <a:cxn ang="0">
                  <a:pos x="574" y="262"/>
                </a:cxn>
                <a:cxn ang="0">
                  <a:pos x="574" y="244"/>
                </a:cxn>
                <a:cxn ang="0">
                  <a:pos x="594" y="224"/>
                </a:cxn>
                <a:cxn ang="0">
                  <a:pos x="612" y="224"/>
                </a:cxn>
                <a:cxn ang="0">
                  <a:pos x="675" y="189"/>
                </a:cxn>
                <a:cxn ang="0">
                  <a:pos x="291" y="119"/>
                </a:cxn>
                <a:cxn ang="0">
                  <a:pos x="294" y="113"/>
                </a:cxn>
                <a:cxn ang="0">
                  <a:pos x="297" y="107"/>
                </a:cxn>
                <a:cxn ang="0">
                  <a:pos x="300" y="100"/>
                </a:cxn>
                <a:cxn ang="0">
                  <a:pos x="302" y="93"/>
                </a:cxn>
                <a:cxn ang="0">
                  <a:pos x="302" y="89"/>
                </a:cxn>
                <a:cxn ang="0">
                  <a:pos x="300" y="86"/>
                </a:cxn>
                <a:cxn ang="0">
                  <a:pos x="299" y="82"/>
                </a:cxn>
                <a:cxn ang="0">
                  <a:pos x="297" y="79"/>
                </a:cxn>
                <a:cxn ang="0">
                  <a:pos x="293" y="76"/>
                </a:cxn>
                <a:cxn ang="0">
                  <a:pos x="288" y="73"/>
                </a:cxn>
              </a:cxnLst>
              <a:rect l="0" t="0" r="r" b="b"/>
              <a:pathLst>
                <a:path w="675" h="368">
                  <a:moveTo>
                    <a:pt x="288" y="73"/>
                  </a:moveTo>
                  <a:lnTo>
                    <a:pt x="288" y="46"/>
                  </a:lnTo>
                  <a:lnTo>
                    <a:pt x="61" y="0"/>
                  </a:lnTo>
                  <a:lnTo>
                    <a:pt x="0" y="301"/>
                  </a:lnTo>
                  <a:lnTo>
                    <a:pt x="437" y="368"/>
                  </a:lnTo>
                  <a:lnTo>
                    <a:pt x="450" y="354"/>
                  </a:lnTo>
                  <a:lnTo>
                    <a:pt x="484" y="354"/>
                  </a:lnTo>
                  <a:lnTo>
                    <a:pt x="504" y="311"/>
                  </a:lnTo>
                  <a:lnTo>
                    <a:pt x="574" y="262"/>
                  </a:lnTo>
                  <a:lnTo>
                    <a:pt x="574" y="244"/>
                  </a:lnTo>
                  <a:lnTo>
                    <a:pt x="594" y="224"/>
                  </a:lnTo>
                  <a:lnTo>
                    <a:pt x="612" y="224"/>
                  </a:lnTo>
                  <a:lnTo>
                    <a:pt x="675" y="189"/>
                  </a:lnTo>
                  <a:lnTo>
                    <a:pt x="291" y="119"/>
                  </a:lnTo>
                  <a:lnTo>
                    <a:pt x="294" y="113"/>
                  </a:lnTo>
                  <a:lnTo>
                    <a:pt x="297" y="107"/>
                  </a:lnTo>
                  <a:lnTo>
                    <a:pt x="300" y="100"/>
                  </a:lnTo>
                  <a:lnTo>
                    <a:pt x="302" y="93"/>
                  </a:lnTo>
                  <a:lnTo>
                    <a:pt x="302" y="89"/>
                  </a:lnTo>
                  <a:lnTo>
                    <a:pt x="300" y="86"/>
                  </a:lnTo>
                  <a:lnTo>
                    <a:pt x="299" y="82"/>
                  </a:lnTo>
                  <a:lnTo>
                    <a:pt x="297" y="79"/>
                  </a:lnTo>
                  <a:lnTo>
                    <a:pt x="293" y="76"/>
                  </a:lnTo>
                  <a:lnTo>
                    <a:pt x="288" y="7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75" name="Freeform 1003"/>
            <p:cNvSpPr>
              <a:spLocks/>
            </p:cNvSpPr>
            <p:nvPr/>
          </p:nvSpPr>
          <p:spPr bwMode="auto">
            <a:xfrm>
              <a:off x="-5540" y="-1425"/>
              <a:ext cx="631" cy="504"/>
            </a:xfrm>
            <a:custGeom>
              <a:avLst/>
              <a:gdLst/>
              <a:ahLst/>
              <a:cxnLst>
                <a:cxn ang="0">
                  <a:pos x="591" y="325"/>
                </a:cxn>
                <a:cxn ang="0">
                  <a:pos x="631" y="338"/>
                </a:cxn>
                <a:cxn ang="0">
                  <a:pos x="631" y="285"/>
                </a:cxn>
                <a:cxn ang="0">
                  <a:pos x="482" y="264"/>
                </a:cxn>
                <a:cxn ang="0">
                  <a:pos x="515" y="77"/>
                </a:cxn>
                <a:cxn ang="0">
                  <a:pos x="81" y="0"/>
                </a:cxn>
                <a:cxn ang="0">
                  <a:pos x="0" y="408"/>
                </a:cxn>
                <a:cxn ang="0">
                  <a:pos x="247" y="449"/>
                </a:cxn>
                <a:cxn ang="0">
                  <a:pos x="270" y="428"/>
                </a:cxn>
                <a:cxn ang="0">
                  <a:pos x="288" y="484"/>
                </a:cxn>
                <a:cxn ang="0">
                  <a:pos x="318" y="454"/>
                </a:cxn>
                <a:cxn ang="0">
                  <a:pos x="347" y="483"/>
                </a:cxn>
                <a:cxn ang="0">
                  <a:pos x="470" y="504"/>
                </a:cxn>
                <a:cxn ang="0">
                  <a:pos x="494" y="325"/>
                </a:cxn>
                <a:cxn ang="0">
                  <a:pos x="591" y="325"/>
                </a:cxn>
              </a:cxnLst>
              <a:rect l="0" t="0" r="r" b="b"/>
              <a:pathLst>
                <a:path w="631" h="504">
                  <a:moveTo>
                    <a:pt x="591" y="325"/>
                  </a:moveTo>
                  <a:lnTo>
                    <a:pt x="631" y="338"/>
                  </a:lnTo>
                  <a:lnTo>
                    <a:pt x="631" y="285"/>
                  </a:lnTo>
                  <a:lnTo>
                    <a:pt x="482" y="264"/>
                  </a:lnTo>
                  <a:lnTo>
                    <a:pt x="515" y="77"/>
                  </a:lnTo>
                  <a:lnTo>
                    <a:pt x="81" y="0"/>
                  </a:lnTo>
                  <a:lnTo>
                    <a:pt x="0" y="408"/>
                  </a:lnTo>
                  <a:lnTo>
                    <a:pt x="247" y="449"/>
                  </a:lnTo>
                  <a:lnTo>
                    <a:pt x="270" y="428"/>
                  </a:lnTo>
                  <a:lnTo>
                    <a:pt x="288" y="484"/>
                  </a:lnTo>
                  <a:lnTo>
                    <a:pt x="318" y="454"/>
                  </a:lnTo>
                  <a:lnTo>
                    <a:pt x="347" y="483"/>
                  </a:lnTo>
                  <a:lnTo>
                    <a:pt x="470" y="504"/>
                  </a:lnTo>
                  <a:lnTo>
                    <a:pt x="494" y="325"/>
                  </a:lnTo>
                  <a:lnTo>
                    <a:pt x="591" y="32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76" name="Freeform 1004"/>
            <p:cNvSpPr>
              <a:spLocks/>
            </p:cNvSpPr>
            <p:nvPr/>
          </p:nvSpPr>
          <p:spPr bwMode="auto">
            <a:xfrm>
              <a:off x="-5540" y="-1425"/>
              <a:ext cx="631" cy="504"/>
            </a:xfrm>
            <a:custGeom>
              <a:avLst/>
              <a:gdLst/>
              <a:ahLst/>
              <a:cxnLst>
                <a:cxn ang="0">
                  <a:pos x="591" y="325"/>
                </a:cxn>
                <a:cxn ang="0">
                  <a:pos x="631" y="338"/>
                </a:cxn>
                <a:cxn ang="0">
                  <a:pos x="631" y="285"/>
                </a:cxn>
                <a:cxn ang="0">
                  <a:pos x="482" y="264"/>
                </a:cxn>
                <a:cxn ang="0">
                  <a:pos x="515" y="77"/>
                </a:cxn>
                <a:cxn ang="0">
                  <a:pos x="81" y="0"/>
                </a:cxn>
                <a:cxn ang="0">
                  <a:pos x="0" y="408"/>
                </a:cxn>
                <a:cxn ang="0">
                  <a:pos x="247" y="449"/>
                </a:cxn>
                <a:cxn ang="0">
                  <a:pos x="270" y="428"/>
                </a:cxn>
                <a:cxn ang="0">
                  <a:pos x="288" y="484"/>
                </a:cxn>
                <a:cxn ang="0">
                  <a:pos x="318" y="454"/>
                </a:cxn>
                <a:cxn ang="0">
                  <a:pos x="347" y="483"/>
                </a:cxn>
                <a:cxn ang="0">
                  <a:pos x="470" y="504"/>
                </a:cxn>
                <a:cxn ang="0">
                  <a:pos x="494" y="325"/>
                </a:cxn>
                <a:cxn ang="0">
                  <a:pos x="591" y="325"/>
                </a:cxn>
              </a:cxnLst>
              <a:rect l="0" t="0" r="r" b="b"/>
              <a:pathLst>
                <a:path w="631" h="504">
                  <a:moveTo>
                    <a:pt x="591" y="325"/>
                  </a:moveTo>
                  <a:lnTo>
                    <a:pt x="631" y="338"/>
                  </a:lnTo>
                  <a:lnTo>
                    <a:pt x="631" y="285"/>
                  </a:lnTo>
                  <a:lnTo>
                    <a:pt x="482" y="264"/>
                  </a:lnTo>
                  <a:lnTo>
                    <a:pt x="515" y="77"/>
                  </a:lnTo>
                  <a:lnTo>
                    <a:pt x="81" y="0"/>
                  </a:lnTo>
                  <a:lnTo>
                    <a:pt x="0" y="408"/>
                  </a:lnTo>
                  <a:lnTo>
                    <a:pt x="247" y="449"/>
                  </a:lnTo>
                  <a:lnTo>
                    <a:pt x="270" y="428"/>
                  </a:lnTo>
                  <a:lnTo>
                    <a:pt x="288" y="484"/>
                  </a:lnTo>
                  <a:lnTo>
                    <a:pt x="318" y="454"/>
                  </a:lnTo>
                  <a:lnTo>
                    <a:pt x="347" y="483"/>
                  </a:lnTo>
                  <a:lnTo>
                    <a:pt x="470" y="504"/>
                  </a:lnTo>
                  <a:lnTo>
                    <a:pt x="494" y="325"/>
                  </a:lnTo>
                  <a:lnTo>
                    <a:pt x="591" y="32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77" name="Freeform 1005"/>
            <p:cNvSpPr>
              <a:spLocks/>
            </p:cNvSpPr>
            <p:nvPr/>
          </p:nvSpPr>
          <p:spPr bwMode="auto">
            <a:xfrm>
              <a:off x="-5070" y="-1140"/>
              <a:ext cx="306" cy="326"/>
            </a:xfrm>
            <a:custGeom>
              <a:avLst/>
              <a:gdLst/>
              <a:ahLst/>
              <a:cxnLst>
                <a:cxn ang="0">
                  <a:pos x="114" y="307"/>
                </a:cxn>
                <a:cxn ang="0">
                  <a:pos x="262" y="326"/>
                </a:cxn>
                <a:cxn ang="0">
                  <a:pos x="306" y="22"/>
                </a:cxn>
                <a:cxn ang="0">
                  <a:pos x="159" y="0"/>
                </a:cxn>
                <a:cxn ang="0">
                  <a:pos x="159" y="52"/>
                </a:cxn>
                <a:cxn ang="0">
                  <a:pos x="121" y="39"/>
                </a:cxn>
                <a:cxn ang="0">
                  <a:pos x="22" y="39"/>
                </a:cxn>
                <a:cxn ang="0">
                  <a:pos x="0" y="217"/>
                </a:cxn>
                <a:cxn ang="0">
                  <a:pos x="142" y="241"/>
                </a:cxn>
                <a:cxn ang="0">
                  <a:pos x="114" y="307"/>
                </a:cxn>
              </a:cxnLst>
              <a:rect l="0" t="0" r="r" b="b"/>
              <a:pathLst>
                <a:path w="306" h="326">
                  <a:moveTo>
                    <a:pt x="114" y="307"/>
                  </a:moveTo>
                  <a:lnTo>
                    <a:pt x="262" y="326"/>
                  </a:lnTo>
                  <a:lnTo>
                    <a:pt x="306" y="22"/>
                  </a:lnTo>
                  <a:lnTo>
                    <a:pt x="159" y="0"/>
                  </a:lnTo>
                  <a:lnTo>
                    <a:pt x="159" y="52"/>
                  </a:lnTo>
                  <a:lnTo>
                    <a:pt x="121" y="39"/>
                  </a:lnTo>
                  <a:lnTo>
                    <a:pt x="22" y="39"/>
                  </a:lnTo>
                  <a:lnTo>
                    <a:pt x="0" y="217"/>
                  </a:lnTo>
                  <a:lnTo>
                    <a:pt x="142" y="241"/>
                  </a:lnTo>
                  <a:lnTo>
                    <a:pt x="114" y="30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78" name="Freeform 1006"/>
            <p:cNvSpPr>
              <a:spLocks/>
            </p:cNvSpPr>
            <p:nvPr/>
          </p:nvSpPr>
          <p:spPr bwMode="auto">
            <a:xfrm>
              <a:off x="-5070" y="-1140"/>
              <a:ext cx="306" cy="326"/>
            </a:xfrm>
            <a:custGeom>
              <a:avLst/>
              <a:gdLst/>
              <a:ahLst/>
              <a:cxnLst>
                <a:cxn ang="0">
                  <a:pos x="114" y="307"/>
                </a:cxn>
                <a:cxn ang="0">
                  <a:pos x="262" y="326"/>
                </a:cxn>
                <a:cxn ang="0">
                  <a:pos x="306" y="22"/>
                </a:cxn>
                <a:cxn ang="0">
                  <a:pos x="159" y="0"/>
                </a:cxn>
                <a:cxn ang="0">
                  <a:pos x="159" y="52"/>
                </a:cxn>
                <a:cxn ang="0">
                  <a:pos x="121" y="39"/>
                </a:cxn>
                <a:cxn ang="0">
                  <a:pos x="22" y="39"/>
                </a:cxn>
                <a:cxn ang="0">
                  <a:pos x="0" y="217"/>
                </a:cxn>
                <a:cxn ang="0">
                  <a:pos x="142" y="241"/>
                </a:cxn>
                <a:cxn ang="0">
                  <a:pos x="114" y="307"/>
                </a:cxn>
              </a:cxnLst>
              <a:rect l="0" t="0" r="r" b="b"/>
              <a:pathLst>
                <a:path w="306" h="326">
                  <a:moveTo>
                    <a:pt x="114" y="307"/>
                  </a:moveTo>
                  <a:lnTo>
                    <a:pt x="262" y="326"/>
                  </a:lnTo>
                  <a:lnTo>
                    <a:pt x="306" y="22"/>
                  </a:lnTo>
                  <a:lnTo>
                    <a:pt x="159" y="0"/>
                  </a:lnTo>
                  <a:lnTo>
                    <a:pt x="159" y="52"/>
                  </a:lnTo>
                  <a:lnTo>
                    <a:pt x="121" y="39"/>
                  </a:lnTo>
                  <a:lnTo>
                    <a:pt x="22" y="39"/>
                  </a:lnTo>
                  <a:lnTo>
                    <a:pt x="0" y="217"/>
                  </a:lnTo>
                  <a:lnTo>
                    <a:pt x="142" y="241"/>
                  </a:lnTo>
                  <a:lnTo>
                    <a:pt x="114" y="30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279" name="Freeform 1008"/>
          <p:cNvSpPr>
            <a:spLocks/>
          </p:cNvSpPr>
          <p:nvPr/>
        </p:nvSpPr>
        <p:spPr bwMode="auto">
          <a:xfrm>
            <a:off x="2989008" y="2229564"/>
            <a:ext cx="465086" cy="566575"/>
          </a:xfrm>
          <a:custGeom>
            <a:avLst/>
            <a:gdLst/>
            <a:ahLst/>
            <a:cxnLst>
              <a:cxn ang="0">
                <a:pos x="794" y="1092"/>
              </a:cxn>
              <a:cxn ang="0">
                <a:pos x="0" y="970"/>
              </a:cxn>
              <a:cxn ang="0">
                <a:pos x="196" y="0"/>
              </a:cxn>
              <a:cxn ang="0">
                <a:pos x="637" y="79"/>
              </a:cxn>
              <a:cxn ang="0">
                <a:pos x="604" y="267"/>
              </a:cxn>
              <a:cxn ang="0">
                <a:pos x="904" y="312"/>
              </a:cxn>
              <a:cxn ang="0">
                <a:pos x="794" y="1092"/>
              </a:cxn>
            </a:cxnLst>
            <a:rect l="0" t="0" r="r" b="b"/>
            <a:pathLst>
              <a:path w="904" h="1092">
                <a:moveTo>
                  <a:pt x="794" y="1092"/>
                </a:moveTo>
                <a:lnTo>
                  <a:pt x="0" y="970"/>
                </a:lnTo>
                <a:lnTo>
                  <a:pt x="196" y="0"/>
                </a:lnTo>
                <a:lnTo>
                  <a:pt x="637" y="79"/>
                </a:lnTo>
                <a:lnTo>
                  <a:pt x="604" y="267"/>
                </a:lnTo>
                <a:lnTo>
                  <a:pt x="904" y="312"/>
                </a:lnTo>
                <a:lnTo>
                  <a:pt x="794" y="1092"/>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80" name="Freeform 1009"/>
          <p:cNvSpPr>
            <a:spLocks/>
          </p:cNvSpPr>
          <p:nvPr/>
        </p:nvSpPr>
        <p:spPr bwMode="auto">
          <a:xfrm>
            <a:off x="2989008" y="2229564"/>
            <a:ext cx="465086" cy="566575"/>
          </a:xfrm>
          <a:custGeom>
            <a:avLst/>
            <a:gdLst/>
            <a:ahLst/>
            <a:cxnLst>
              <a:cxn ang="0">
                <a:pos x="794" y="1092"/>
              </a:cxn>
              <a:cxn ang="0">
                <a:pos x="0" y="970"/>
              </a:cxn>
              <a:cxn ang="0">
                <a:pos x="196" y="0"/>
              </a:cxn>
              <a:cxn ang="0">
                <a:pos x="637" y="79"/>
              </a:cxn>
              <a:cxn ang="0">
                <a:pos x="604" y="267"/>
              </a:cxn>
              <a:cxn ang="0">
                <a:pos x="904" y="312"/>
              </a:cxn>
              <a:cxn ang="0">
                <a:pos x="794" y="1092"/>
              </a:cxn>
            </a:cxnLst>
            <a:rect l="0" t="0" r="r" b="b"/>
            <a:pathLst>
              <a:path w="904" h="1092">
                <a:moveTo>
                  <a:pt x="794" y="1092"/>
                </a:moveTo>
                <a:lnTo>
                  <a:pt x="0" y="970"/>
                </a:lnTo>
                <a:lnTo>
                  <a:pt x="196" y="0"/>
                </a:lnTo>
                <a:lnTo>
                  <a:pt x="637" y="79"/>
                </a:lnTo>
                <a:lnTo>
                  <a:pt x="604" y="267"/>
                </a:lnTo>
                <a:lnTo>
                  <a:pt x="904" y="312"/>
                </a:lnTo>
                <a:lnTo>
                  <a:pt x="794" y="1092"/>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281" name="Group 1047"/>
          <p:cNvGrpSpPr>
            <a:grpSpLocks/>
          </p:cNvGrpSpPr>
          <p:nvPr/>
        </p:nvGrpSpPr>
        <p:grpSpPr bwMode="auto">
          <a:xfrm>
            <a:off x="3515315" y="2903018"/>
            <a:ext cx="1138533" cy="1081266"/>
            <a:chOff x="-4633" y="-131"/>
            <a:chExt cx="2213" cy="2084"/>
          </a:xfrm>
        </p:grpSpPr>
        <p:sp>
          <p:nvSpPr>
            <p:cNvPr id="282" name="Freeform 1039"/>
            <p:cNvSpPr>
              <a:spLocks/>
            </p:cNvSpPr>
            <p:nvPr/>
          </p:nvSpPr>
          <p:spPr bwMode="auto">
            <a:xfrm>
              <a:off x="-4633" y="622"/>
              <a:ext cx="748" cy="686"/>
            </a:xfrm>
            <a:custGeom>
              <a:avLst/>
              <a:gdLst/>
              <a:ahLst/>
              <a:cxnLst>
                <a:cxn ang="0">
                  <a:pos x="695" y="345"/>
                </a:cxn>
                <a:cxn ang="0">
                  <a:pos x="711" y="341"/>
                </a:cxn>
                <a:cxn ang="0">
                  <a:pos x="724" y="334"/>
                </a:cxn>
                <a:cxn ang="0">
                  <a:pos x="733" y="326"/>
                </a:cxn>
                <a:cxn ang="0">
                  <a:pos x="744" y="311"/>
                </a:cxn>
                <a:cxn ang="0">
                  <a:pos x="748" y="285"/>
                </a:cxn>
                <a:cxn ang="0">
                  <a:pos x="745" y="257"/>
                </a:cxn>
                <a:cxn ang="0">
                  <a:pos x="733" y="221"/>
                </a:cxn>
                <a:cxn ang="0">
                  <a:pos x="726" y="198"/>
                </a:cxn>
                <a:cxn ang="0">
                  <a:pos x="599" y="112"/>
                </a:cxn>
                <a:cxn ang="0">
                  <a:pos x="0" y="64"/>
                </a:cxn>
                <a:cxn ang="0">
                  <a:pos x="6" y="70"/>
                </a:cxn>
                <a:cxn ang="0">
                  <a:pos x="6" y="102"/>
                </a:cxn>
                <a:cxn ang="0">
                  <a:pos x="40" y="123"/>
                </a:cxn>
                <a:cxn ang="0">
                  <a:pos x="62" y="168"/>
                </a:cxn>
                <a:cxn ang="0">
                  <a:pos x="185" y="293"/>
                </a:cxn>
                <a:cxn ang="0">
                  <a:pos x="270" y="364"/>
                </a:cxn>
                <a:cxn ang="0">
                  <a:pos x="270" y="395"/>
                </a:cxn>
                <a:cxn ang="0">
                  <a:pos x="297" y="433"/>
                </a:cxn>
                <a:cxn ang="0">
                  <a:pos x="300" y="510"/>
                </a:cxn>
                <a:cxn ang="0">
                  <a:pos x="443" y="634"/>
                </a:cxn>
                <a:cxn ang="0">
                  <a:pos x="547" y="686"/>
                </a:cxn>
                <a:cxn ang="0">
                  <a:pos x="576" y="662"/>
                </a:cxn>
                <a:cxn ang="0">
                  <a:pos x="627" y="572"/>
                </a:cxn>
                <a:cxn ang="0">
                  <a:pos x="612" y="525"/>
                </a:cxn>
                <a:cxn ang="0">
                  <a:pos x="594" y="490"/>
                </a:cxn>
                <a:cxn ang="0">
                  <a:pos x="579" y="457"/>
                </a:cxn>
                <a:cxn ang="0">
                  <a:pos x="575" y="428"/>
                </a:cxn>
                <a:cxn ang="0">
                  <a:pos x="576" y="382"/>
                </a:cxn>
                <a:cxn ang="0">
                  <a:pos x="581" y="367"/>
                </a:cxn>
                <a:cxn ang="0">
                  <a:pos x="590" y="357"/>
                </a:cxn>
                <a:cxn ang="0">
                  <a:pos x="603" y="351"/>
                </a:cxn>
                <a:cxn ang="0">
                  <a:pos x="621" y="345"/>
                </a:cxn>
                <a:cxn ang="0">
                  <a:pos x="684" y="345"/>
                </a:cxn>
              </a:cxnLst>
              <a:rect l="0" t="0" r="r" b="b"/>
              <a:pathLst>
                <a:path w="748" h="686">
                  <a:moveTo>
                    <a:pt x="684" y="345"/>
                  </a:moveTo>
                  <a:lnTo>
                    <a:pt x="695" y="345"/>
                  </a:lnTo>
                  <a:lnTo>
                    <a:pt x="704" y="344"/>
                  </a:lnTo>
                  <a:lnTo>
                    <a:pt x="711" y="341"/>
                  </a:lnTo>
                  <a:lnTo>
                    <a:pt x="718" y="339"/>
                  </a:lnTo>
                  <a:lnTo>
                    <a:pt x="724" y="334"/>
                  </a:lnTo>
                  <a:lnTo>
                    <a:pt x="730" y="331"/>
                  </a:lnTo>
                  <a:lnTo>
                    <a:pt x="733" y="326"/>
                  </a:lnTo>
                  <a:lnTo>
                    <a:pt x="736" y="322"/>
                  </a:lnTo>
                  <a:lnTo>
                    <a:pt x="744" y="311"/>
                  </a:lnTo>
                  <a:lnTo>
                    <a:pt x="745" y="298"/>
                  </a:lnTo>
                  <a:lnTo>
                    <a:pt x="748" y="285"/>
                  </a:lnTo>
                  <a:lnTo>
                    <a:pt x="748" y="272"/>
                  </a:lnTo>
                  <a:lnTo>
                    <a:pt x="745" y="257"/>
                  </a:lnTo>
                  <a:lnTo>
                    <a:pt x="741" y="244"/>
                  </a:lnTo>
                  <a:lnTo>
                    <a:pt x="733" y="221"/>
                  </a:lnTo>
                  <a:lnTo>
                    <a:pt x="729" y="204"/>
                  </a:lnTo>
                  <a:lnTo>
                    <a:pt x="726" y="198"/>
                  </a:lnTo>
                  <a:lnTo>
                    <a:pt x="609" y="0"/>
                  </a:lnTo>
                  <a:lnTo>
                    <a:pt x="599" y="112"/>
                  </a:lnTo>
                  <a:lnTo>
                    <a:pt x="1" y="60"/>
                  </a:lnTo>
                  <a:lnTo>
                    <a:pt x="0" y="64"/>
                  </a:lnTo>
                  <a:lnTo>
                    <a:pt x="1" y="69"/>
                  </a:lnTo>
                  <a:lnTo>
                    <a:pt x="6" y="70"/>
                  </a:lnTo>
                  <a:lnTo>
                    <a:pt x="0" y="83"/>
                  </a:lnTo>
                  <a:lnTo>
                    <a:pt x="6" y="102"/>
                  </a:lnTo>
                  <a:lnTo>
                    <a:pt x="13" y="102"/>
                  </a:lnTo>
                  <a:lnTo>
                    <a:pt x="40" y="123"/>
                  </a:lnTo>
                  <a:lnTo>
                    <a:pt x="44" y="138"/>
                  </a:lnTo>
                  <a:lnTo>
                    <a:pt x="62" y="168"/>
                  </a:lnTo>
                  <a:lnTo>
                    <a:pt x="93" y="188"/>
                  </a:lnTo>
                  <a:lnTo>
                    <a:pt x="185" y="293"/>
                  </a:lnTo>
                  <a:lnTo>
                    <a:pt x="261" y="354"/>
                  </a:lnTo>
                  <a:lnTo>
                    <a:pt x="270" y="364"/>
                  </a:lnTo>
                  <a:lnTo>
                    <a:pt x="276" y="380"/>
                  </a:lnTo>
                  <a:lnTo>
                    <a:pt x="270" y="395"/>
                  </a:lnTo>
                  <a:lnTo>
                    <a:pt x="276" y="403"/>
                  </a:lnTo>
                  <a:lnTo>
                    <a:pt x="297" y="433"/>
                  </a:lnTo>
                  <a:lnTo>
                    <a:pt x="291" y="489"/>
                  </a:lnTo>
                  <a:lnTo>
                    <a:pt x="300" y="510"/>
                  </a:lnTo>
                  <a:lnTo>
                    <a:pt x="325" y="551"/>
                  </a:lnTo>
                  <a:lnTo>
                    <a:pt x="443" y="634"/>
                  </a:lnTo>
                  <a:lnTo>
                    <a:pt x="523" y="686"/>
                  </a:lnTo>
                  <a:lnTo>
                    <a:pt x="547" y="686"/>
                  </a:lnTo>
                  <a:lnTo>
                    <a:pt x="557" y="683"/>
                  </a:lnTo>
                  <a:lnTo>
                    <a:pt x="576" y="662"/>
                  </a:lnTo>
                  <a:lnTo>
                    <a:pt x="594" y="649"/>
                  </a:lnTo>
                  <a:lnTo>
                    <a:pt x="627" y="572"/>
                  </a:lnTo>
                  <a:lnTo>
                    <a:pt x="634" y="559"/>
                  </a:lnTo>
                  <a:lnTo>
                    <a:pt x="612" y="525"/>
                  </a:lnTo>
                  <a:lnTo>
                    <a:pt x="603" y="508"/>
                  </a:lnTo>
                  <a:lnTo>
                    <a:pt x="594" y="490"/>
                  </a:lnTo>
                  <a:lnTo>
                    <a:pt x="585" y="475"/>
                  </a:lnTo>
                  <a:lnTo>
                    <a:pt x="579" y="457"/>
                  </a:lnTo>
                  <a:lnTo>
                    <a:pt x="576" y="443"/>
                  </a:lnTo>
                  <a:lnTo>
                    <a:pt x="575" y="428"/>
                  </a:lnTo>
                  <a:lnTo>
                    <a:pt x="575" y="403"/>
                  </a:lnTo>
                  <a:lnTo>
                    <a:pt x="576" y="382"/>
                  </a:lnTo>
                  <a:lnTo>
                    <a:pt x="578" y="374"/>
                  </a:lnTo>
                  <a:lnTo>
                    <a:pt x="581" y="367"/>
                  </a:lnTo>
                  <a:lnTo>
                    <a:pt x="582" y="362"/>
                  </a:lnTo>
                  <a:lnTo>
                    <a:pt x="590" y="357"/>
                  </a:lnTo>
                  <a:lnTo>
                    <a:pt x="594" y="352"/>
                  </a:lnTo>
                  <a:lnTo>
                    <a:pt x="603" y="351"/>
                  </a:lnTo>
                  <a:lnTo>
                    <a:pt x="610" y="348"/>
                  </a:lnTo>
                  <a:lnTo>
                    <a:pt x="621" y="345"/>
                  </a:lnTo>
                  <a:lnTo>
                    <a:pt x="649" y="345"/>
                  </a:lnTo>
                  <a:lnTo>
                    <a:pt x="684" y="34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83" name="Freeform 1040"/>
            <p:cNvSpPr>
              <a:spLocks/>
            </p:cNvSpPr>
            <p:nvPr/>
          </p:nvSpPr>
          <p:spPr bwMode="auto">
            <a:xfrm>
              <a:off x="-4633" y="622"/>
              <a:ext cx="748" cy="686"/>
            </a:xfrm>
            <a:custGeom>
              <a:avLst/>
              <a:gdLst/>
              <a:ahLst/>
              <a:cxnLst>
                <a:cxn ang="0">
                  <a:pos x="695" y="345"/>
                </a:cxn>
                <a:cxn ang="0">
                  <a:pos x="711" y="341"/>
                </a:cxn>
                <a:cxn ang="0">
                  <a:pos x="724" y="334"/>
                </a:cxn>
                <a:cxn ang="0">
                  <a:pos x="733" y="326"/>
                </a:cxn>
                <a:cxn ang="0">
                  <a:pos x="744" y="311"/>
                </a:cxn>
                <a:cxn ang="0">
                  <a:pos x="748" y="285"/>
                </a:cxn>
                <a:cxn ang="0">
                  <a:pos x="745" y="257"/>
                </a:cxn>
                <a:cxn ang="0">
                  <a:pos x="733" y="221"/>
                </a:cxn>
                <a:cxn ang="0">
                  <a:pos x="726" y="198"/>
                </a:cxn>
                <a:cxn ang="0">
                  <a:pos x="599" y="112"/>
                </a:cxn>
                <a:cxn ang="0">
                  <a:pos x="0" y="64"/>
                </a:cxn>
                <a:cxn ang="0">
                  <a:pos x="6" y="70"/>
                </a:cxn>
                <a:cxn ang="0">
                  <a:pos x="6" y="102"/>
                </a:cxn>
                <a:cxn ang="0">
                  <a:pos x="40" y="123"/>
                </a:cxn>
                <a:cxn ang="0">
                  <a:pos x="62" y="168"/>
                </a:cxn>
                <a:cxn ang="0">
                  <a:pos x="185" y="293"/>
                </a:cxn>
                <a:cxn ang="0">
                  <a:pos x="270" y="364"/>
                </a:cxn>
                <a:cxn ang="0">
                  <a:pos x="270" y="395"/>
                </a:cxn>
                <a:cxn ang="0">
                  <a:pos x="297" y="433"/>
                </a:cxn>
                <a:cxn ang="0">
                  <a:pos x="300" y="510"/>
                </a:cxn>
                <a:cxn ang="0">
                  <a:pos x="443" y="634"/>
                </a:cxn>
                <a:cxn ang="0">
                  <a:pos x="547" y="686"/>
                </a:cxn>
                <a:cxn ang="0">
                  <a:pos x="576" y="662"/>
                </a:cxn>
                <a:cxn ang="0">
                  <a:pos x="627" y="572"/>
                </a:cxn>
                <a:cxn ang="0">
                  <a:pos x="612" y="525"/>
                </a:cxn>
                <a:cxn ang="0">
                  <a:pos x="594" y="490"/>
                </a:cxn>
                <a:cxn ang="0">
                  <a:pos x="579" y="457"/>
                </a:cxn>
                <a:cxn ang="0">
                  <a:pos x="575" y="428"/>
                </a:cxn>
                <a:cxn ang="0">
                  <a:pos x="576" y="382"/>
                </a:cxn>
                <a:cxn ang="0">
                  <a:pos x="581" y="367"/>
                </a:cxn>
                <a:cxn ang="0">
                  <a:pos x="590" y="357"/>
                </a:cxn>
                <a:cxn ang="0">
                  <a:pos x="603" y="351"/>
                </a:cxn>
                <a:cxn ang="0">
                  <a:pos x="621" y="345"/>
                </a:cxn>
                <a:cxn ang="0">
                  <a:pos x="684" y="345"/>
                </a:cxn>
              </a:cxnLst>
              <a:rect l="0" t="0" r="r" b="b"/>
              <a:pathLst>
                <a:path w="748" h="686">
                  <a:moveTo>
                    <a:pt x="684" y="345"/>
                  </a:moveTo>
                  <a:lnTo>
                    <a:pt x="695" y="345"/>
                  </a:lnTo>
                  <a:lnTo>
                    <a:pt x="704" y="344"/>
                  </a:lnTo>
                  <a:lnTo>
                    <a:pt x="711" y="341"/>
                  </a:lnTo>
                  <a:lnTo>
                    <a:pt x="718" y="339"/>
                  </a:lnTo>
                  <a:lnTo>
                    <a:pt x="724" y="334"/>
                  </a:lnTo>
                  <a:lnTo>
                    <a:pt x="730" y="331"/>
                  </a:lnTo>
                  <a:lnTo>
                    <a:pt x="733" y="326"/>
                  </a:lnTo>
                  <a:lnTo>
                    <a:pt x="736" y="322"/>
                  </a:lnTo>
                  <a:lnTo>
                    <a:pt x="744" y="311"/>
                  </a:lnTo>
                  <a:lnTo>
                    <a:pt x="745" y="298"/>
                  </a:lnTo>
                  <a:lnTo>
                    <a:pt x="748" y="285"/>
                  </a:lnTo>
                  <a:lnTo>
                    <a:pt x="748" y="272"/>
                  </a:lnTo>
                  <a:lnTo>
                    <a:pt x="745" y="257"/>
                  </a:lnTo>
                  <a:lnTo>
                    <a:pt x="741" y="244"/>
                  </a:lnTo>
                  <a:lnTo>
                    <a:pt x="733" y="221"/>
                  </a:lnTo>
                  <a:lnTo>
                    <a:pt x="729" y="204"/>
                  </a:lnTo>
                  <a:lnTo>
                    <a:pt x="726" y="198"/>
                  </a:lnTo>
                  <a:lnTo>
                    <a:pt x="609" y="0"/>
                  </a:lnTo>
                  <a:lnTo>
                    <a:pt x="599" y="112"/>
                  </a:lnTo>
                  <a:lnTo>
                    <a:pt x="1" y="60"/>
                  </a:lnTo>
                  <a:lnTo>
                    <a:pt x="0" y="64"/>
                  </a:lnTo>
                  <a:lnTo>
                    <a:pt x="1" y="69"/>
                  </a:lnTo>
                  <a:lnTo>
                    <a:pt x="6" y="70"/>
                  </a:lnTo>
                  <a:lnTo>
                    <a:pt x="0" y="83"/>
                  </a:lnTo>
                  <a:lnTo>
                    <a:pt x="6" y="102"/>
                  </a:lnTo>
                  <a:lnTo>
                    <a:pt x="13" y="102"/>
                  </a:lnTo>
                  <a:lnTo>
                    <a:pt x="40" y="123"/>
                  </a:lnTo>
                  <a:lnTo>
                    <a:pt x="44" y="138"/>
                  </a:lnTo>
                  <a:lnTo>
                    <a:pt x="62" y="168"/>
                  </a:lnTo>
                  <a:lnTo>
                    <a:pt x="93" y="188"/>
                  </a:lnTo>
                  <a:lnTo>
                    <a:pt x="185" y="293"/>
                  </a:lnTo>
                  <a:lnTo>
                    <a:pt x="261" y="354"/>
                  </a:lnTo>
                  <a:lnTo>
                    <a:pt x="270" y="364"/>
                  </a:lnTo>
                  <a:lnTo>
                    <a:pt x="276" y="380"/>
                  </a:lnTo>
                  <a:lnTo>
                    <a:pt x="270" y="395"/>
                  </a:lnTo>
                  <a:lnTo>
                    <a:pt x="276" y="403"/>
                  </a:lnTo>
                  <a:lnTo>
                    <a:pt x="297" y="433"/>
                  </a:lnTo>
                  <a:lnTo>
                    <a:pt x="291" y="489"/>
                  </a:lnTo>
                  <a:lnTo>
                    <a:pt x="300" y="510"/>
                  </a:lnTo>
                  <a:lnTo>
                    <a:pt x="325" y="551"/>
                  </a:lnTo>
                  <a:lnTo>
                    <a:pt x="443" y="634"/>
                  </a:lnTo>
                  <a:lnTo>
                    <a:pt x="523" y="686"/>
                  </a:lnTo>
                  <a:lnTo>
                    <a:pt x="547" y="686"/>
                  </a:lnTo>
                  <a:lnTo>
                    <a:pt x="557" y="683"/>
                  </a:lnTo>
                  <a:lnTo>
                    <a:pt x="576" y="662"/>
                  </a:lnTo>
                  <a:lnTo>
                    <a:pt x="594" y="649"/>
                  </a:lnTo>
                  <a:lnTo>
                    <a:pt x="627" y="572"/>
                  </a:lnTo>
                  <a:lnTo>
                    <a:pt x="634" y="559"/>
                  </a:lnTo>
                  <a:lnTo>
                    <a:pt x="612" y="525"/>
                  </a:lnTo>
                  <a:lnTo>
                    <a:pt x="603" y="508"/>
                  </a:lnTo>
                  <a:lnTo>
                    <a:pt x="594" y="490"/>
                  </a:lnTo>
                  <a:lnTo>
                    <a:pt x="585" y="475"/>
                  </a:lnTo>
                  <a:lnTo>
                    <a:pt x="579" y="457"/>
                  </a:lnTo>
                  <a:lnTo>
                    <a:pt x="576" y="443"/>
                  </a:lnTo>
                  <a:lnTo>
                    <a:pt x="575" y="428"/>
                  </a:lnTo>
                  <a:lnTo>
                    <a:pt x="575" y="403"/>
                  </a:lnTo>
                  <a:lnTo>
                    <a:pt x="576" y="382"/>
                  </a:lnTo>
                  <a:lnTo>
                    <a:pt x="578" y="374"/>
                  </a:lnTo>
                  <a:lnTo>
                    <a:pt x="581" y="367"/>
                  </a:lnTo>
                  <a:lnTo>
                    <a:pt x="582" y="362"/>
                  </a:lnTo>
                  <a:lnTo>
                    <a:pt x="590" y="357"/>
                  </a:lnTo>
                  <a:lnTo>
                    <a:pt x="594" y="352"/>
                  </a:lnTo>
                  <a:lnTo>
                    <a:pt x="603" y="351"/>
                  </a:lnTo>
                  <a:lnTo>
                    <a:pt x="610" y="348"/>
                  </a:lnTo>
                  <a:lnTo>
                    <a:pt x="621" y="345"/>
                  </a:lnTo>
                  <a:lnTo>
                    <a:pt x="649" y="345"/>
                  </a:lnTo>
                  <a:lnTo>
                    <a:pt x="684" y="34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84" name="Freeform 1041"/>
            <p:cNvSpPr>
              <a:spLocks/>
            </p:cNvSpPr>
            <p:nvPr/>
          </p:nvSpPr>
          <p:spPr bwMode="auto">
            <a:xfrm>
              <a:off x="-3672" y="400"/>
              <a:ext cx="1252" cy="1553"/>
            </a:xfrm>
            <a:custGeom>
              <a:avLst/>
              <a:gdLst/>
              <a:ahLst/>
              <a:cxnLst>
                <a:cxn ang="0">
                  <a:pos x="68" y="1049"/>
                </a:cxn>
                <a:cxn ang="0">
                  <a:pos x="137" y="1154"/>
                </a:cxn>
                <a:cxn ang="0">
                  <a:pos x="201" y="1213"/>
                </a:cxn>
                <a:cxn ang="0">
                  <a:pos x="219" y="1282"/>
                </a:cxn>
                <a:cxn ang="0">
                  <a:pos x="275" y="1416"/>
                </a:cxn>
                <a:cxn ang="0">
                  <a:pos x="337" y="1458"/>
                </a:cxn>
                <a:cxn ang="0">
                  <a:pos x="507" y="1512"/>
                </a:cxn>
                <a:cxn ang="0">
                  <a:pos x="578" y="1553"/>
                </a:cxn>
                <a:cxn ang="0">
                  <a:pos x="622" y="1525"/>
                </a:cxn>
                <a:cxn ang="0">
                  <a:pos x="611" y="1505"/>
                </a:cxn>
                <a:cxn ang="0">
                  <a:pos x="556" y="1355"/>
                </a:cxn>
                <a:cxn ang="0">
                  <a:pos x="566" y="1282"/>
                </a:cxn>
                <a:cxn ang="0">
                  <a:pos x="559" y="1272"/>
                </a:cxn>
                <a:cxn ang="0">
                  <a:pos x="602" y="1204"/>
                </a:cxn>
                <a:cxn ang="0">
                  <a:pos x="599" y="1161"/>
                </a:cxn>
                <a:cxn ang="0">
                  <a:pos x="645" y="1150"/>
                </a:cxn>
                <a:cxn ang="0">
                  <a:pos x="643" y="1104"/>
                </a:cxn>
                <a:cxn ang="0">
                  <a:pos x="662" y="1099"/>
                </a:cxn>
                <a:cxn ang="0">
                  <a:pos x="688" y="1099"/>
                </a:cxn>
                <a:cxn ang="0">
                  <a:pos x="692" y="1075"/>
                </a:cxn>
                <a:cxn ang="0">
                  <a:pos x="714" y="1075"/>
                </a:cxn>
                <a:cxn ang="0">
                  <a:pos x="761" y="1058"/>
                </a:cxn>
                <a:cxn ang="0">
                  <a:pos x="733" y="1027"/>
                </a:cxn>
                <a:cxn ang="0">
                  <a:pos x="793" y="1007"/>
                </a:cxn>
                <a:cxn ang="0">
                  <a:pos x="796" y="1027"/>
                </a:cxn>
                <a:cxn ang="0">
                  <a:pos x="874" y="1002"/>
                </a:cxn>
                <a:cxn ang="0">
                  <a:pos x="1025" y="878"/>
                </a:cxn>
                <a:cxn ang="0">
                  <a:pos x="1010" y="820"/>
                </a:cxn>
                <a:cxn ang="0">
                  <a:pos x="1045" y="832"/>
                </a:cxn>
                <a:cxn ang="0">
                  <a:pos x="1090" y="846"/>
                </a:cxn>
                <a:cxn ang="0">
                  <a:pos x="1196" y="800"/>
                </a:cxn>
                <a:cxn ang="0">
                  <a:pos x="1201" y="767"/>
                </a:cxn>
                <a:cxn ang="0">
                  <a:pos x="1218" y="697"/>
                </a:cxn>
                <a:cxn ang="0">
                  <a:pos x="1218" y="663"/>
                </a:cxn>
                <a:cxn ang="0">
                  <a:pos x="1245" y="607"/>
                </a:cxn>
                <a:cxn ang="0">
                  <a:pos x="1245" y="524"/>
                </a:cxn>
                <a:cxn ang="0">
                  <a:pos x="1224" y="488"/>
                </a:cxn>
                <a:cxn ang="0">
                  <a:pos x="1201" y="452"/>
                </a:cxn>
                <a:cxn ang="0">
                  <a:pos x="1192" y="396"/>
                </a:cxn>
                <a:cxn ang="0">
                  <a:pos x="1155" y="171"/>
                </a:cxn>
                <a:cxn ang="0">
                  <a:pos x="1112" y="75"/>
                </a:cxn>
                <a:cxn ang="0">
                  <a:pos x="1066" y="53"/>
                </a:cxn>
                <a:cxn ang="0">
                  <a:pos x="967" y="0"/>
                </a:cxn>
                <a:cxn ang="0">
                  <a:pos x="902" y="7"/>
                </a:cxn>
                <a:cxn ang="0">
                  <a:pos x="847" y="22"/>
                </a:cxn>
                <a:cxn ang="0">
                  <a:pos x="778" y="43"/>
                </a:cxn>
                <a:cxn ang="0">
                  <a:pos x="761" y="79"/>
                </a:cxn>
                <a:cxn ang="0">
                  <a:pos x="753" y="161"/>
                </a:cxn>
                <a:cxn ang="0">
                  <a:pos x="751" y="242"/>
                </a:cxn>
                <a:cxn ang="0">
                  <a:pos x="729" y="331"/>
                </a:cxn>
                <a:cxn ang="0">
                  <a:pos x="707" y="380"/>
                </a:cxn>
                <a:cxn ang="0">
                  <a:pos x="695" y="419"/>
                </a:cxn>
                <a:cxn ang="0">
                  <a:pos x="645" y="512"/>
                </a:cxn>
                <a:cxn ang="0">
                  <a:pos x="523" y="697"/>
                </a:cxn>
                <a:cxn ang="0">
                  <a:pos x="226" y="892"/>
                </a:cxn>
                <a:cxn ang="0">
                  <a:pos x="189" y="881"/>
                </a:cxn>
                <a:cxn ang="0">
                  <a:pos x="117" y="876"/>
                </a:cxn>
                <a:cxn ang="0">
                  <a:pos x="27" y="886"/>
                </a:cxn>
                <a:cxn ang="0">
                  <a:pos x="18" y="918"/>
                </a:cxn>
              </a:cxnLst>
              <a:rect l="0" t="0" r="r" b="b"/>
              <a:pathLst>
                <a:path w="1252" h="1553">
                  <a:moveTo>
                    <a:pt x="18" y="918"/>
                  </a:moveTo>
                  <a:lnTo>
                    <a:pt x="18" y="934"/>
                  </a:lnTo>
                  <a:lnTo>
                    <a:pt x="68" y="1049"/>
                  </a:lnTo>
                  <a:lnTo>
                    <a:pt x="78" y="1075"/>
                  </a:lnTo>
                  <a:lnTo>
                    <a:pt x="135" y="1137"/>
                  </a:lnTo>
                  <a:lnTo>
                    <a:pt x="137" y="1154"/>
                  </a:lnTo>
                  <a:lnTo>
                    <a:pt x="176" y="1194"/>
                  </a:lnTo>
                  <a:lnTo>
                    <a:pt x="186" y="1199"/>
                  </a:lnTo>
                  <a:lnTo>
                    <a:pt x="201" y="1213"/>
                  </a:lnTo>
                  <a:lnTo>
                    <a:pt x="208" y="1225"/>
                  </a:lnTo>
                  <a:lnTo>
                    <a:pt x="208" y="1268"/>
                  </a:lnTo>
                  <a:lnTo>
                    <a:pt x="219" y="1282"/>
                  </a:lnTo>
                  <a:lnTo>
                    <a:pt x="223" y="1327"/>
                  </a:lnTo>
                  <a:lnTo>
                    <a:pt x="234" y="1344"/>
                  </a:lnTo>
                  <a:lnTo>
                    <a:pt x="275" y="1416"/>
                  </a:lnTo>
                  <a:lnTo>
                    <a:pt x="279" y="1436"/>
                  </a:lnTo>
                  <a:lnTo>
                    <a:pt x="305" y="1443"/>
                  </a:lnTo>
                  <a:lnTo>
                    <a:pt x="337" y="1458"/>
                  </a:lnTo>
                  <a:lnTo>
                    <a:pt x="374" y="1472"/>
                  </a:lnTo>
                  <a:lnTo>
                    <a:pt x="432" y="1505"/>
                  </a:lnTo>
                  <a:lnTo>
                    <a:pt x="507" y="1512"/>
                  </a:lnTo>
                  <a:lnTo>
                    <a:pt x="519" y="1512"/>
                  </a:lnTo>
                  <a:lnTo>
                    <a:pt x="563" y="1540"/>
                  </a:lnTo>
                  <a:lnTo>
                    <a:pt x="578" y="1553"/>
                  </a:lnTo>
                  <a:lnTo>
                    <a:pt x="602" y="1525"/>
                  </a:lnTo>
                  <a:lnTo>
                    <a:pt x="621" y="1530"/>
                  </a:lnTo>
                  <a:lnTo>
                    <a:pt x="622" y="1525"/>
                  </a:lnTo>
                  <a:lnTo>
                    <a:pt x="622" y="1515"/>
                  </a:lnTo>
                  <a:lnTo>
                    <a:pt x="606" y="1509"/>
                  </a:lnTo>
                  <a:lnTo>
                    <a:pt x="611" y="1505"/>
                  </a:lnTo>
                  <a:lnTo>
                    <a:pt x="593" y="1483"/>
                  </a:lnTo>
                  <a:lnTo>
                    <a:pt x="566" y="1391"/>
                  </a:lnTo>
                  <a:lnTo>
                    <a:pt x="556" y="1355"/>
                  </a:lnTo>
                  <a:lnTo>
                    <a:pt x="578" y="1301"/>
                  </a:lnTo>
                  <a:lnTo>
                    <a:pt x="574" y="1285"/>
                  </a:lnTo>
                  <a:lnTo>
                    <a:pt x="566" y="1282"/>
                  </a:lnTo>
                  <a:lnTo>
                    <a:pt x="563" y="1282"/>
                  </a:lnTo>
                  <a:lnTo>
                    <a:pt x="559" y="1278"/>
                  </a:lnTo>
                  <a:lnTo>
                    <a:pt x="559" y="1272"/>
                  </a:lnTo>
                  <a:lnTo>
                    <a:pt x="563" y="1268"/>
                  </a:lnTo>
                  <a:lnTo>
                    <a:pt x="584" y="1256"/>
                  </a:lnTo>
                  <a:lnTo>
                    <a:pt x="602" y="1204"/>
                  </a:lnTo>
                  <a:lnTo>
                    <a:pt x="587" y="1203"/>
                  </a:lnTo>
                  <a:lnTo>
                    <a:pt x="584" y="1177"/>
                  </a:lnTo>
                  <a:lnTo>
                    <a:pt x="599" y="1161"/>
                  </a:lnTo>
                  <a:lnTo>
                    <a:pt x="617" y="1173"/>
                  </a:lnTo>
                  <a:lnTo>
                    <a:pt x="642" y="1155"/>
                  </a:lnTo>
                  <a:lnTo>
                    <a:pt x="645" y="1150"/>
                  </a:lnTo>
                  <a:lnTo>
                    <a:pt x="649" y="1125"/>
                  </a:lnTo>
                  <a:lnTo>
                    <a:pt x="639" y="1119"/>
                  </a:lnTo>
                  <a:lnTo>
                    <a:pt x="643" y="1104"/>
                  </a:lnTo>
                  <a:lnTo>
                    <a:pt x="649" y="1111"/>
                  </a:lnTo>
                  <a:lnTo>
                    <a:pt x="658" y="1111"/>
                  </a:lnTo>
                  <a:lnTo>
                    <a:pt x="662" y="1099"/>
                  </a:lnTo>
                  <a:lnTo>
                    <a:pt x="673" y="1104"/>
                  </a:lnTo>
                  <a:lnTo>
                    <a:pt x="686" y="1104"/>
                  </a:lnTo>
                  <a:lnTo>
                    <a:pt x="688" y="1099"/>
                  </a:lnTo>
                  <a:lnTo>
                    <a:pt x="692" y="1098"/>
                  </a:lnTo>
                  <a:lnTo>
                    <a:pt x="692" y="1078"/>
                  </a:lnTo>
                  <a:lnTo>
                    <a:pt x="692" y="1075"/>
                  </a:lnTo>
                  <a:lnTo>
                    <a:pt x="702" y="1071"/>
                  </a:lnTo>
                  <a:lnTo>
                    <a:pt x="707" y="1075"/>
                  </a:lnTo>
                  <a:lnTo>
                    <a:pt x="714" y="1075"/>
                  </a:lnTo>
                  <a:lnTo>
                    <a:pt x="757" y="1063"/>
                  </a:lnTo>
                  <a:lnTo>
                    <a:pt x="761" y="1059"/>
                  </a:lnTo>
                  <a:lnTo>
                    <a:pt x="761" y="1058"/>
                  </a:lnTo>
                  <a:lnTo>
                    <a:pt x="757" y="1049"/>
                  </a:lnTo>
                  <a:lnTo>
                    <a:pt x="733" y="1039"/>
                  </a:lnTo>
                  <a:lnTo>
                    <a:pt x="733" y="1027"/>
                  </a:lnTo>
                  <a:lnTo>
                    <a:pt x="775" y="1017"/>
                  </a:lnTo>
                  <a:lnTo>
                    <a:pt x="781" y="1012"/>
                  </a:lnTo>
                  <a:lnTo>
                    <a:pt x="793" y="1007"/>
                  </a:lnTo>
                  <a:lnTo>
                    <a:pt x="796" y="1012"/>
                  </a:lnTo>
                  <a:lnTo>
                    <a:pt x="793" y="1016"/>
                  </a:lnTo>
                  <a:lnTo>
                    <a:pt x="796" y="1027"/>
                  </a:lnTo>
                  <a:lnTo>
                    <a:pt x="803" y="1027"/>
                  </a:lnTo>
                  <a:lnTo>
                    <a:pt x="813" y="1017"/>
                  </a:lnTo>
                  <a:lnTo>
                    <a:pt x="874" y="1002"/>
                  </a:lnTo>
                  <a:lnTo>
                    <a:pt x="971" y="940"/>
                  </a:lnTo>
                  <a:lnTo>
                    <a:pt x="982" y="914"/>
                  </a:lnTo>
                  <a:lnTo>
                    <a:pt x="1025" y="878"/>
                  </a:lnTo>
                  <a:lnTo>
                    <a:pt x="1029" y="871"/>
                  </a:lnTo>
                  <a:lnTo>
                    <a:pt x="1008" y="842"/>
                  </a:lnTo>
                  <a:lnTo>
                    <a:pt x="1010" y="820"/>
                  </a:lnTo>
                  <a:lnTo>
                    <a:pt x="1039" y="809"/>
                  </a:lnTo>
                  <a:lnTo>
                    <a:pt x="1051" y="809"/>
                  </a:lnTo>
                  <a:lnTo>
                    <a:pt x="1045" y="832"/>
                  </a:lnTo>
                  <a:lnTo>
                    <a:pt x="1045" y="842"/>
                  </a:lnTo>
                  <a:lnTo>
                    <a:pt x="1084" y="836"/>
                  </a:lnTo>
                  <a:lnTo>
                    <a:pt x="1090" y="846"/>
                  </a:lnTo>
                  <a:lnTo>
                    <a:pt x="1161" y="814"/>
                  </a:lnTo>
                  <a:lnTo>
                    <a:pt x="1202" y="809"/>
                  </a:lnTo>
                  <a:lnTo>
                    <a:pt x="1196" y="800"/>
                  </a:lnTo>
                  <a:lnTo>
                    <a:pt x="1192" y="787"/>
                  </a:lnTo>
                  <a:lnTo>
                    <a:pt x="1196" y="779"/>
                  </a:lnTo>
                  <a:lnTo>
                    <a:pt x="1201" y="767"/>
                  </a:lnTo>
                  <a:lnTo>
                    <a:pt x="1211" y="758"/>
                  </a:lnTo>
                  <a:lnTo>
                    <a:pt x="1229" y="711"/>
                  </a:lnTo>
                  <a:lnTo>
                    <a:pt x="1218" y="697"/>
                  </a:lnTo>
                  <a:lnTo>
                    <a:pt x="1218" y="685"/>
                  </a:lnTo>
                  <a:lnTo>
                    <a:pt x="1223" y="676"/>
                  </a:lnTo>
                  <a:lnTo>
                    <a:pt x="1218" y="663"/>
                  </a:lnTo>
                  <a:lnTo>
                    <a:pt x="1223" y="639"/>
                  </a:lnTo>
                  <a:lnTo>
                    <a:pt x="1235" y="627"/>
                  </a:lnTo>
                  <a:lnTo>
                    <a:pt x="1245" y="607"/>
                  </a:lnTo>
                  <a:lnTo>
                    <a:pt x="1252" y="576"/>
                  </a:lnTo>
                  <a:lnTo>
                    <a:pt x="1252" y="556"/>
                  </a:lnTo>
                  <a:lnTo>
                    <a:pt x="1245" y="524"/>
                  </a:lnTo>
                  <a:lnTo>
                    <a:pt x="1229" y="502"/>
                  </a:lnTo>
                  <a:lnTo>
                    <a:pt x="1224" y="497"/>
                  </a:lnTo>
                  <a:lnTo>
                    <a:pt x="1224" y="488"/>
                  </a:lnTo>
                  <a:lnTo>
                    <a:pt x="1223" y="479"/>
                  </a:lnTo>
                  <a:lnTo>
                    <a:pt x="1211" y="458"/>
                  </a:lnTo>
                  <a:lnTo>
                    <a:pt x="1201" y="452"/>
                  </a:lnTo>
                  <a:lnTo>
                    <a:pt x="1201" y="448"/>
                  </a:lnTo>
                  <a:lnTo>
                    <a:pt x="1202" y="427"/>
                  </a:lnTo>
                  <a:lnTo>
                    <a:pt x="1192" y="396"/>
                  </a:lnTo>
                  <a:lnTo>
                    <a:pt x="1165" y="374"/>
                  </a:lnTo>
                  <a:lnTo>
                    <a:pt x="1161" y="364"/>
                  </a:lnTo>
                  <a:lnTo>
                    <a:pt x="1155" y="171"/>
                  </a:lnTo>
                  <a:lnTo>
                    <a:pt x="1155" y="68"/>
                  </a:lnTo>
                  <a:lnTo>
                    <a:pt x="1131" y="65"/>
                  </a:lnTo>
                  <a:lnTo>
                    <a:pt x="1112" y="75"/>
                  </a:lnTo>
                  <a:lnTo>
                    <a:pt x="1100" y="75"/>
                  </a:lnTo>
                  <a:lnTo>
                    <a:pt x="1075" y="53"/>
                  </a:lnTo>
                  <a:lnTo>
                    <a:pt x="1066" y="53"/>
                  </a:lnTo>
                  <a:lnTo>
                    <a:pt x="1060" y="43"/>
                  </a:lnTo>
                  <a:lnTo>
                    <a:pt x="1045" y="42"/>
                  </a:lnTo>
                  <a:lnTo>
                    <a:pt x="967" y="0"/>
                  </a:lnTo>
                  <a:lnTo>
                    <a:pt x="964" y="3"/>
                  </a:lnTo>
                  <a:lnTo>
                    <a:pt x="939" y="12"/>
                  </a:lnTo>
                  <a:lnTo>
                    <a:pt x="902" y="7"/>
                  </a:lnTo>
                  <a:lnTo>
                    <a:pt x="889" y="7"/>
                  </a:lnTo>
                  <a:lnTo>
                    <a:pt x="878" y="12"/>
                  </a:lnTo>
                  <a:lnTo>
                    <a:pt x="847" y="22"/>
                  </a:lnTo>
                  <a:lnTo>
                    <a:pt x="813" y="23"/>
                  </a:lnTo>
                  <a:lnTo>
                    <a:pt x="803" y="26"/>
                  </a:lnTo>
                  <a:lnTo>
                    <a:pt x="778" y="43"/>
                  </a:lnTo>
                  <a:lnTo>
                    <a:pt x="773" y="40"/>
                  </a:lnTo>
                  <a:lnTo>
                    <a:pt x="766" y="59"/>
                  </a:lnTo>
                  <a:lnTo>
                    <a:pt x="761" y="79"/>
                  </a:lnTo>
                  <a:lnTo>
                    <a:pt x="757" y="98"/>
                  </a:lnTo>
                  <a:lnTo>
                    <a:pt x="756" y="120"/>
                  </a:lnTo>
                  <a:lnTo>
                    <a:pt x="753" y="161"/>
                  </a:lnTo>
                  <a:lnTo>
                    <a:pt x="753" y="206"/>
                  </a:lnTo>
                  <a:lnTo>
                    <a:pt x="753" y="223"/>
                  </a:lnTo>
                  <a:lnTo>
                    <a:pt x="751" y="242"/>
                  </a:lnTo>
                  <a:lnTo>
                    <a:pt x="745" y="276"/>
                  </a:lnTo>
                  <a:lnTo>
                    <a:pt x="738" y="305"/>
                  </a:lnTo>
                  <a:lnTo>
                    <a:pt x="729" y="331"/>
                  </a:lnTo>
                  <a:lnTo>
                    <a:pt x="722" y="351"/>
                  </a:lnTo>
                  <a:lnTo>
                    <a:pt x="714" y="367"/>
                  </a:lnTo>
                  <a:lnTo>
                    <a:pt x="707" y="380"/>
                  </a:lnTo>
                  <a:lnTo>
                    <a:pt x="705" y="387"/>
                  </a:lnTo>
                  <a:lnTo>
                    <a:pt x="704" y="397"/>
                  </a:lnTo>
                  <a:lnTo>
                    <a:pt x="695" y="419"/>
                  </a:lnTo>
                  <a:lnTo>
                    <a:pt x="682" y="448"/>
                  </a:lnTo>
                  <a:lnTo>
                    <a:pt x="664" y="479"/>
                  </a:lnTo>
                  <a:lnTo>
                    <a:pt x="645" y="512"/>
                  </a:lnTo>
                  <a:lnTo>
                    <a:pt x="622" y="550"/>
                  </a:lnTo>
                  <a:lnTo>
                    <a:pt x="574" y="623"/>
                  </a:lnTo>
                  <a:lnTo>
                    <a:pt x="523" y="697"/>
                  </a:lnTo>
                  <a:lnTo>
                    <a:pt x="482" y="756"/>
                  </a:lnTo>
                  <a:lnTo>
                    <a:pt x="441" y="814"/>
                  </a:lnTo>
                  <a:lnTo>
                    <a:pt x="226" y="892"/>
                  </a:lnTo>
                  <a:lnTo>
                    <a:pt x="214" y="889"/>
                  </a:lnTo>
                  <a:lnTo>
                    <a:pt x="203" y="885"/>
                  </a:lnTo>
                  <a:lnTo>
                    <a:pt x="189" y="881"/>
                  </a:lnTo>
                  <a:lnTo>
                    <a:pt x="176" y="878"/>
                  </a:lnTo>
                  <a:lnTo>
                    <a:pt x="146" y="876"/>
                  </a:lnTo>
                  <a:lnTo>
                    <a:pt x="117" y="876"/>
                  </a:lnTo>
                  <a:lnTo>
                    <a:pt x="86" y="878"/>
                  </a:lnTo>
                  <a:lnTo>
                    <a:pt x="55" y="881"/>
                  </a:lnTo>
                  <a:lnTo>
                    <a:pt x="27" y="886"/>
                  </a:lnTo>
                  <a:lnTo>
                    <a:pt x="0" y="892"/>
                  </a:lnTo>
                  <a:lnTo>
                    <a:pt x="1" y="892"/>
                  </a:lnTo>
                  <a:lnTo>
                    <a:pt x="18" y="91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85" name="Freeform 1042"/>
            <p:cNvSpPr>
              <a:spLocks/>
            </p:cNvSpPr>
            <p:nvPr/>
          </p:nvSpPr>
          <p:spPr bwMode="auto">
            <a:xfrm>
              <a:off x="-3672" y="400"/>
              <a:ext cx="1252" cy="1553"/>
            </a:xfrm>
            <a:custGeom>
              <a:avLst/>
              <a:gdLst/>
              <a:ahLst/>
              <a:cxnLst>
                <a:cxn ang="0">
                  <a:pos x="68" y="1049"/>
                </a:cxn>
                <a:cxn ang="0">
                  <a:pos x="137" y="1154"/>
                </a:cxn>
                <a:cxn ang="0">
                  <a:pos x="201" y="1213"/>
                </a:cxn>
                <a:cxn ang="0">
                  <a:pos x="219" y="1282"/>
                </a:cxn>
                <a:cxn ang="0">
                  <a:pos x="275" y="1416"/>
                </a:cxn>
                <a:cxn ang="0">
                  <a:pos x="337" y="1458"/>
                </a:cxn>
                <a:cxn ang="0">
                  <a:pos x="507" y="1512"/>
                </a:cxn>
                <a:cxn ang="0">
                  <a:pos x="578" y="1553"/>
                </a:cxn>
                <a:cxn ang="0">
                  <a:pos x="622" y="1525"/>
                </a:cxn>
                <a:cxn ang="0">
                  <a:pos x="611" y="1505"/>
                </a:cxn>
                <a:cxn ang="0">
                  <a:pos x="556" y="1355"/>
                </a:cxn>
                <a:cxn ang="0">
                  <a:pos x="566" y="1282"/>
                </a:cxn>
                <a:cxn ang="0">
                  <a:pos x="559" y="1272"/>
                </a:cxn>
                <a:cxn ang="0">
                  <a:pos x="602" y="1204"/>
                </a:cxn>
                <a:cxn ang="0">
                  <a:pos x="599" y="1161"/>
                </a:cxn>
                <a:cxn ang="0">
                  <a:pos x="645" y="1150"/>
                </a:cxn>
                <a:cxn ang="0">
                  <a:pos x="643" y="1104"/>
                </a:cxn>
                <a:cxn ang="0">
                  <a:pos x="662" y="1099"/>
                </a:cxn>
                <a:cxn ang="0">
                  <a:pos x="688" y="1099"/>
                </a:cxn>
                <a:cxn ang="0">
                  <a:pos x="692" y="1075"/>
                </a:cxn>
                <a:cxn ang="0">
                  <a:pos x="714" y="1075"/>
                </a:cxn>
                <a:cxn ang="0">
                  <a:pos x="761" y="1058"/>
                </a:cxn>
                <a:cxn ang="0">
                  <a:pos x="733" y="1027"/>
                </a:cxn>
                <a:cxn ang="0">
                  <a:pos x="793" y="1007"/>
                </a:cxn>
                <a:cxn ang="0">
                  <a:pos x="796" y="1027"/>
                </a:cxn>
                <a:cxn ang="0">
                  <a:pos x="874" y="1002"/>
                </a:cxn>
                <a:cxn ang="0">
                  <a:pos x="1025" y="878"/>
                </a:cxn>
                <a:cxn ang="0">
                  <a:pos x="1010" y="820"/>
                </a:cxn>
                <a:cxn ang="0">
                  <a:pos x="1045" y="832"/>
                </a:cxn>
                <a:cxn ang="0">
                  <a:pos x="1090" y="846"/>
                </a:cxn>
                <a:cxn ang="0">
                  <a:pos x="1196" y="800"/>
                </a:cxn>
                <a:cxn ang="0">
                  <a:pos x="1201" y="767"/>
                </a:cxn>
                <a:cxn ang="0">
                  <a:pos x="1218" y="697"/>
                </a:cxn>
                <a:cxn ang="0">
                  <a:pos x="1218" y="663"/>
                </a:cxn>
                <a:cxn ang="0">
                  <a:pos x="1245" y="607"/>
                </a:cxn>
                <a:cxn ang="0">
                  <a:pos x="1245" y="524"/>
                </a:cxn>
                <a:cxn ang="0">
                  <a:pos x="1224" y="488"/>
                </a:cxn>
                <a:cxn ang="0">
                  <a:pos x="1201" y="452"/>
                </a:cxn>
                <a:cxn ang="0">
                  <a:pos x="1192" y="396"/>
                </a:cxn>
                <a:cxn ang="0">
                  <a:pos x="1155" y="171"/>
                </a:cxn>
                <a:cxn ang="0">
                  <a:pos x="1112" y="75"/>
                </a:cxn>
                <a:cxn ang="0">
                  <a:pos x="1066" y="53"/>
                </a:cxn>
                <a:cxn ang="0">
                  <a:pos x="967" y="0"/>
                </a:cxn>
                <a:cxn ang="0">
                  <a:pos x="902" y="7"/>
                </a:cxn>
                <a:cxn ang="0">
                  <a:pos x="847" y="22"/>
                </a:cxn>
                <a:cxn ang="0">
                  <a:pos x="778" y="43"/>
                </a:cxn>
                <a:cxn ang="0">
                  <a:pos x="761" y="79"/>
                </a:cxn>
                <a:cxn ang="0">
                  <a:pos x="753" y="161"/>
                </a:cxn>
                <a:cxn ang="0">
                  <a:pos x="751" y="242"/>
                </a:cxn>
                <a:cxn ang="0">
                  <a:pos x="729" y="331"/>
                </a:cxn>
                <a:cxn ang="0">
                  <a:pos x="707" y="380"/>
                </a:cxn>
                <a:cxn ang="0">
                  <a:pos x="695" y="419"/>
                </a:cxn>
                <a:cxn ang="0">
                  <a:pos x="645" y="512"/>
                </a:cxn>
                <a:cxn ang="0">
                  <a:pos x="523" y="697"/>
                </a:cxn>
                <a:cxn ang="0">
                  <a:pos x="226" y="892"/>
                </a:cxn>
                <a:cxn ang="0">
                  <a:pos x="189" y="881"/>
                </a:cxn>
                <a:cxn ang="0">
                  <a:pos x="117" y="876"/>
                </a:cxn>
                <a:cxn ang="0">
                  <a:pos x="27" y="886"/>
                </a:cxn>
                <a:cxn ang="0">
                  <a:pos x="18" y="918"/>
                </a:cxn>
              </a:cxnLst>
              <a:rect l="0" t="0" r="r" b="b"/>
              <a:pathLst>
                <a:path w="1252" h="1553">
                  <a:moveTo>
                    <a:pt x="18" y="918"/>
                  </a:moveTo>
                  <a:lnTo>
                    <a:pt x="18" y="934"/>
                  </a:lnTo>
                  <a:lnTo>
                    <a:pt x="68" y="1049"/>
                  </a:lnTo>
                  <a:lnTo>
                    <a:pt x="78" y="1075"/>
                  </a:lnTo>
                  <a:lnTo>
                    <a:pt x="135" y="1137"/>
                  </a:lnTo>
                  <a:lnTo>
                    <a:pt x="137" y="1154"/>
                  </a:lnTo>
                  <a:lnTo>
                    <a:pt x="176" y="1194"/>
                  </a:lnTo>
                  <a:lnTo>
                    <a:pt x="186" y="1199"/>
                  </a:lnTo>
                  <a:lnTo>
                    <a:pt x="201" y="1213"/>
                  </a:lnTo>
                  <a:lnTo>
                    <a:pt x="208" y="1225"/>
                  </a:lnTo>
                  <a:lnTo>
                    <a:pt x="208" y="1268"/>
                  </a:lnTo>
                  <a:lnTo>
                    <a:pt x="219" y="1282"/>
                  </a:lnTo>
                  <a:lnTo>
                    <a:pt x="223" y="1327"/>
                  </a:lnTo>
                  <a:lnTo>
                    <a:pt x="234" y="1344"/>
                  </a:lnTo>
                  <a:lnTo>
                    <a:pt x="275" y="1416"/>
                  </a:lnTo>
                  <a:lnTo>
                    <a:pt x="279" y="1436"/>
                  </a:lnTo>
                  <a:lnTo>
                    <a:pt x="305" y="1443"/>
                  </a:lnTo>
                  <a:lnTo>
                    <a:pt x="337" y="1458"/>
                  </a:lnTo>
                  <a:lnTo>
                    <a:pt x="374" y="1472"/>
                  </a:lnTo>
                  <a:lnTo>
                    <a:pt x="432" y="1505"/>
                  </a:lnTo>
                  <a:lnTo>
                    <a:pt x="507" y="1512"/>
                  </a:lnTo>
                  <a:lnTo>
                    <a:pt x="519" y="1512"/>
                  </a:lnTo>
                  <a:lnTo>
                    <a:pt x="563" y="1540"/>
                  </a:lnTo>
                  <a:lnTo>
                    <a:pt x="578" y="1553"/>
                  </a:lnTo>
                  <a:lnTo>
                    <a:pt x="602" y="1525"/>
                  </a:lnTo>
                  <a:lnTo>
                    <a:pt x="621" y="1530"/>
                  </a:lnTo>
                  <a:lnTo>
                    <a:pt x="622" y="1525"/>
                  </a:lnTo>
                  <a:lnTo>
                    <a:pt x="622" y="1515"/>
                  </a:lnTo>
                  <a:lnTo>
                    <a:pt x="606" y="1509"/>
                  </a:lnTo>
                  <a:lnTo>
                    <a:pt x="611" y="1505"/>
                  </a:lnTo>
                  <a:lnTo>
                    <a:pt x="593" y="1483"/>
                  </a:lnTo>
                  <a:lnTo>
                    <a:pt x="566" y="1391"/>
                  </a:lnTo>
                  <a:lnTo>
                    <a:pt x="556" y="1355"/>
                  </a:lnTo>
                  <a:lnTo>
                    <a:pt x="578" y="1301"/>
                  </a:lnTo>
                  <a:lnTo>
                    <a:pt x="574" y="1285"/>
                  </a:lnTo>
                  <a:lnTo>
                    <a:pt x="566" y="1282"/>
                  </a:lnTo>
                  <a:lnTo>
                    <a:pt x="563" y="1282"/>
                  </a:lnTo>
                  <a:lnTo>
                    <a:pt x="559" y="1278"/>
                  </a:lnTo>
                  <a:lnTo>
                    <a:pt x="559" y="1272"/>
                  </a:lnTo>
                  <a:lnTo>
                    <a:pt x="563" y="1268"/>
                  </a:lnTo>
                  <a:lnTo>
                    <a:pt x="584" y="1256"/>
                  </a:lnTo>
                  <a:lnTo>
                    <a:pt x="602" y="1204"/>
                  </a:lnTo>
                  <a:lnTo>
                    <a:pt x="587" y="1203"/>
                  </a:lnTo>
                  <a:lnTo>
                    <a:pt x="584" y="1177"/>
                  </a:lnTo>
                  <a:lnTo>
                    <a:pt x="599" y="1161"/>
                  </a:lnTo>
                  <a:lnTo>
                    <a:pt x="617" y="1173"/>
                  </a:lnTo>
                  <a:lnTo>
                    <a:pt x="642" y="1155"/>
                  </a:lnTo>
                  <a:lnTo>
                    <a:pt x="645" y="1150"/>
                  </a:lnTo>
                  <a:lnTo>
                    <a:pt x="649" y="1125"/>
                  </a:lnTo>
                  <a:lnTo>
                    <a:pt x="639" y="1119"/>
                  </a:lnTo>
                  <a:lnTo>
                    <a:pt x="643" y="1104"/>
                  </a:lnTo>
                  <a:lnTo>
                    <a:pt x="649" y="1111"/>
                  </a:lnTo>
                  <a:lnTo>
                    <a:pt x="658" y="1111"/>
                  </a:lnTo>
                  <a:lnTo>
                    <a:pt x="662" y="1099"/>
                  </a:lnTo>
                  <a:lnTo>
                    <a:pt x="673" y="1104"/>
                  </a:lnTo>
                  <a:lnTo>
                    <a:pt x="686" y="1104"/>
                  </a:lnTo>
                  <a:lnTo>
                    <a:pt x="688" y="1099"/>
                  </a:lnTo>
                  <a:lnTo>
                    <a:pt x="692" y="1098"/>
                  </a:lnTo>
                  <a:lnTo>
                    <a:pt x="692" y="1078"/>
                  </a:lnTo>
                  <a:lnTo>
                    <a:pt x="692" y="1075"/>
                  </a:lnTo>
                  <a:lnTo>
                    <a:pt x="702" y="1071"/>
                  </a:lnTo>
                  <a:lnTo>
                    <a:pt x="707" y="1075"/>
                  </a:lnTo>
                  <a:lnTo>
                    <a:pt x="714" y="1075"/>
                  </a:lnTo>
                  <a:lnTo>
                    <a:pt x="757" y="1063"/>
                  </a:lnTo>
                  <a:lnTo>
                    <a:pt x="761" y="1059"/>
                  </a:lnTo>
                  <a:lnTo>
                    <a:pt x="761" y="1058"/>
                  </a:lnTo>
                  <a:lnTo>
                    <a:pt x="757" y="1049"/>
                  </a:lnTo>
                  <a:lnTo>
                    <a:pt x="733" y="1039"/>
                  </a:lnTo>
                  <a:lnTo>
                    <a:pt x="733" y="1027"/>
                  </a:lnTo>
                  <a:lnTo>
                    <a:pt x="775" y="1017"/>
                  </a:lnTo>
                  <a:lnTo>
                    <a:pt x="781" y="1012"/>
                  </a:lnTo>
                  <a:lnTo>
                    <a:pt x="793" y="1007"/>
                  </a:lnTo>
                  <a:lnTo>
                    <a:pt x="796" y="1012"/>
                  </a:lnTo>
                  <a:lnTo>
                    <a:pt x="793" y="1016"/>
                  </a:lnTo>
                  <a:lnTo>
                    <a:pt x="796" y="1027"/>
                  </a:lnTo>
                  <a:lnTo>
                    <a:pt x="803" y="1027"/>
                  </a:lnTo>
                  <a:lnTo>
                    <a:pt x="813" y="1017"/>
                  </a:lnTo>
                  <a:lnTo>
                    <a:pt x="874" y="1002"/>
                  </a:lnTo>
                  <a:lnTo>
                    <a:pt x="971" y="940"/>
                  </a:lnTo>
                  <a:lnTo>
                    <a:pt x="982" y="914"/>
                  </a:lnTo>
                  <a:lnTo>
                    <a:pt x="1025" y="878"/>
                  </a:lnTo>
                  <a:lnTo>
                    <a:pt x="1029" y="871"/>
                  </a:lnTo>
                  <a:lnTo>
                    <a:pt x="1008" y="842"/>
                  </a:lnTo>
                  <a:lnTo>
                    <a:pt x="1010" y="820"/>
                  </a:lnTo>
                  <a:lnTo>
                    <a:pt x="1039" y="809"/>
                  </a:lnTo>
                  <a:lnTo>
                    <a:pt x="1051" y="809"/>
                  </a:lnTo>
                  <a:lnTo>
                    <a:pt x="1045" y="832"/>
                  </a:lnTo>
                  <a:lnTo>
                    <a:pt x="1045" y="842"/>
                  </a:lnTo>
                  <a:lnTo>
                    <a:pt x="1084" y="836"/>
                  </a:lnTo>
                  <a:lnTo>
                    <a:pt x="1090" y="846"/>
                  </a:lnTo>
                  <a:lnTo>
                    <a:pt x="1161" y="814"/>
                  </a:lnTo>
                  <a:lnTo>
                    <a:pt x="1202" y="809"/>
                  </a:lnTo>
                  <a:lnTo>
                    <a:pt x="1196" y="800"/>
                  </a:lnTo>
                  <a:lnTo>
                    <a:pt x="1192" y="787"/>
                  </a:lnTo>
                  <a:lnTo>
                    <a:pt x="1196" y="779"/>
                  </a:lnTo>
                  <a:lnTo>
                    <a:pt x="1201" y="767"/>
                  </a:lnTo>
                  <a:lnTo>
                    <a:pt x="1211" y="758"/>
                  </a:lnTo>
                  <a:lnTo>
                    <a:pt x="1229" y="711"/>
                  </a:lnTo>
                  <a:lnTo>
                    <a:pt x="1218" y="697"/>
                  </a:lnTo>
                  <a:lnTo>
                    <a:pt x="1218" y="685"/>
                  </a:lnTo>
                  <a:lnTo>
                    <a:pt x="1223" y="676"/>
                  </a:lnTo>
                  <a:lnTo>
                    <a:pt x="1218" y="663"/>
                  </a:lnTo>
                  <a:lnTo>
                    <a:pt x="1223" y="639"/>
                  </a:lnTo>
                  <a:lnTo>
                    <a:pt x="1235" y="627"/>
                  </a:lnTo>
                  <a:lnTo>
                    <a:pt x="1245" y="607"/>
                  </a:lnTo>
                  <a:lnTo>
                    <a:pt x="1252" y="576"/>
                  </a:lnTo>
                  <a:lnTo>
                    <a:pt x="1252" y="556"/>
                  </a:lnTo>
                  <a:lnTo>
                    <a:pt x="1245" y="524"/>
                  </a:lnTo>
                  <a:lnTo>
                    <a:pt x="1229" y="502"/>
                  </a:lnTo>
                  <a:lnTo>
                    <a:pt x="1224" y="497"/>
                  </a:lnTo>
                  <a:lnTo>
                    <a:pt x="1224" y="488"/>
                  </a:lnTo>
                  <a:lnTo>
                    <a:pt x="1223" y="479"/>
                  </a:lnTo>
                  <a:lnTo>
                    <a:pt x="1211" y="458"/>
                  </a:lnTo>
                  <a:lnTo>
                    <a:pt x="1201" y="452"/>
                  </a:lnTo>
                  <a:lnTo>
                    <a:pt x="1201" y="448"/>
                  </a:lnTo>
                  <a:lnTo>
                    <a:pt x="1202" y="427"/>
                  </a:lnTo>
                  <a:lnTo>
                    <a:pt x="1192" y="396"/>
                  </a:lnTo>
                  <a:lnTo>
                    <a:pt x="1165" y="374"/>
                  </a:lnTo>
                  <a:lnTo>
                    <a:pt x="1161" y="364"/>
                  </a:lnTo>
                  <a:lnTo>
                    <a:pt x="1155" y="171"/>
                  </a:lnTo>
                  <a:lnTo>
                    <a:pt x="1155" y="68"/>
                  </a:lnTo>
                  <a:lnTo>
                    <a:pt x="1131" y="65"/>
                  </a:lnTo>
                  <a:lnTo>
                    <a:pt x="1112" y="75"/>
                  </a:lnTo>
                  <a:lnTo>
                    <a:pt x="1100" y="75"/>
                  </a:lnTo>
                  <a:lnTo>
                    <a:pt x="1075" y="53"/>
                  </a:lnTo>
                  <a:lnTo>
                    <a:pt x="1066" y="53"/>
                  </a:lnTo>
                  <a:lnTo>
                    <a:pt x="1060" y="43"/>
                  </a:lnTo>
                  <a:lnTo>
                    <a:pt x="1045" y="42"/>
                  </a:lnTo>
                  <a:lnTo>
                    <a:pt x="967" y="0"/>
                  </a:lnTo>
                  <a:lnTo>
                    <a:pt x="964" y="3"/>
                  </a:lnTo>
                  <a:lnTo>
                    <a:pt x="939" y="12"/>
                  </a:lnTo>
                  <a:lnTo>
                    <a:pt x="902" y="7"/>
                  </a:lnTo>
                  <a:lnTo>
                    <a:pt x="889" y="7"/>
                  </a:lnTo>
                  <a:lnTo>
                    <a:pt x="878" y="12"/>
                  </a:lnTo>
                  <a:lnTo>
                    <a:pt x="847" y="22"/>
                  </a:lnTo>
                  <a:lnTo>
                    <a:pt x="813" y="23"/>
                  </a:lnTo>
                  <a:lnTo>
                    <a:pt x="803" y="26"/>
                  </a:lnTo>
                  <a:lnTo>
                    <a:pt x="778" y="43"/>
                  </a:lnTo>
                  <a:lnTo>
                    <a:pt x="773" y="40"/>
                  </a:lnTo>
                  <a:lnTo>
                    <a:pt x="766" y="59"/>
                  </a:lnTo>
                  <a:lnTo>
                    <a:pt x="761" y="79"/>
                  </a:lnTo>
                  <a:lnTo>
                    <a:pt x="757" y="98"/>
                  </a:lnTo>
                  <a:lnTo>
                    <a:pt x="756" y="120"/>
                  </a:lnTo>
                  <a:lnTo>
                    <a:pt x="753" y="161"/>
                  </a:lnTo>
                  <a:lnTo>
                    <a:pt x="753" y="206"/>
                  </a:lnTo>
                  <a:lnTo>
                    <a:pt x="753" y="223"/>
                  </a:lnTo>
                  <a:lnTo>
                    <a:pt x="751" y="242"/>
                  </a:lnTo>
                  <a:lnTo>
                    <a:pt x="745" y="276"/>
                  </a:lnTo>
                  <a:lnTo>
                    <a:pt x="738" y="305"/>
                  </a:lnTo>
                  <a:lnTo>
                    <a:pt x="729" y="331"/>
                  </a:lnTo>
                  <a:lnTo>
                    <a:pt x="722" y="351"/>
                  </a:lnTo>
                  <a:lnTo>
                    <a:pt x="714" y="367"/>
                  </a:lnTo>
                  <a:lnTo>
                    <a:pt x="707" y="380"/>
                  </a:lnTo>
                  <a:lnTo>
                    <a:pt x="705" y="387"/>
                  </a:lnTo>
                  <a:lnTo>
                    <a:pt x="704" y="397"/>
                  </a:lnTo>
                  <a:lnTo>
                    <a:pt x="695" y="419"/>
                  </a:lnTo>
                  <a:lnTo>
                    <a:pt x="682" y="448"/>
                  </a:lnTo>
                  <a:lnTo>
                    <a:pt x="664" y="479"/>
                  </a:lnTo>
                  <a:lnTo>
                    <a:pt x="645" y="512"/>
                  </a:lnTo>
                  <a:lnTo>
                    <a:pt x="622" y="550"/>
                  </a:lnTo>
                  <a:lnTo>
                    <a:pt x="574" y="623"/>
                  </a:lnTo>
                  <a:lnTo>
                    <a:pt x="523" y="697"/>
                  </a:lnTo>
                  <a:lnTo>
                    <a:pt x="482" y="756"/>
                  </a:lnTo>
                  <a:lnTo>
                    <a:pt x="441" y="814"/>
                  </a:lnTo>
                  <a:lnTo>
                    <a:pt x="226" y="892"/>
                  </a:lnTo>
                  <a:lnTo>
                    <a:pt x="214" y="889"/>
                  </a:lnTo>
                  <a:lnTo>
                    <a:pt x="203" y="885"/>
                  </a:lnTo>
                  <a:lnTo>
                    <a:pt x="189" y="881"/>
                  </a:lnTo>
                  <a:lnTo>
                    <a:pt x="176" y="878"/>
                  </a:lnTo>
                  <a:lnTo>
                    <a:pt x="146" y="876"/>
                  </a:lnTo>
                  <a:lnTo>
                    <a:pt x="117" y="876"/>
                  </a:lnTo>
                  <a:lnTo>
                    <a:pt x="86" y="878"/>
                  </a:lnTo>
                  <a:lnTo>
                    <a:pt x="55" y="881"/>
                  </a:lnTo>
                  <a:lnTo>
                    <a:pt x="27" y="886"/>
                  </a:lnTo>
                  <a:lnTo>
                    <a:pt x="0" y="892"/>
                  </a:lnTo>
                  <a:lnTo>
                    <a:pt x="1" y="892"/>
                  </a:lnTo>
                  <a:lnTo>
                    <a:pt x="18" y="91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86" name="Freeform 1043"/>
            <p:cNvSpPr>
              <a:spLocks/>
            </p:cNvSpPr>
            <p:nvPr/>
          </p:nvSpPr>
          <p:spPr bwMode="auto">
            <a:xfrm>
              <a:off x="-4058" y="-131"/>
              <a:ext cx="766" cy="1426"/>
            </a:xfrm>
            <a:custGeom>
              <a:avLst/>
              <a:gdLst/>
              <a:ahLst/>
              <a:cxnLst>
                <a:cxn ang="0">
                  <a:pos x="342" y="1071"/>
                </a:cxn>
                <a:cxn ang="0">
                  <a:pos x="342" y="1059"/>
                </a:cxn>
                <a:cxn ang="0">
                  <a:pos x="358" y="1040"/>
                </a:cxn>
                <a:cxn ang="0">
                  <a:pos x="370" y="1020"/>
                </a:cxn>
                <a:cxn ang="0">
                  <a:pos x="376" y="986"/>
                </a:cxn>
                <a:cxn ang="0">
                  <a:pos x="367" y="951"/>
                </a:cxn>
                <a:cxn ang="0">
                  <a:pos x="346" y="933"/>
                </a:cxn>
                <a:cxn ang="0">
                  <a:pos x="327" y="911"/>
                </a:cxn>
                <a:cxn ang="0">
                  <a:pos x="336" y="884"/>
                </a:cxn>
                <a:cxn ang="0">
                  <a:pos x="376" y="839"/>
                </a:cxn>
                <a:cxn ang="0">
                  <a:pos x="420" y="779"/>
                </a:cxn>
                <a:cxn ang="0">
                  <a:pos x="438" y="718"/>
                </a:cxn>
                <a:cxn ang="0">
                  <a:pos x="441" y="664"/>
                </a:cxn>
                <a:cxn ang="0">
                  <a:pos x="429" y="592"/>
                </a:cxn>
                <a:cxn ang="0">
                  <a:pos x="421" y="557"/>
                </a:cxn>
                <a:cxn ang="0">
                  <a:pos x="383" y="507"/>
                </a:cxn>
                <a:cxn ang="0">
                  <a:pos x="291" y="407"/>
                </a:cxn>
                <a:cxn ang="0">
                  <a:pos x="448" y="363"/>
                </a:cxn>
                <a:cxn ang="0">
                  <a:pos x="464" y="310"/>
                </a:cxn>
                <a:cxn ang="0">
                  <a:pos x="478" y="252"/>
                </a:cxn>
                <a:cxn ang="0">
                  <a:pos x="537" y="212"/>
                </a:cxn>
                <a:cxn ang="0">
                  <a:pos x="580" y="31"/>
                </a:cxn>
                <a:cxn ang="0">
                  <a:pos x="34" y="753"/>
                </a:cxn>
                <a:cxn ang="0">
                  <a:pos x="158" y="974"/>
                </a:cxn>
                <a:cxn ang="0">
                  <a:pos x="172" y="1026"/>
                </a:cxn>
                <a:cxn ang="0">
                  <a:pos x="167" y="1065"/>
                </a:cxn>
                <a:cxn ang="0">
                  <a:pos x="154" y="1084"/>
                </a:cxn>
                <a:cxn ang="0">
                  <a:pos x="136" y="1095"/>
                </a:cxn>
                <a:cxn ang="0">
                  <a:pos x="109" y="1098"/>
                </a:cxn>
                <a:cxn ang="0">
                  <a:pos x="35" y="1102"/>
                </a:cxn>
                <a:cxn ang="0">
                  <a:pos x="13" y="1111"/>
                </a:cxn>
                <a:cxn ang="0">
                  <a:pos x="1" y="1128"/>
                </a:cxn>
                <a:cxn ang="0">
                  <a:pos x="0" y="1183"/>
                </a:cxn>
                <a:cxn ang="0">
                  <a:pos x="10" y="1229"/>
                </a:cxn>
                <a:cxn ang="0">
                  <a:pos x="37" y="1279"/>
                </a:cxn>
                <a:cxn ang="0">
                  <a:pos x="78" y="1299"/>
                </a:cxn>
                <a:cxn ang="0">
                  <a:pos x="115" y="1291"/>
                </a:cxn>
                <a:cxn ang="0">
                  <a:pos x="154" y="1299"/>
                </a:cxn>
                <a:cxn ang="0">
                  <a:pos x="240" y="1315"/>
                </a:cxn>
                <a:cxn ang="0">
                  <a:pos x="302" y="1347"/>
                </a:cxn>
                <a:cxn ang="0">
                  <a:pos x="315" y="1361"/>
                </a:cxn>
                <a:cxn ang="0">
                  <a:pos x="384" y="1425"/>
                </a:cxn>
                <a:cxn ang="0">
                  <a:pos x="472" y="1410"/>
                </a:cxn>
                <a:cxn ang="0">
                  <a:pos x="560" y="1412"/>
                </a:cxn>
                <a:cxn ang="0">
                  <a:pos x="600" y="1422"/>
                </a:cxn>
                <a:cxn ang="0">
                  <a:pos x="636" y="1212"/>
                </a:cxn>
                <a:cxn ang="0">
                  <a:pos x="457" y="1140"/>
                </a:cxn>
                <a:cxn ang="0">
                  <a:pos x="361" y="1088"/>
                </a:cxn>
              </a:cxnLst>
              <a:rect l="0" t="0" r="r" b="b"/>
              <a:pathLst>
                <a:path w="766" h="1426">
                  <a:moveTo>
                    <a:pt x="352" y="1082"/>
                  </a:moveTo>
                  <a:lnTo>
                    <a:pt x="346" y="1076"/>
                  </a:lnTo>
                  <a:lnTo>
                    <a:pt x="342" y="1071"/>
                  </a:lnTo>
                  <a:lnTo>
                    <a:pt x="342" y="1066"/>
                  </a:lnTo>
                  <a:lnTo>
                    <a:pt x="342" y="1062"/>
                  </a:lnTo>
                  <a:lnTo>
                    <a:pt x="342" y="1059"/>
                  </a:lnTo>
                  <a:lnTo>
                    <a:pt x="343" y="1056"/>
                  </a:lnTo>
                  <a:lnTo>
                    <a:pt x="349" y="1049"/>
                  </a:lnTo>
                  <a:lnTo>
                    <a:pt x="358" y="1040"/>
                  </a:lnTo>
                  <a:lnTo>
                    <a:pt x="362" y="1035"/>
                  </a:lnTo>
                  <a:lnTo>
                    <a:pt x="367" y="1029"/>
                  </a:lnTo>
                  <a:lnTo>
                    <a:pt x="370" y="1020"/>
                  </a:lnTo>
                  <a:lnTo>
                    <a:pt x="371" y="1012"/>
                  </a:lnTo>
                  <a:lnTo>
                    <a:pt x="376" y="1000"/>
                  </a:lnTo>
                  <a:lnTo>
                    <a:pt x="376" y="986"/>
                  </a:lnTo>
                  <a:lnTo>
                    <a:pt x="374" y="971"/>
                  </a:lnTo>
                  <a:lnTo>
                    <a:pt x="371" y="960"/>
                  </a:lnTo>
                  <a:lnTo>
                    <a:pt x="367" y="951"/>
                  </a:lnTo>
                  <a:lnTo>
                    <a:pt x="361" y="946"/>
                  </a:lnTo>
                  <a:lnTo>
                    <a:pt x="353" y="937"/>
                  </a:lnTo>
                  <a:lnTo>
                    <a:pt x="346" y="933"/>
                  </a:lnTo>
                  <a:lnTo>
                    <a:pt x="334" y="923"/>
                  </a:lnTo>
                  <a:lnTo>
                    <a:pt x="330" y="917"/>
                  </a:lnTo>
                  <a:lnTo>
                    <a:pt x="327" y="911"/>
                  </a:lnTo>
                  <a:lnTo>
                    <a:pt x="327" y="904"/>
                  </a:lnTo>
                  <a:lnTo>
                    <a:pt x="330" y="895"/>
                  </a:lnTo>
                  <a:lnTo>
                    <a:pt x="336" y="884"/>
                  </a:lnTo>
                  <a:lnTo>
                    <a:pt x="345" y="871"/>
                  </a:lnTo>
                  <a:lnTo>
                    <a:pt x="358" y="858"/>
                  </a:lnTo>
                  <a:lnTo>
                    <a:pt x="376" y="839"/>
                  </a:lnTo>
                  <a:lnTo>
                    <a:pt x="393" y="819"/>
                  </a:lnTo>
                  <a:lnTo>
                    <a:pt x="408" y="800"/>
                  </a:lnTo>
                  <a:lnTo>
                    <a:pt x="420" y="779"/>
                  </a:lnTo>
                  <a:lnTo>
                    <a:pt x="429" y="759"/>
                  </a:lnTo>
                  <a:lnTo>
                    <a:pt x="435" y="738"/>
                  </a:lnTo>
                  <a:lnTo>
                    <a:pt x="438" y="718"/>
                  </a:lnTo>
                  <a:lnTo>
                    <a:pt x="441" y="700"/>
                  </a:lnTo>
                  <a:lnTo>
                    <a:pt x="441" y="679"/>
                  </a:lnTo>
                  <a:lnTo>
                    <a:pt x="441" y="664"/>
                  </a:lnTo>
                  <a:lnTo>
                    <a:pt x="438" y="646"/>
                  </a:lnTo>
                  <a:lnTo>
                    <a:pt x="435" y="615"/>
                  </a:lnTo>
                  <a:lnTo>
                    <a:pt x="429" y="592"/>
                  </a:lnTo>
                  <a:lnTo>
                    <a:pt x="427" y="574"/>
                  </a:lnTo>
                  <a:lnTo>
                    <a:pt x="426" y="567"/>
                  </a:lnTo>
                  <a:lnTo>
                    <a:pt x="421" y="557"/>
                  </a:lnTo>
                  <a:lnTo>
                    <a:pt x="414" y="546"/>
                  </a:lnTo>
                  <a:lnTo>
                    <a:pt x="405" y="533"/>
                  </a:lnTo>
                  <a:lnTo>
                    <a:pt x="383" y="507"/>
                  </a:lnTo>
                  <a:lnTo>
                    <a:pt x="359" y="478"/>
                  </a:lnTo>
                  <a:lnTo>
                    <a:pt x="313" y="429"/>
                  </a:lnTo>
                  <a:lnTo>
                    <a:pt x="291" y="407"/>
                  </a:lnTo>
                  <a:lnTo>
                    <a:pt x="438" y="383"/>
                  </a:lnTo>
                  <a:lnTo>
                    <a:pt x="442" y="374"/>
                  </a:lnTo>
                  <a:lnTo>
                    <a:pt x="448" y="363"/>
                  </a:lnTo>
                  <a:lnTo>
                    <a:pt x="452" y="347"/>
                  </a:lnTo>
                  <a:lnTo>
                    <a:pt x="458" y="330"/>
                  </a:lnTo>
                  <a:lnTo>
                    <a:pt x="464" y="310"/>
                  </a:lnTo>
                  <a:lnTo>
                    <a:pt x="466" y="285"/>
                  </a:lnTo>
                  <a:lnTo>
                    <a:pt x="467" y="258"/>
                  </a:lnTo>
                  <a:lnTo>
                    <a:pt x="478" y="252"/>
                  </a:lnTo>
                  <a:lnTo>
                    <a:pt x="503" y="233"/>
                  </a:lnTo>
                  <a:lnTo>
                    <a:pt x="518" y="223"/>
                  </a:lnTo>
                  <a:lnTo>
                    <a:pt x="537" y="212"/>
                  </a:lnTo>
                  <a:lnTo>
                    <a:pt x="556" y="203"/>
                  </a:lnTo>
                  <a:lnTo>
                    <a:pt x="575" y="193"/>
                  </a:lnTo>
                  <a:lnTo>
                    <a:pt x="580" y="31"/>
                  </a:lnTo>
                  <a:lnTo>
                    <a:pt x="103" y="0"/>
                  </a:lnTo>
                  <a:lnTo>
                    <a:pt x="99" y="0"/>
                  </a:lnTo>
                  <a:lnTo>
                    <a:pt x="34" y="753"/>
                  </a:lnTo>
                  <a:lnTo>
                    <a:pt x="149" y="951"/>
                  </a:lnTo>
                  <a:lnTo>
                    <a:pt x="152" y="958"/>
                  </a:lnTo>
                  <a:lnTo>
                    <a:pt x="158" y="974"/>
                  </a:lnTo>
                  <a:lnTo>
                    <a:pt x="166" y="999"/>
                  </a:lnTo>
                  <a:lnTo>
                    <a:pt x="169" y="1012"/>
                  </a:lnTo>
                  <a:lnTo>
                    <a:pt x="172" y="1026"/>
                  </a:lnTo>
                  <a:lnTo>
                    <a:pt x="172" y="1039"/>
                  </a:lnTo>
                  <a:lnTo>
                    <a:pt x="170" y="1052"/>
                  </a:lnTo>
                  <a:lnTo>
                    <a:pt x="167" y="1065"/>
                  </a:lnTo>
                  <a:lnTo>
                    <a:pt x="161" y="1076"/>
                  </a:lnTo>
                  <a:lnTo>
                    <a:pt x="158" y="1081"/>
                  </a:lnTo>
                  <a:lnTo>
                    <a:pt x="154" y="1084"/>
                  </a:lnTo>
                  <a:lnTo>
                    <a:pt x="148" y="1088"/>
                  </a:lnTo>
                  <a:lnTo>
                    <a:pt x="142" y="1094"/>
                  </a:lnTo>
                  <a:lnTo>
                    <a:pt x="136" y="1095"/>
                  </a:lnTo>
                  <a:lnTo>
                    <a:pt x="127" y="1098"/>
                  </a:lnTo>
                  <a:lnTo>
                    <a:pt x="120" y="1098"/>
                  </a:lnTo>
                  <a:lnTo>
                    <a:pt x="109" y="1098"/>
                  </a:lnTo>
                  <a:lnTo>
                    <a:pt x="72" y="1098"/>
                  </a:lnTo>
                  <a:lnTo>
                    <a:pt x="46" y="1099"/>
                  </a:lnTo>
                  <a:lnTo>
                    <a:pt x="35" y="1102"/>
                  </a:lnTo>
                  <a:lnTo>
                    <a:pt x="27" y="1104"/>
                  </a:lnTo>
                  <a:lnTo>
                    <a:pt x="19" y="1107"/>
                  </a:lnTo>
                  <a:lnTo>
                    <a:pt x="13" y="1111"/>
                  </a:lnTo>
                  <a:lnTo>
                    <a:pt x="7" y="1115"/>
                  </a:lnTo>
                  <a:lnTo>
                    <a:pt x="4" y="1121"/>
                  </a:lnTo>
                  <a:lnTo>
                    <a:pt x="1" y="1128"/>
                  </a:lnTo>
                  <a:lnTo>
                    <a:pt x="1" y="1137"/>
                  </a:lnTo>
                  <a:lnTo>
                    <a:pt x="0" y="1156"/>
                  </a:lnTo>
                  <a:lnTo>
                    <a:pt x="0" y="1183"/>
                  </a:lnTo>
                  <a:lnTo>
                    <a:pt x="1" y="1197"/>
                  </a:lnTo>
                  <a:lnTo>
                    <a:pt x="3" y="1212"/>
                  </a:lnTo>
                  <a:lnTo>
                    <a:pt x="10" y="1229"/>
                  </a:lnTo>
                  <a:lnTo>
                    <a:pt x="18" y="1245"/>
                  </a:lnTo>
                  <a:lnTo>
                    <a:pt x="27" y="1262"/>
                  </a:lnTo>
                  <a:lnTo>
                    <a:pt x="37" y="1279"/>
                  </a:lnTo>
                  <a:lnTo>
                    <a:pt x="58" y="1314"/>
                  </a:lnTo>
                  <a:lnTo>
                    <a:pt x="67" y="1302"/>
                  </a:lnTo>
                  <a:lnTo>
                    <a:pt x="78" y="1299"/>
                  </a:lnTo>
                  <a:lnTo>
                    <a:pt x="108" y="1302"/>
                  </a:lnTo>
                  <a:lnTo>
                    <a:pt x="109" y="1302"/>
                  </a:lnTo>
                  <a:lnTo>
                    <a:pt x="115" y="1291"/>
                  </a:lnTo>
                  <a:lnTo>
                    <a:pt x="126" y="1282"/>
                  </a:lnTo>
                  <a:lnTo>
                    <a:pt x="142" y="1291"/>
                  </a:lnTo>
                  <a:lnTo>
                    <a:pt x="154" y="1299"/>
                  </a:lnTo>
                  <a:lnTo>
                    <a:pt x="201" y="1302"/>
                  </a:lnTo>
                  <a:lnTo>
                    <a:pt x="211" y="1311"/>
                  </a:lnTo>
                  <a:lnTo>
                    <a:pt x="240" y="1315"/>
                  </a:lnTo>
                  <a:lnTo>
                    <a:pt x="259" y="1311"/>
                  </a:lnTo>
                  <a:lnTo>
                    <a:pt x="293" y="1333"/>
                  </a:lnTo>
                  <a:lnTo>
                    <a:pt x="302" y="1347"/>
                  </a:lnTo>
                  <a:lnTo>
                    <a:pt x="303" y="1353"/>
                  </a:lnTo>
                  <a:lnTo>
                    <a:pt x="309" y="1361"/>
                  </a:lnTo>
                  <a:lnTo>
                    <a:pt x="315" y="1361"/>
                  </a:lnTo>
                  <a:lnTo>
                    <a:pt x="330" y="1369"/>
                  </a:lnTo>
                  <a:lnTo>
                    <a:pt x="352" y="1399"/>
                  </a:lnTo>
                  <a:lnTo>
                    <a:pt x="384" y="1425"/>
                  </a:lnTo>
                  <a:lnTo>
                    <a:pt x="413" y="1419"/>
                  </a:lnTo>
                  <a:lnTo>
                    <a:pt x="441" y="1413"/>
                  </a:lnTo>
                  <a:lnTo>
                    <a:pt x="472" y="1410"/>
                  </a:lnTo>
                  <a:lnTo>
                    <a:pt x="503" y="1409"/>
                  </a:lnTo>
                  <a:lnTo>
                    <a:pt x="532" y="1409"/>
                  </a:lnTo>
                  <a:lnTo>
                    <a:pt x="560" y="1412"/>
                  </a:lnTo>
                  <a:lnTo>
                    <a:pt x="575" y="1413"/>
                  </a:lnTo>
                  <a:lnTo>
                    <a:pt x="587" y="1417"/>
                  </a:lnTo>
                  <a:lnTo>
                    <a:pt x="600" y="1422"/>
                  </a:lnTo>
                  <a:lnTo>
                    <a:pt x="612" y="1426"/>
                  </a:lnTo>
                  <a:lnTo>
                    <a:pt x="766" y="1369"/>
                  </a:lnTo>
                  <a:lnTo>
                    <a:pt x="636" y="1212"/>
                  </a:lnTo>
                  <a:lnTo>
                    <a:pt x="596" y="1196"/>
                  </a:lnTo>
                  <a:lnTo>
                    <a:pt x="509" y="1161"/>
                  </a:lnTo>
                  <a:lnTo>
                    <a:pt x="457" y="1140"/>
                  </a:lnTo>
                  <a:lnTo>
                    <a:pt x="413" y="1117"/>
                  </a:lnTo>
                  <a:lnTo>
                    <a:pt x="376" y="1098"/>
                  </a:lnTo>
                  <a:lnTo>
                    <a:pt x="361" y="1088"/>
                  </a:lnTo>
                  <a:lnTo>
                    <a:pt x="352" y="108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87" name="Freeform 1044"/>
            <p:cNvSpPr>
              <a:spLocks/>
            </p:cNvSpPr>
            <p:nvPr/>
          </p:nvSpPr>
          <p:spPr bwMode="auto">
            <a:xfrm>
              <a:off x="-4058" y="-131"/>
              <a:ext cx="766" cy="1426"/>
            </a:xfrm>
            <a:custGeom>
              <a:avLst/>
              <a:gdLst/>
              <a:ahLst/>
              <a:cxnLst>
                <a:cxn ang="0">
                  <a:pos x="342" y="1071"/>
                </a:cxn>
                <a:cxn ang="0">
                  <a:pos x="342" y="1059"/>
                </a:cxn>
                <a:cxn ang="0">
                  <a:pos x="358" y="1040"/>
                </a:cxn>
                <a:cxn ang="0">
                  <a:pos x="370" y="1020"/>
                </a:cxn>
                <a:cxn ang="0">
                  <a:pos x="376" y="986"/>
                </a:cxn>
                <a:cxn ang="0">
                  <a:pos x="367" y="951"/>
                </a:cxn>
                <a:cxn ang="0">
                  <a:pos x="346" y="933"/>
                </a:cxn>
                <a:cxn ang="0">
                  <a:pos x="327" y="911"/>
                </a:cxn>
                <a:cxn ang="0">
                  <a:pos x="336" y="884"/>
                </a:cxn>
                <a:cxn ang="0">
                  <a:pos x="376" y="839"/>
                </a:cxn>
                <a:cxn ang="0">
                  <a:pos x="420" y="779"/>
                </a:cxn>
                <a:cxn ang="0">
                  <a:pos x="438" y="718"/>
                </a:cxn>
                <a:cxn ang="0">
                  <a:pos x="441" y="664"/>
                </a:cxn>
                <a:cxn ang="0">
                  <a:pos x="429" y="592"/>
                </a:cxn>
                <a:cxn ang="0">
                  <a:pos x="421" y="557"/>
                </a:cxn>
                <a:cxn ang="0">
                  <a:pos x="383" y="507"/>
                </a:cxn>
                <a:cxn ang="0">
                  <a:pos x="291" y="407"/>
                </a:cxn>
                <a:cxn ang="0">
                  <a:pos x="448" y="363"/>
                </a:cxn>
                <a:cxn ang="0">
                  <a:pos x="464" y="310"/>
                </a:cxn>
                <a:cxn ang="0">
                  <a:pos x="478" y="252"/>
                </a:cxn>
                <a:cxn ang="0">
                  <a:pos x="537" y="212"/>
                </a:cxn>
                <a:cxn ang="0">
                  <a:pos x="580" y="31"/>
                </a:cxn>
                <a:cxn ang="0">
                  <a:pos x="34" y="753"/>
                </a:cxn>
                <a:cxn ang="0">
                  <a:pos x="158" y="974"/>
                </a:cxn>
                <a:cxn ang="0">
                  <a:pos x="172" y="1026"/>
                </a:cxn>
                <a:cxn ang="0">
                  <a:pos x="167" y="1065"/>
                </a:cxn>
                <a:cxn ang="0">
                  <a:pos x="154" y="1084"/>
                </a:cxn>
                <a:cxn ang="0">
                  <a:pos x="136" y="1095"/>
                </a:cxn>
                <a:cxn ang="0">
                  <a:pos x="109" y="1098"/>
                </a:cxn>
                <a:cxn ang="0">
                  <a:pos x="35" y="1102"/>
                </a:cxn>
                <a:cxn ang="0">
                  <a:pos x="13" y="1111"/>
                </a:cxn>
                <a:cxn ang="0">
                  <a:pos x="1" y="1128"/>
                </a:cxn>
                <a:cxn ang="0">
                  <a:pos x="0" y="1183"/>
                </a:cxn>
                <a:cxn ang="0">
                  <a:pos x="10" y="1229"/>
                </a:cxn>
                <a:cxn ang="0">
                  <a:pos x="37" y="1279"/>
                </a:cxn>
                <a:cxn ang="0">
                  <a:pos x="78" y="1299"/>
                </a:cxn>
                <a:cxn ang="0">
                  <a:pos x="115" y="1291"/>
                </a:cxn>
                <a:cxn ang="0">
                  <a:pos x="154" y="1299"/>
                </a:cxn>
                <a:cxn ang="0">
                  <a:pos x="240" y="1315"/>
                </a:cxn>
                <a:cxn ang="0">
                  <a:pos x="302" y="1347"/>
                </a:cxn>
                <a:cxn ang="0">
                  <a:pos x="315" y="1361"/>
                </a:cxn>
                <a:cxn ang="0">
                  <a:pos x="384" y="1425"/>
                </a:cxn>
                <a:cxn ang="0">
                  <a:pos x="472" y="1410"/>
                </a:cxn>
                <a:cxn ang="0">
                  <a:pos x="560" y="1412"/>
                </a:cxn>
                <a:cxn ang="0">
                  <a:pos x="600" y="1422"/>
                </a:cxn>
                <a:cxn ang="0">
                  <a:pos x="636" y="1212"/>
                </a:cxn>
                <a:cxn ang="0">
                  <a:pos x="457" y="1140"/>
                </a:cxn>
                <a:cxn ang="0">
                  <a:pos x="361" y="1088"/>
                </a:cxn>
              </a:cxnLst>
              <a:rect l="0" t="0" r="r" b="b"/>
              <a:pathLst>
                <a:path w="766" h="1426">
                  <a:moveTo>
                    <a:pt x="352" y="1082"/>
                  </a:moveTo>
                  <a:lnTo>
                    <a:pt x="346" y="1076"/>
                  </a:lnTo>
                  <a:lnTo>
                    <a:pt x="342" y="1071"/>
                  </a:lnTo>
                  <a:lnTo>
                    <a:pt x="342" y="1066"/>
                  </a:lnTo>
                  <a:lnTo>
                    <a:pt x="342" y="1062"/>
                  </a:lnTo>
                  <a:lnTo>
                    <a:pt x="342" y="1059"/>
                  </a:lnTo>
                  <a:lnTo>
                    <a:pt x="343" y="1056"/>
                  </a:lnTo>
                  <a:lnTo>
                    <a:pt x="349" y="1049"/>
                  </a:lnTo>
                  <a:lnTo>
                    <a:pt x="358" y="1040"/>
                  </a:lnTo>
                  <a:lnTo>
                    <a:pt x="362" y="1035"/>
                  </a:lnTo>
                  <a:lnTo>
                    <a:pt x="367" y="1029"/>
                  </a:lnTo>
                  <a:lnTo>
                    <a:pt x="370" y="1020"/>
                  </a:lnTo>
                  <a:lnTo>
                    <a:pt x="371" y="1012"/>
                  </a:lnTo>
                  <a:lnTo>
                    <a:pt x="376" y="1000"/>
                  </a:lnTo>
                  <a:lnTo>
                    <a:pt x="376" y="986"/>
                  </a:lnTo>
                  <a:lnTo>
                    <a:pt x="374" y="971"/>
                  </a:lnTo>
                  <a:lnTo>
                    <a:pt x="371" y="960"/>
                  </a:lnTo>
                  <a:lnTo>
                    <a:pt x="367" y="951"/>
                  </a:lnTo>
                  <a:lnTo>
                    <a:pt x="361" y="946"/>
                  </a:lnTo>
                  <a:lnTo>
                    <a:pt x="353" y="937"/>
                  </a:lnTo>
                  <a:lnTo>
                    <a:pt x="346" y="933"/>
                  </a:lnTo>
                  <a:lnTo>
                    <a:pt x="334" y="923"/>
                  </a:lnTo>
                  <a:lnTo>
                    <a:pt x="330" y="917"/>
                  </a:lnTo>
                  <a:lnTo>
                    <a:pt x="327" y="911"/>
                  </a:lnTo>
                  <a:lnTo>
                    <a:pt x="327" y="904"/>
                  </a:lnTo>
                  <a:lnTo>
                    <a:pt x="330" y="895"/>
                  </a:lnTo>
                  <a:lnTo>
                    <a:pt x="336" y="884"/>
                  </a:lnTo>
                  <a:lnTo>
                    <a:pt x="345" y="871"/>
                  </a:lnTo>
                  <a:lnTo>
                    <a:pt x="358" y="858"/>
                  </a:lnTo>
                  <a:lnTo>
                    <a:pt x="376" y="839"/>
                  </a:lnTo>
                  <a:lnTo>
                    <a:pt x="393" y="819"/>
                  </a:lnTo>
                  <a:lnTo>
                    <a:pt x="408" y="800"/>
                  </a:lnTo>
                  <a:lnTo>
                    <a:pt x="420" y="779"/>
                  </a:lnTo>
                  <a:lnTo>
                    <a:pt x="429" y="759"/>
                  </a:lnTo>
                  <a:lnTo>
                    <a:pt x="435" y="738"/>
                  </a:lnTo>
                  <a:lnTo>
                    <a:pt x="438" y="718"/>
                  </a:lnTo>
                  <a:lnTo>
                    <a:pt x="441" y="700"/>
                  </a:lnTo>
                  <a:lnTo>
                    <a:pt x="441" y="679"/>
                  </a:lnTo>
                  <a:lnTo>
                    <a:pt x="441" y="664"/>
                  </a:lnTo>
                  <a:lnTo>
                    <a:pt x="438" y="646"/>
                  </a:lnTo>
                  <a:lnTo>
                    <a:pt x="435" y="615"/>
                  </a:lnTo>
                  <a:lnTo>
                    <a:pt x="429" y="592"/>
                  </a:lnTo>
                  <a:lnTo>
                    <a:pt x="427" y="574"/>
                  </a:lnTo>
                  <a:lnTo>
                    <a:pt x="426" y="567"/>
                  </a:lnTo>
                  <a:lnTo>
                    <a:pt x="421" y="557"/>
                  </a:lnTo>
                  <a:lnTo>
                    <a:pt x="414" y="546"/>
                  </a:lnTo>
                  <a:lnTo>
                    <a:pt x="405" y="533"/>
                  </a:lnTo>
                  <a:lnTo>
                    <a:pt x="383" y="507"/>
                  </a:lnTo>
                  <a:lnTo>
                    <a:pt x="359" y="478"/>
                  </a:lnTo>
                  <a:lnTo>
                    <a:pt x="313" y="429"/>
                  </a:lnTo>
                  <a:lnTo>
                    <a:pt x="291" y="407"/>
                  </a:lnTo>
                  <a:lnTo>
                    <a:pt x="438" y="383"/>
                  </a:lnTo>
                  <a:lnTo>
                    <a:pt x="442" y="374"/>
                  </a:lnTo>
                  <a:lnTo>
                    <a:pt x="448" y="363"/>
                  </a:lnTo>
                  <a:lnTo>
                    <a:pt x="452" y="347"/>
                  </a:lnTo>
                  <a:lnTo>
                    <a:pt x="458" y="330"/>
                  </a:lnTo>
                  <a:lnTo>
                    <a:pt x="464" y="310"/>
                  </a:lnTo>
                  <a:lnTo>
                    <a:pt x="466" y="285"/>
                  </a:lnTo>
                  <a:lnTo>
                    <a:pt x="467" y="258"/>
                  </a:lnTo>
                  <a:lnTo>
                    <a:pt x="478" y="252"/>
                  </a:lnTo>
                  <a:lnTo>
                    <a:pt x="503" y="233"/>
                  </a:lnTo>
                  <a:lnTo>
                    <a:pt x="518" y="223"/>
                  </a:lnTo>
                  <a:lnTo>
                    <a:pt x="537" y="212"/>
                  </a:lnTo>
                  <a:lnTo>
                    <a:pt x="556" y="203"/>
                  </a:lnTo>
                  <a:lnTo>
                    <a:pt x="575" y="193"/>
                  </a:lnTo>
                  <a:lnTo>
                    <a:pt x="580" y="31"/>
                  </a:lnTo>
                  <a:lnTo>
                    <a:pt x="103" y="0"/>
                  </a:lnTo>
                  <a:lnTo>
                    <a:pt x="99" y="0"/>
                  </a:lnTo>
                  <a:lnTo>
                    <a:pt x="34" y="753"/>
                  </a:lnTo>
                  <a:lnTo>
                    <a:pt x="149" y="951"/>
                  </a:lnTo>
                  <a:lnTo>
                    <a:pt x="152" y="958"/>
                  </a:lnTo>
                  <a:lnTo>
                    <a:pt x="158" y="974"/>
                  </a:lnTo>
                  <a:lnTo>
                    <a:pt x="166" y="999"/>
                  </a:lnTo>
                  <a:lnTo>
                    <a:pt x="169" y="1012"/>
                  </a:lnTo>
                  <a:lnTo>
                    <a:pt x="172" y="1026"/>
                  </a:lnTo>
                  <a:lnTo>
                    <a:pt x="172" y="1039"/>
                  </a:lnTo>
                  <a:lnTo>
                    <a:pt x="170" y="1052"/>
                  </a:lnTo>
                  <a:lnTo>
                    <a:pt x="167" y="1065"/>
                  </a:lnTo>
                  <a:lnTo>
                    <a:pt x="161" y="1076"/>
                  </a:lnTo>
                  <a:lnTo>
                    <a:pt x="158" y="1081"/>
                  </a:lnTo>
                  <a:lnTo>
                    <a:pt x="154" y="1084"/>
                  </a:lnTo>
                  <a:lnTo>
                    <a:pt x="148" y="1088"/>
                  </a:lnTo>
                  <a:lnTo>
                    <a:pt x="142" y="1094"/>
                  </a:lnTo>
                  <a:lnTo>
                    <a:pt x="136" y="1095"/>
                  </a:lnTo>
                  <a:lnTo>
                    <a:pt x="127" y="1098"/>
                  </a:lnTo>
                  <a:lnTo>
                    <a:pt x="120" y="1098"/>
                  </a:lnTo>
                  <a:lnTo>
                    <a:pt x="109" y="1098"/>
                  </a:lnTo>
                  <a:lnTo>
                    <a:pt x="72" y="1098"/>
                  </a:lnTo>
                  <a:lnTo>
                    <a:pt x="46" y="1099"/>
                  </a:lnTo>
                  <a:lnTo>
                    <a:pt x="35" y="1102"/>
                  </a:lnTo>
                  <a:lnTo>
                    <a:pt x="27" y="1104"/>
                  </a:lnTo>
                  <a:lnTo>
                    <a:pt x="19" y="1107"/>
                  </a:lnTo>
                  <a:lnTo>
                    <a:pt x="13" y="1111"/>
                  </a:lnTo>
                  <a:lnTo>
                    <a:pt x="7" y="1115"/>
                  </a:lnTo>
                  <a:lnTo>
                    <a:pt x="4" y="1121"/>
                  </a:lnTo>
                  <a:lnTo>
                    <a:pt x="1" y="1128"/>
                  </a:lnTo>
                  <a:lnTo>
                    <a:pt x="1" y="1137"/>
                  </a:lnTo>
                  <a:lnTo>
                    <a:pt x="0" y="1156"/>
                  </a:lnTo>
                  <a:lnTo>
                    <a:pt x="0" y="1183"/>
                  </a:lnTo>
                  <a:lnTo>
                    <a:pt x="1" y="1197"/>
                  </a:lnTo>
                  <a:lnTo>
                    <a:pt x="3" y="1212"/>
                  </a:lnTo>
                  <a:lnTo>
                    <a:pt x="10" y="1229"/>
                  </a:lnTo>
                  <a:lnTo>
                    <a:pt x="18" y="1245"/>
                  </a:lnTo>
                  <a:lnTo>
                    <a:pt x="27" y="1262"/>
                  </a:lnTo>
                  <a:lnTo>
                    <a:pt x="37" y="1279"/>
                  </a:lnTo>
                  <a:lnTo>
                    <a:pt x="58" y="1314"/>
                  </a:lnTo>
                  <a:lnTo>
                    <a:pt x="67" y="1302"/>
                  </a:lnTo>
                  <a:lnTo>
                    <a:pt x="78" y="1299"/>
                  </a:lnTo>
                  <a:lnTo>
                    <a:pt x="108" y="1302"/>
                  </a:lnTo>
                  <a:lnTo>
                    <a:pt x="109" y="1302"/>
                  </a:lnTo>
                  <a:lnTo>
                    <a:pt x="115" y="1291"/>
                  </a:lnTo>
                  <a:lnTo>
                    <a:pt x="126" y="1282"/>
                  </a:lnTo>
                  <a:lnTo>
                    <a:pt x="142" y="1291"/>
                  </a:lnTo>
                  <a:lnTo>
                    <a:pt x="154" y="1299"/>
                  </a:lnTo>
                  <a:lnTo>
                    <a:pt x="201" y="1302"/>
                  </a:lnTo>
                  <a:lnTo>
                    <a:pt x="211" y="1311"/>
                  </a:lnTo>
                  <a:lnTo>
                    <a:pt x="240" y="1315"/>
                  </a:lnTo>
                  <a:lnTo>
                    <a:pt x="259" y="1311"/>
                  </a:lnTo>
                  <a:lnTo>
                    <a:pt x="293" y="1333"/>
                  </a:lnTo>
                  <a:lnTo>
                    <a:pt x="302" y="1347"/>
                  </a:lnTo>
                  <a:lnTo>
                    <a:pt x="303" y="1353"/>
                  </a:lnTo>
                  <a:lnTo>
                    <a:pt x="309" y="1361"/>
                  </a:lnTo>
                  <a:lnTo>
                    <a:pt x="315" y="1361"/>
                  </a:lnTo>
                  <a:lnTo>
                    <a:pt x="330" y="1369"/>
                  </a:lnTo>
                  <a:lnTo>
                    <a:pt x="352" y="1399"/>
                  </a:lnTo>
                  <a:lnTo>
                    <a:pt x="384" y="1425"/>
                  </a:lnTo>
                  <a:lnTo>
                    <a:pt x="413" y="1419"/>
                  </a:lnTo>
                  <a:lnTo>
                    <a:pt x="441" y="1413"/>
                  </a:lnTo>
                  <a:lnTo>
                    <a:pt x="472" y="1410"/>
                  </a:lnTo>
                  <a:lnTo>
                    <a:pt x="503" y="1409"/>
                  </a:lnTo>
                  <a:lnTo>
                    <a:pt x="532" y="1409"/>
                  </a:lnTo>
                  <a:lnTo>
                    <a:pt x="560" y="1412"/>
                  </a:lnTo>
                  <a:lnTo>
                    <a:pt x="575" y="1413"/>
                  </a:lnTo>
                  <a:lnTo>
                    <a:pt x="587" y="1417"/>
                  </a:lnTo>
                  <a:lnTo>
                    <a:pt x="600" y="1422"/>
                  </a:lnTo>
                  <a:lnTo>
                    <a:pt x="612" y="1426"/>
                  </a:lnTo>
                  <a:lnTo>
                    <a:pt x="766" y="1369"/>
                  </a:lnTo>
                  <a:lnTo>
                    <a:pt x="636" y="1212"/>
                  </a:lnTo>
                  <a:lnTo>
                    <a:pt x="596" y="1196"/>
                  </a:lnTo>
                  <a:lnTo>
                    <a:pt x="509" y="1161"/>
                  </a:lnTo>
                  <a:lnTo>
                    <a:pt x="457" y="1140"/>
                  </a:lnTo>
                  <a:lnTo>
                    <a:pt x="413" y="1117"/>
                  </a:lnTo>
                  <a:lnTo>
                    <a:pt x="376" y="1098"/>
                  </a:lnTo>
                  <a:lnTo>
                    <a:pt x="361" y="1088"/>
                  </a:lnTo>
                  <a:lnTo>
                    <a:pt x="352" y="108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88" name="Freeform 1045"/>
            <p:cNvSpPr>
              <a:spLocks/>
            </p:cNvSpPr>
            <p:nvPr/>
          </p:nvSpPr>
          <p:spPr bwMode="auto">
            <a:xfrm>
              <a:off x="-3765" y="62"/>
              <a:ext cx="868" cy="1177"/>
            </a:xfrm>
            <a:custGeom>
              <a:avLst/>
              <a:gdLst/>
              <a:ahLst/>
              <a:cxnLst>
                <a:cxn ang="0">
                  <a:pos x="815" y="691"/>
                </a:cxn>
                <a:cxn ang="0">
                  <a:pos x="840" y="616"/>
                </a:cxn>
                <a:cxn ang="0">
                  <a:pos x="847" y="545"/>
                </a:cxn>
                <a:cxn ang="0">
                  <a:pos x="852" y="437"/>
                </a:cxn>
                <a:cxn ang="0">
                  <a:pos x="868" y="380"/>
                </a:cxn>
                <a:cxn ang="0">
                  <a:pos x="828" y="360"/>
                </a:cxn>
                <a:cxn ang="0">
                  <a:pos x="807" y="363"/>
                </a:cxn>
                <a:cxn ang="0">
                  <a:pos x="782" y="341"/>
                </a:cxn>
                <a:cxn ang="0">
                  <a:pos x="747" y="366"/>
                </a:cxn>
                <a:cxn ang="0">
                  <a:pos x="732" y="377"/>
                </a:cxn>
                <a:cxn ang="0">
                  <a:pos x="717" y="351"/>
                </a:cxn>
                <a:cxn ang="0">
                  <a:pos x="658" y="334"/>
                </a:cxn>
                <a:cxn ang="0">
                  <a:pos x="606" y="351"/>
                </a:cxn>
                <a:cxn ang="0">
                  <a:pos x="581" y="314"/>
                </a:cxn>
                <a:cxn ang="0">
                  <a:pos x="526" y="314"/>
                </a:cxn>
                <a:cxn ang="0">
                  <a:pos x="489" y="294"/>
                </a:cxn>
                <a:cxn ang="0">
                  <a:pos x="461" y="288"/>
                </a:cxn>
                <a:cxn ang="0">
                  <a:pos x="402" y="268"/>
                </a:cxn>
                <a:cxn ang="0">
                  <a:pos x="378" y="235"/>
                </a:cxn>
                <a:cxn ang="0">
                  <a:pos x="328" y="248"/>
                </a:cxn>
                <a:cxn ang="0">
                  <a:pos x="275" y="206"/>
                </a:cxn>
                <a:cxn ang="0">
                  <a:pos x="245" y="17"/>
                </a:cxn>
                <a:cxn ang="0">
                  <a:pos x="185" y="58"/>
                </a:cxn>
                <a:cxn ang="0">
                  <a:pos x="171" y="115"/>
                </a:cxn>
                <a:cxn ang="0">
                  <a:pos x="155" y="168"/>
                </a:cxn>
                <a:cxn ang="0">
                  <a:pos x="0" y="214"/>
                </a:cxn>
                <a:cxn ang="0">
                  <a:pos x="91" y="314"/>
                </a:cxn>
                <a:cxn ang="0">
                  <a:pos x="128" y="364"/>
                </a:cxn>
                <a:cxn ang="0">
                  <a:pos x="137" y="397"/>
                </a:cxn>
                <a:cxn ang="0">
                  <a:pos x="148" y="469"/>
                </a:cxn>
                <a:cxn ang="0">
                  <a:pos x="146" y="524"/>
                </a:cxn>
                <a:cxn ang="0">
                  <a:pos x="128" y="586"/>
                </a:cxn>
                <a:cxn ang="0">
                  <a:pos x="83" y="646"/>
                </a:cxn>
                <a:cxn ang="0">
                  <a:pos x="43" y="691"/>
                </a:cxn>
                <a:cxn ang="0">
                  <a:pos x="35" y="718"/>
                </a:cxn>
                <a:cxn ang="0">
                  <a:pos x="54" y="740"/>
                </a:cxn>
                <a:cxn ang="0">
                  <a:pos x="74" y="758"/>
                </a:cxn>
                <a:cxn ang="0">
                  <a:pos x="83" y="793"/>
                </a:cxn>
                <a:cxn ang="0">
                  <a:pos x="77" y="827"/>
                </a:cxn>
                <a:cxn ang="0">
                  <a:pos x="66" y="847"/>
                </a:cxn>
                <a:cxn ang="0">
                  <a:pos x="49" y="866"/>
                </a:cxn>
                <a:cxn ang="0">
                  <a:pos x="50" y="878"/>
                </a:cxn>
                <a:cxn ang="0">
                  <a:pos x="69" y="895"/>
                </a:cxn>
                <a:cxn ang="0">
                  <a:pos x="165" y="947"/>
                </a:cxn>
                <a:cxn ang="0">
                  <a:pos x="343" y="1019"/>
                </a:cxn>
                <a:cxn ang="0">
                  <a:pos x="576" y="1095"/>
                </a:cxn>
                <a:cxn ang="0">
                  <a:pos x="717" y="889"/>
                </a:cxn>
                <a:cxn ang="0">
                  <a:pos x="776" y="787"/>
                </a:cxn>
                <a:cxn ang="0">
                  <a:pos x="800" y="727"/>
                </a:cxn>
              </a:cxnLst>
              <a:rect l="0" t="0" r="r" b="b"/>
              <a:pathLst>
                <a:path w="868" h="1177">
                  <a:moveTo>
                    <a:pt x="800" y="719"/>
                  </a:moveTo>
                  <a:lnTo>
                    <a:pt x="807" y="706"/>
                  </a:lnTo>
                  <a:lnTo>
                    <a:pt x="815" y="691"/>
                  </a:lnTo>
                  <a:lnTo>
                    <a:pt x="823" y="671"/>
                  </a:lnTo>
                  <a:lnTo>
                    <a:pt x="832" y="645"/>
                  </a:lnTo>
                  <a:lnTo>
                    <a:pt x="840" y="616"/>
                  </a:lnTo>
                  <a:lnTo>
                    <a:pt x="846" y="581"/>
                  </a:lnTo>
                  <a:lnTo>
                    <a:pt x="847" y="563"/>
                  </a:lnTo>
                  <a:lnTo>
                    <a:pt x="847" y="545"/>
                  </a:lnTo>
                  <a:lnTo>
                    <a:pt x="847" y="501"/>
                  </a:lnTo>
                  <a:lnTo>
                    <a:pt x="850" y="458"/>
                  </a:lnTo>
                  <a:lnTo>
                    <a:pt x="852" y="437"/>
                  </a:lnTo>
                  <a:lnTo>
                    <a:pt x="856" y="417"/>
                  </a:lnTo>
                  <a:lnTo>
                    <a:pt x="859" y="397"/>
                  </a:lnTo>
                  <a:lnTo>
                    <a:pt x="868" y="380"/>
                  </a:lnTo>
                  <a:lnTo>
                    <a:pt x="846" y="366"/>
                  </a:lnTo>
                  <a:lnTo>
                    <a:pt x="828" y="363"/>
                  </a:lnTo>
                  <a:lnTo>
                    <a:pt x="828" y="360"/>
                  </a:lnTo>
                  <a:lnTo>
                    <a:pt x="828" y="355"/>
                  </a:lnTo>
                  <a:lnTo>
                    <a:pt x="818" y="355"/>
                  </a:lnTo>
                  <a:lnTo>
                    <a:pt x="807" y="363"/>
                  </a:lnTo>
                  <a:lnTo>
                    <a:pt x="800" y="363"/>
                  </a:lnTo>
                  <a:lnTo>
                    <a:pt x="782" y="355"/>
                  </a:lnTo>
                  <a:lnTo>
                    <a:pt x="782" y="341"/>
                  </a:lnTo>
                  <a:lnTo>
                    <a:pt x="776" y="341"/>
                  </a:lnTo>
                  <a:lnTo>
                    <a:pt x="760" y="351"/>
                  </a:lnTo>
                  <a:lnTo>
                    <a:pt x="747" y="366"/>
                  </a:lnTo>
                  <a:lnTo>
                    <a:pt x="747" y="381"/>
                  </a:lnTo>
                  <a:lnTo>
                    <a:pt x="736" y="381"/>
                  </a:lnTo>
                  <a:lnTo>
                    <a:pt x="732" y="377"/>
                  </a:lnTo>
                  <a:lnTo>
                    <a:pt x="736" y="360"/>
                  </a:lnTo>
                  <a:lnTo>
                    <a:pt x="732" y="351"/>
                  </a:lnTo>
                  <a:lnTo>
                    <a:pt x="717" y="351"/>
                  </a:lnTo>
                  <a:lnTo>
                    <a:pt x="701" y="363"/>
                  </a:lnTo>
                  <a:lnTo>
                    <a:pt x="696" y="363"/>
                  </a:lnTo>
                  <a:lnTo>
                    <a:pt x="658" y="334"/>
                  </a:lnTo>
                  <a:lnTo>
                    <a:pt x="646" y="338"/>
                  </a:lnTo>
                  <a:lnTo>
                    <a:pt x="636" y="360"/>
                  </a:lnTo>
                  <a:lnTo>
                    <a:pt x="606" y="351"/>
                  </a:lnTo>
                  <a:lnTo>
                    <a:pt x="606" y="330"/>
                  </a:lnTo>
                  <a:lnTo>
                    <a:pt x="602" y="330"/>
                  </a:lnTo>
                  <a:lnTo>
                    <a:pt x="581" y="314"/>
                  </a:lnTo>
                  <a:lnTo>
                    <a:pt x="581" y="309"/>
                  </a:lnTo>
                  <a:lnTo>
                    <a:pt x="542" y="299"/>
                  </a:lnTo>
                  <a:lnTo>
                    <a:pt x="526" y="314"/>
                  </a:lnTo>
                  <a:lnTo>
                    <a:pt x="510" y="304"/>
                  </a:lnTo>
                  <a:lnTo>
                    <a:pt x="500" y="294"/>
                  </a:lnTo>
                  <a:lnTo>
                    <a:pt x="489" y="294"/>
                  </a:lnTo>
                  <a:lnTo>
                    <a:pt x="485" y="298"/>
                  </a:lnTo>
                  <a:lnTo>
                    <a:pt x="477" y="298"/>
                  </a:lnTo>
                  <a:lnTo>
                    <a:pt x="461" y="288"/>
                  </a:lnTo>
                  <a:lnTo>
                    <a:pt x="418" y="278"/>
                  </a:lnTo>
                  <a:lnTo>
                    <a:pt x="414" y="278"/>
                  </a:lnTo>
                  <a:lnTo>
                    <a:pt x="402" y="268"/>
                  </a:lnTo>
                  <a:lnTo>
                    <a:pt x="402" y="256"/>
                  </a:lnTo>
                  <a:lnTo>
                    <a:pt x="399" y="248"/>
                  </a:lnTo>
                  <a:lnTo>
                    <a:pt x="378" y="235"/>
                  </a:lnTo>
                  <a:lnTo>
                    <a:pt x="369" y="248"/>
                  </a:lnTo>
                  <a:lnTo>
                    <a:pt x="334" y="252"/>
                  </a:lnTo>
                  <a:lnTo>
                    <a:pt x="328" y="248"/>
                  </a:lnTo>
                  <a:lnTo>
                    <a:pt x="303" y="216"/>
                  </a:lnTo>
                  <a:lnTo>
                    <a:pt x="290" y="210"/>
                  </a:lnTo>
                  <a:lnTo>
                    <a:pt x="275" y="206"/>
                  </a:lnTo>
                  <a:lnTo>
                    <a:pt x="282" y="0"/>
                  </a:lnTo>
                  <a:lnTo>
                    <a:pt x="264" y="9"/>
                  </a:lnTo>
                  <a:lnTo>
                    <a:pt x="245" y="17"/>
                  </a:lnTo>
                  <a:lnTo>
                    <a:pt x="226" y="29"/>
                  </a:lnTo>
                  <a:lnTo>
                    <a:pt x="210" y="40"/>
                  </a:lnTo>
                  <a:lnTo>
                    <a:pt x="185" y="58"/>
                  </a:lnTo>
                  <a:lnTo>
                    <a:pt x="176" y="65"/>
                  </a:lnTo>
                  <a:lnTo>
                    <a:pt x="174" y="92"/>
                  </a:lnTo>
                  <a:lnTo>
                    <a:pt x="171" y="115"/>
                  </a:lnTo>
                  <a:lnTo>
                    <a:pt x="167" y="137"/>
                  </a:lnTo>
                  <a:lnTo>
                    <a:pt x="161" y="153"/>
                  </a:lnTo>
                  <a:lnTo>
                    <a:pt x="155" y="168"/>
                  </a:lnTo>
                  <a:lnTo>
                    <a:pt x="151" y="180"/>
                  </a:lnTo>
                  <a:lnTo>
                    <a:pt x="146" y="189"/>
                  </a:lnTo>
                  <a:lnTo>
                    <a:pt x="0" y="214"/>
                  </a:lnTo>
                  <a:lnTo>
                    <a:pt x="20" y="235"/>
                  </a:lnTo>
                  <a:lnTo>
                    <a:pt x="66" y="285"/>
                  </a:lnTo>
                  <a:lnTo>
                    <a:pt x="91" y="314"/>
                  </a:lnTo>
                  <a:lnTo>
                    <a:pt x="114" y="340"/>
                  </a:lnTo>
                  <a:lnTo>
                    <a:pt x="123" y="353"/>
                  </a:lnTo>
                  <a:lnTo>
                    <a:pt x="128" y="364"/>
                  </a:lnTo>
                  <a:lnTo>
                    <a:pt x="133" y="373"/>
                  </a:lnTo>
                  <a:lnTo>
                    <a:pt x="134" y="381"/>
                  </a:lnTo>
                  <a:lnTo>
                    <a:pt x="137" y="397"/>
                  </a:lnTo>
                  <a:lnTo>
                    <a:pt x="142" y="422"/>
                  </a:lnTo>
                  <a:lnTo>
                    <a:pt x="146" y="453"/>
                  </a:lnTo>
                  <a:lnTo>
                    <a:pt x="148" y="469"/>
                  </a:lnTo>
                  <a:lnTo>
                    <a:pt x="149" y="486"/>
                  </a:lnTo>
                  <a:lnTo>
                    <a:pt x="148" y="507"/>
                  </a:lnTo>
                  <a:lnTo>
                    <a:pt x="146" y="524"/>
                  </a:lnTo>
                  <a:lnTo>
                    <a:pt x="142" y="545"/>
                  </a:lnTo>
                  <a:lnTo>
                    <a:pt x="137" y="566"/>
                  </a:lnTo>
                  <a:lnTo>
                    <a:pt x="128" y="586"/>
                  </a:lnTo>
                  <a:lnTo>
                    <a:pt x="117" y="607"/>
                  </a:lnTo>
                  <a:lnTo>
                    <a:pt x="102" y="626"/>
                  </a:lnTo>
                  <a:lnTo>
                    <a:pt x="83" y="646"/>
                  </a:lnTo>
                  <a:lnTo>
                    <a:pt x="66" y="665"/>
                  </a:lnTo>
                  <a:lnTo>
                    <a:pt x="53" y="678"/>
                  </a:lnTo>
                  <a:lnTo>
                    <a:pt x="43" y="691"/>
                  </a:lnTo>
                  <a:lnTo>
                    <a:pt x="38" y="702"/>
                  </a:lnTo>
                  <a:lnTo>
                    <a:pt x="35" y="711"/>
                  </a:lnTo>
                  <a:lnTo>
                    <a:pt x="35" y="718"/>
                  </a:lnTo>
                  <a:lnTo>
                    <a:pt x="38" y="724"/>
                  </a:lnTo>
                  <a:lnTo>
                    <a:pt x="43" y="728"/>
                  </a:lnTo>
                  <a:lnTo>
                    <a:pt x="54" y="740"/>
                  </a:lnTo>
                  <a:lnTo>
                    <a:pt x="60" y="744"/>
                  </a:lnTo>
                  <a:lnTo>
                    <a:pt x="69" y="751"/>
                  </a:lnTo>
                  <a:lnTo>
                    <a:pt x="74" y="758"/>
                  </a:lnTo>
                  <a:lnTo>
                    <a:pt x="78" y="767"/>
                  </a:lnTo>
                  <a:lnTo>
                    <a:pt x="81" y="778"/>
                  </a:lnTo>
                  <a:lnTo>
                    <a:pt x="83" y="793"/>
                  </a:lnTo>
                  <a:lnTo>
                    <a:pt x="83" y="807"/>
                  </a:lnTo>
                  <a:lnTo>
                    <a:pt x="80" y="817"/>
                  </a:lnTo>
                  <a:lnTo>
                    <a:pt x="77" y="827"/>
                  </a:lnTo>
                  <a:lnTo>
                    <a:pt x="74" y="836"/>
                  </a:lnTo>
                  <a:lnTo>
                    <a:pt x="69" y="842"/>
                  </a:lnTo>
                  <a:lnTo>
                    <a:pt x="66" y="847"/>
                  </a:lnTo>
                  <a:lnTo>
                    <a:pt x="57" y="856"/>
                  </a:lnTo>
                  <a:lnTo>
                    <a:pt x="52" y="863"/>
                  </a:lnTo>
                  <a:lnTo>
                    <a:pt x="49" y="866"/>
                  </a:lnTo>
                  <a:lnTo>
                    <a:pt x="49" y="869"/>
                  </a:lnTo>
                  <a:lnTo>
                    <a:pt x="49" y="873"/>
                  </a:lnTo>
                  <a:lnTo>
                    <a:pt x="50" y="878"/>
                  </a:lnTo>
                  <a:lnTo>
                    <a:pt x="54" y="883"/>
                  </a:lnTo>
                  <a:lnTo>
                    <a:pt x="59" y="889"/>
                  </a:lnTo>
                  <a:lnTo>
                    <a:pt x="69" y="895"/>
                  </a:lnTo>
                  <a:lnTo>
                    <a:pt x="83" y="905"/>
                  </a:lnTo>
                  <a:lnTo>
                    <a:pt x="121" y="924"/>
                  </a:lnTo>
                  <a:lnTo>
                    <a:pt x="165" y="947"/>
                  </a:lnTo>
                  <a:lnTo>
                    <a:pt x="216" y="968"/>
                  </a:lnTo>
                  <a:lnTo>
                    <a:pt x="304" y="1003"/>
                  </a:lnTo>
                  <a:lnTo>
                    <a:pt x="343" y="1019"/>
                  </a:lnTo>
                  <a:lnTo>
                    <a:pt x="473" y="1177"/>
                  </a:lnTo>
                  <a:lnTo>
                    <a:pt x="535" y="1154"/>
                  </a:lnTo>
                  <a:lnTo>
                    <a:pt x="576" y="1095"/>
                  </a:lnTo>
                  <a:lnTo>
                    <a:pt x="618" y="1036"/>
                  </a:lnTo>
                  <a:lnTo>
                    <a:pt x="667" y="963"/>
                  </a:lnTo>
                  <a:lnTo>
                    <a:pt x="717" y="889"/>
                  </a:lnTo>
                  <a:lnTo>
                    <a:pt x="738" y="852"/>
                  </a:lnTo>
                  <a:lnTo>
                    <a:pt x="758" y="817"/>
                  </a:lnTo>
                  <a:lnTo>
                    <a:pt x="776" y="787"/>
                  </a:lnTo>
                  <a:lnTo>
                    <a:pt x="788" y="758"/>
                  </a:lnTo>
                  <a:lnTo>
                    <a:pt x="798" y="737"/>
                  </a:lnTo>
                  <a:lnTo>
                    <a:pt x="800" y="727"/>
                  </a:lnTo>
                  <a:lnTo>
                    <a:pt x="800" y="71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89" name="Freeform 1046"/>
            <p:cNvSpPr>
              <a:spLocks/>
            </p:cNvSpPr>
            <p:nvPr/>
          </p:nvSpPr>
          <p:spPr bwMode="auto">
            <a:xfrm>
              <a:off x="-3765" y="62"/>
              <a:ext cx="868" cy="1177"/>
            </a:xfrm>
            <a:custGeom>
              <a:avLst/>
              <a:gdLst/>
              <a:ahLst/>
              <a:cxnLst>
                <a:cxn ang="0">
                  <a:pos x="815" y="691"/>
                </a:cxn>
                <a:cxn ang="0">
                  <a:pos x="840" y="616"/>
                </a:cxn>
                <a:cxn ang="0">
                  <a:pos x="847" y="545"/>
                </a:cxn>
                <a:cxn ang="0">
                  <a:pos x="852" y="437"/>
                </a:cxn>
                <a:cxn ang="0">
                  <a:pos x="868" y="380"/>
                </a:cxn>
                <a:cxn ang="0">
                  <a:pos x="828" y="360"/>
                </a:cxn>
                <a:cxn ang="0">
                  <a:pos x="807" y="363"/>
                </a:cxn>
                <a:cxn ang="0">
                  <a:pos x="782" y="341"/>
                </a:cxn>
                <a:cxn ang="0">
                  <a:pos x="747" y="366"/>
                </a:cxn>
                <a:cxn ang="0">
                  <a:pos x="732" y="377"/>
                </a:cxn>
                <a:cxn ang="0">
                  <a:pos x="717" y="351"/>
                </a:cxn>
                <a:cxn ang="0">
                  <a:pos x="658" y="334"/>
                </a:cxn>
                <a:cxn ang="0">
                  <a:pos x="606" y="351"/>
                </a:cxn>
                <a:cxn ang="0">
                  <a:pos x="581" y="314"/>
                </a:cxn>
                <a:cxn ang="0">
                  <a:pos x="526" y="314"/>
                </a:cxn>
                <a:cxn ang="0">
                  <a:pos x="489" y="294"/>
                </a:cxn>
                <a:cxn ang="0">
                  <a:pos x="461" y="288"/>
                </a:cxn>
                <a:cxn ang="0">
                  <a:pos x="402" y="268"/>
                </a:cxn>
                <a:cxn ang="0">
                  <a:pos x="378" y="235"/>
                </a:cxn>
                <a:cxn ang="0">
                  <a:pos x="328" y="248"/>
                </a:cxn>
                <a:cxn ang="0">
                  <a:pos x="275" y="206"/>
                </a:cxn>
                <a:cxn ang="0">
                  <a:pos x="245" y="17"/>
                </a:cxn>
                <a:cxn ang="0">
                  <a:pos x="185" y="58"/>
                </a:cxn>
                <a:cxn ang="0">
                  <a:pos x="171" y="115"/>
                </a:cxn>
                <a:cxn ang="0">
                  <a:pos x="155" y="168"/>
                </a:cxn>
                <a:cxn ang="0">
                  <a:pos x="0" y="214"/>
                </a:cxn>
                <a:cxn ang="0">
                  <a:pos x="91" y="314"/>
                </a:cxn>
                <a:cxn ang="0">
                  <a:pos x="128" y="364"/>
                </a:cxn>
                <a:cxn ang="0">
                  <a:pos x="137" y="397"/>
                </a:cxn>
                <a:cxn ang="0">
                  <a:pos x="148" y="469"/>
                </a:cxn>
                <a:cxn ang="0">
                  <a:pos x="146" y="524"/>
                </a:cxn>
                <a:cxn ang="0">
                  <a:pos x="128" y="586"/>
                </a:cxn>
                <a:cxn ang="0">
                  <a:pos x="83" y="646"/>
                </a:cxn>
                <a:cxn ang="0">
                  <a:pos x="43" y="691"/>
                </a:cxn>
                <a:cxn ang="0">
                  <a:pos x="35" y="718"/>
                </a:cxn>
                <a:cxn ang="0">
                  <a:pos x="54" y="740"/>
                </a:cxn>
                <a:cxn ang="0">
                  <a:pos x="74" y="758"/>
                </a:cxn>
                <a:cxn ang="0">
                  <a:pos x="83" y="793"/>
                </a:cxn>
                <a:cxn ang="0">
                  <a:pos x="77" y="827"/>
                </a:cxn>
                <a:cxn ang="0">
                  <a:pos x="66" y="847"/>
                </a:cxn>
                <a:cxn ang="0">
                  <a:pos x="49" y="866"/>
                </a:cxn>
                <a:cxn ang="0">
                  <a:pos x="50" y="878"/>
                </a:cxn>
                <a:cxn ang="0">
                  <a:pos x="69" y="895"/>
                </a:cxn>
                <a:cxn ang="0">
                  <a:pos x="165" y="947"/>
                </a:cxn>
                <a:cxn ang="0">
                  <a:pos x="343" y="1019"/>
                </a:cxn>
                <a:cxn ang="0">
                  <a:pos x="576" y="1095"/>
                </a:cxn>
                <a:cxn ang="0">
                  <a:pos x="717" y="889"/>
                </a:cxn>
                <a:cxn ang="0">
                  <a:pos x="776" y="787"/>
                </a:cxn>
                <a:cxn ang="0">
                  <a:pos x="800" y="727"/>
                </a:cxn>
              </a:cxnLst>
              <a:rect l="0" t="0" r="r" b="b"/>
              <a:pathLst>
                <a:path w="868" h="1177">
                  <a:moveTo>
                    <a:pt x="800" y="719"/>
                  </a:moveTo>
                  <a:lnTo>
                    <a:pt x="807" y="706"/>
                  </a:lnTo>
                  <a:lnTo>
                    <a:pt x="815" y="691"/>
                  </a:lnTo>
                  <a:lnTo>
                    <a:pt x="823" y="671"/>
                  </a:lnTo>
                  <a:lnTo>
                    <a:pt x="832" y="645"/>
                  </a:lnTo>
                  <a:lnTo>
                    <a:pt x="840" y="616"/>
                  </a:lnTo>
                  <a:lnTo>
                    <a:pt x="846" y="581"/>
                  </a:lnTo>
                  <a:lnTo>
                    <a:pt x="847" y="563"/>
                  </a:lnTo>
                  <a:lnTo>
                    <a:pt x="847" y="545"/>
                  </a:lnTo>
                  <a:lnTo>
                    <a:pt x="847" y="501"/>
                  </a:lnTo>
                  <a:lnTo>
                    <a:pt x="850" y="458"/>
                  </a:lnTo>
                  <a:lnTo>
                    <a:pt x="852" y="437"/>
                  </a:lnTo>
                  <a:lnTo>
                    <a:pt x="856" y="417"/>
                  </a:lnTo>
                  <a:lnTo>
                    <a:pt x="859" y="397"/>
                  </a:lnTo>
                  <a:lnTo>
                    <a:pt x="868" y="380"/>
                  </a:lnTo>
                  <a:lnTo>
                    <a:pt x="846" y="366"/>
                  </a:lnTo>
                  <a:lnTo>
                    <a:pt x="828" y="363"/>
                  </a:lnTo>
                  <a:lnTo>
                    <a:pt x="828" y="360"/>
                  </a:lnTo>
                  <a:lnTo>
                    <a:pt x="828" y="355"/>
                  </a:lnTo>
                  <a:lnTo>
                    <a:pt x="818" y="355"/>
                  </a:lnTo>
                  <a:lnTo>
                    <a:pt x="807" y="363"/>
                  </a:lnTo>
                  <a:lnTo>
                    <a:pt x="800" y="363"/>
                  </a:lnTo>
                  <a:lnTo>
                    <a:pt x="782" y="355"/>
                  </a:lnTo>
                  <a:lnTo>
                    <a:pt x="782" y="341"/>
                  </a:lnTo>
                  <a:lnTo>
                    <a:pt x="776" y="341"/>
                  </a:lnTo>
                  <a:lnTo>
                    <a:pt x="760" y="351"/>
                  </a:lnTo>
                  <a:lnTo>
                    <a:pt x="747" y="366"/>
                  </a:lnTo>
                  <a:lnTo>
                    <a:pt x="747" y="381"/>
                  </a:lnTo>
                  <a:lnTo>
                    <a:pt x="736" y="381"/>
                  </a:lnTo>
                  <a:lnTo>
                    <a:pt x="732" y="377"/>
                  </a:lnTo>
                  <a:lnTo>
                    <a:pt x="736" y="360"/>
                  </a:lnTo>
                  <a:lnTo>
                    <a:pt x="732" y="351"/>
                  </a:lnTo>
                  <a:lnTo>
                    <a:pt x="717" y="351"/>
                  </a:lnTo>
                  <a:lnTo>
                    <a:pt x="701" y="363"/>
                  </a:lnTo>
                  <a:lnTo>
                    <a:pt x="696" y="363"/>
                  </a:lnTo>
                  <a:lnTo>
                    <a:pt x="658" y="334"/>
                  </a:lnTo>
                  <a:lnTo>
                    <a:pt x="646" y="338"/>
                  </a:lnTo>
                  <a:lnTo>
                    <a:pt x="636" y="360"/>
                  </a:lnTo>
                  <a:lnTo>
                    <a:pt x="606" y="351"/>
                  </a:lnTo>
                  <a:lnTo>
                    <a:pt x="606" y="330"/>
                  </a:lnTo>
                  <a:lnTo>
                    <a:pt x="602" y="330"/>
                  </a:lnTo>
                  <a:lnTo>
                    <a:pt x="581" y="314"/>
                  </a:lnTo>
                  <a:lnTo>
                    <a:pt x="581" y="309"/>
                  </a:lnTo>
                  <a:lnTo>
                    <a:pt x="542" y="299"/>
                  </a:lnTo>
                  <a:lnTo>
                    <a:pt x="526" y="314"/>
                  </a:lnTo>
                  <a:lnTo>
                    <a:pt x="510" y="304"/>
                  </a:lnTo>
                  <a:lnTo>
                    <a:pt x="500" y="294"/>
                  </a:lnTo>
                  <a:lnTo>
                    <a:pt x="489" y="294"/>
                  </a:lnTo>
                  <a:lnTo>
                    <a:pt x="485" y="298"/>
                  </a:lnTo>
                  <a:lnTo>
                    <a:pt x="477" y="298"/>
                  </a:lnTo>
                  <a:lnTo>
                    <a:pt x="461" y="288"/>
                  </a:lnTo>
                  <a:lnTo>
                    <a:pt x="418" y="278"/>
                  </a:lnTo>
                  <a:lnTo>
                    <a:pt x="414" y="278"/>
                  </a:lnTo>
                  <a:lnTo>
                    <a:pt x="402" y="268"/>
                  </a:lnTo>
                  <a:lnTo>
                    <a:pt x="402" y="256"/>
                  </a:lnTo>
                  <a:lnTo>
                    <a:pt x="399" y="248"/>
                  </a:lnTo>
                  <a:lnTo>
                    <a:pt x="378" y="235"/>
                  </a:lnTo>
                  <a:lnTo>
                    <a:pt x="369" y="248"/>
                  </a:lnTo>
                  <a:lnTo>
                    <a:pt x="334" y="252"/>
                  </a:lnTo>
                  <a:lnTo>
                    <a:pt x="328" y="248"/>
                  </a:lnTo>
                  <a:lnTo>
                    <a:pt x="303" y="216"/>
                  </a:lnTo>
                  <a:lnTo>
                    <a:pt x="290" y="210"/>
                  </a:lnTo>
                  <a:lnTo>
                    <a:pt x="275" y="206"/>
                  </a:lnTo>
                  <a:lnTo>
                    <a:pt x="282" y="0"/>
                  </a:lnTo>
                  <a:lnTo>
                    <a:pt x="264" y="9"/>
                  </a:lnTo>
                  <a:lnTo>
                    <a:pt x="245" y="17"/>
                  </a:lnTo>
                  <a:lnTo>
                    <a:pt x="226" y="29"/>
                  </a:lnTo>
                  <a:lnTo>
                    <a:pt x="210" y="40"/>
                  </a:lnTo>
                  <a:lnTo>
                    <a:pt x="185" y="58"/>
                  </a:lnTo>
                  <a:lnTo>
                    <a:pt x="176" y="65"/>
                  </a:lnTo>
                  <a:lnTo>
                    <a:pt x="174" y="92"/>
                  </a:lnTo>
                  <a:lnTo>
                    <a:pt x="171" y="115"/>
                  </a:lnTo>
                  <a:lnTo>
                    <a:pt x="167" y="137"/>
                  </a:lnTo>
                  <a:lnTo>
                    <a:pt x="161" y="153"/>
                  </a:lnTo>
                  <a:lnTo>
                    <a:pt x="155" y="168"/>
                  </a:lnTo>
                  <a:lnTo>
                    <a:pt x="151" y="180"/>
                  </a:lnTo>
                  <a:lnTo>
                    <a:pt x="146" y="189"/>
                  </a:lnTo>
                  <a:lnTo>
                    <a:pt x="0" y="214"/>
                  </a:lnTo>
                  <a:lnTo>
                    <a:pt x="20" y="235"/>
                  </a:lnTo>
                  <a:lnTo>
                    <a:pt x="66" y="285"/>
                  </a:lnTo>
                  <a:lnTo>
                    <a:pt x="91" y="314"/>
                  </a:lnTo>
                  <a:lnTo>
                    <a:pt x="114" y="340"/>
                  </a:lnTo>
                  <a:lnTo>
                    <a:pt x="123" y="353"/>
                  </a:lnTo>
                  <a:lnTo>
                    <a:pt x="128" y="364"/>
                  </a:lnTo>
                  <a:lnTo>
                    <a:pt x="133" y="373"/>
                  </a:lnTo>
                  <a:lnTo>
                    <a:pt x="134" y="381"/>
                  </a:lnTo>
                  <a:lnTo>
                    <a:pt x="137" y="397"/>
                  </a:lnTo>
                  <a:lnTo>
                    <a:pt x="142" y="422"/>
                  </a:lnTo>
                  <a:lnTo>
                    <a:pt x="146" y="453"/>
                  </a:lnTo>
                  <a:lnTo>
                    <a:pt x="148" y="469"/>
                  </a:lnTo>
                  <a:lnTo>
                    <a:pt x="149" y="486"/>
                  </a:lnTo>
                  <a:lnTo>
                    <a:pt x="148" y="507"/>
                  </a:lnTo>
                  <a:lnTo>
                    <a:pt x="146" y="524"/>
                  </a:lnTo>
                  <a:lnTo>
                    <a:pt x="142" y="545"/>
                  </a:lnTo>
                  <a:lnTo>
                    <a:pt x="137" y="566"/>
                  </a:lnTo>
                  <a:lnTo>
                    <a:pt x="128" y="586"/>
                  </a:lnTo>
                  <a:lnTo>
                    <a:pt x="117" y="607"/>
                  </a:lnTo>
                  <a:lnTo>
                    <a:pt x="102" y="626"/>
                  </a:lnTo>
                  <a:lnTo>
                    <a:pt x="83" y="646"/>
                  </a:lnTo>
                  <a:lnTo>
                    <a:pt x="66" y="665"/>
                  </a:lnTo>
                  <a:lnTo>
                    <a:pt x="53" y="678"/>
                  </a:lnTo>
                  <a:lnTo>
                    <a:pt x="43" y="691"/>
                  </a:lnTo>
                  <a:lnTo>
                    <a:pt x="38" y="702"/>
                  </a:lnTo>
                  <a:lnTo>
                    <a:pt x="35" y="711"/>
                  </a:lnTo>
                  <a:lnTo>
                    <a:pt x="35" y="718"/>
                  </a:lnTo>
                  <a:lnTo>
                    <a:pt x="38" y="724"/>
                  </a:lnTo>
                  <a:lnTo>
                    <a:pt x="43" y="728"/>
                  </a:lnTo>
                  <a:lnTo>
                    <a:pt x="54" y="740"/>
                  </a:lnTo>
                  <a:lnTo>
                    <a:pt x="60" y="744"/>
                  </a:lnTo>
                  <a:lnTo>
                    <a:pt x="69" y="751"/>
                  </a:lnTo>
                  <a:lnTo>
                    <a:pt x="74" y="758"/>
                  </a:lnTo>
                  <a:lnTo>
                    <a:pt x="78" y="767"/>
                  </a:lnTo>
                  <a:lnTo>
                    <a:pt x="81" y="778"/>
                  </a:lnTo>
                  <a:lnTo>
                    <a:pt x="83" y="793"/>
                  </a:lnTo>
                  <a:lnTo>
                    <a:pt x="83" y="807"/>
                  </a:lnTo>
                  <a:lnTo>
                    <a:pt x="80" y="817"/>
                  </a:lnTo>
                  <a:lnTo>
                    <a:pt x="77" y="827"/>
                  </a:lnTo>
                  <a:lnTo>
                    <a:pt x="74" y="836"/>
                  </a:lnTo>
                  <a:lnTo>
                    <a:pt x="69" y="842"/>
                  </a:lnTo>
                  <a:lnTo>
                    <a:pt x="66" y="847"/>
                  </a:lnTo>
                  <a:lnTo>
                    <a:pt x="57" y="856"/>
                  </a:lnTo>
                  <a:lnTo>
                    <a:pt x="52" y="863"/>
                  </a:lnTo>
                  <a:lnTo>
                    <a:pt x="49" y="866"/>
                  </a:lnTo>
                  <a:lnTo>
                    <a:pt x="49" y="869"/>
                  </a:lnTo>
                  <a:lnTo>
                    <a:pt x="49" y="873"/>
                  </a:lnTo>
                  <a:lnTo>
                    <a:pt x="50" y="878"/>
                  </a:lnTo>
                  <a:lnTo>
                    <a:pt x="54" y="883"/>
                  </a:lnTo>
                  <a:lnTo>
                    <a:pt x="59" y="889"/>
                  </a:lnTo>
                  <a:lnTo>
                    <a:pt x="69" y="895"/>
                  </a:lnTo>
                  <a:lnTo>
                    <a:pt x="83" y="905"/>
                  </a:lnTo>
                  <a:lnTo>
                    <a:pt x="121" y="924"/>
                  </a:lnTo>
                  <a:lnTo>
                    <a:pt x="165" y="947"/>
                  </a:lnTo>
                  <a:lnTo>
                    <a:pt x="216" y="968"/>
                  </a:lnTo>
                  <a:lnTo>
                    <a:pt x="304" y="1003"/>
                  </a:lnTo>
                  <a:lnTo>
                    <a:pt x="343" y="1019"/>
                  </a:lnTo>
                  <a:lnTo>
                    <a:pt x="473" y="1177"/>
                  </a:lnTo>
                  <a:lnTo>
                    <a:pt x="535" y="1154"/>
                  </a:lnTo>
                  <a:lnTo>
                    <a:pt x="576" y="1095"/>
                  </a:lnTo>
                  <a:lnTo>
                    <a:pt x="618" y="1036"/>
                  </a:lnTo>
                  <a:lnTo>
                    <a:pt x="667" y="963"/>
                  </a:lnTo>
                  <a:lnTo>
                    <a:pt x="717" y="889"/>
                  </a:lnTo>
                  <a:lnTo>
                    <a:pt x="738" y="852"/>
                  </a:lnTo>
                  <a:lnTo>
                    <a:pt x="758" y="817"/>
                  </a:lnTo>
                  <a:lnTo>
                    <a:pt x="776" y="787"/>
                  </a:lnTo>
                  <a:lnTo>
                    <a:pt x="788" y="758"/>
                  </a:lnTo>
                  <a:lnTo>
                    <a:pt x="798" y="737"/>
                  </a:lnTo>
                  <a:lnTo>
                    <a:pt x="800" y="727"/>
                  </a:lnTo>
                  <a:lnTo>
                    <a:pt x="800" y="71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290" name="Freeform 1048"/>
          <p:cNvSpPr>
            <a:spLocks/>
          </p:cNvSpPr>
          <p:nvPr/>
        </p:nvSpPr>
        <p:spPr bwMode="auto">
          <a:xfrm>
            <a:off x="3519947" y="2904059"/>
            <a:ext cx="1136475" cy="1082303"/>
          </a:xfrm>
          <a:custGeom>
            <a:avLst/>
            <a:gdLst/>
            <a:ahLst/>
            <a:cxnLst>
              <a:cxn ang="0">
                <a:pos x="2090" y="596"/>
              </a:cxn>
              <a:cxn ang="0">
                <a:pos x="2123" y="908"/>
              </a:cxn>
              <a:cxn ang="0">
                <a:pos x="2158" y="985"/>
              </a:cxn>
              <a:cxn ang="0">
                <a:pos x="2182" y="1031"/>
              </a:cxn>
              <a:cxn ang="0">
                <a:pos x="2209" y="1109"/>
              </a:cxn>
              <a:cxn ang="0">
                <a:pos x="2176" y="1197"/>
              </a:cxn>
              <a:cxn ang="0">
                <a:pos x="2187" y="1245"/>
              </a:cxn>
              <a:cxn ang="0">
                <a:pos x="2148" y="1322"/>
              </a:cxn>
              <a:cxn ang="0">
                <a:pos x="2118" y="1348"/>
              </a:cxn>
              <a:cxn ang="0">
                <a:pos x="2004" y="1365"/>
              </a:cxn>
              <a:cxn ang="0">
                <a:pos x="1965" y="1375"/>
              </a:cxn>
              <a:cxn ang="0">
                <a:pos x="1930" y="1473"/>
              </a:cxn>
              <a:cxn ang="0">
                <a:pos x="1753" y="1561"/>
              </a:cxn>
              <a:cxn ang="0">
                <a:pos x="1741" y="1546"/>
              </a:cxn>
              <a:cxn ang="0">
                <a:pos x="1714" y="1583"/>
              </a:cxn>
              <a:cxn ang="0">
                <a:pos x="1671" y="1608"/>
              </a:cxn>
              <a:cxn ang="0">
                <a:pos x="1651" y="1612"/>
              </a:cxn>
              <a:cxn ang="0">
                <a:pos x="1633" y="1639"/>
              </a:cxn>
              <a:cxn ang="0">
                <a:pos x="1602" y="1639"/>
              </a:cxn>
              <a:cxn ang="0">
                <a:pos x="1575" y="1707"/>
              </a:cxn>
              <a:cxn ang="0">
                <a:pos x="1560" y="1739"/>
              </a:cxn>
              <a:cxn ang="0">
                <a:pos x="1517" y="1811"/>
              </a:cxn>
              <a:cxn ang="0">
                <a:pos x="1536" y="1836"/>
              </a:cxn>
              <a:cxn ang="0">
                <a:pos x="1569" y="2040"/>
              </a:cxn>
              <a:cxn ang="0">
                <a:pos x="1579" y="2064"/>
              </a:cxn>
              <a:cxn ang="0">
                <a:pos x="1478" y="2048"/>
              </a:cxn>
              <a:cxn ang="0">
                <a:pos x="1297" y="1992"/>
              </a:cxn>
              <a:cxn ang="0">
                <a:pos x="1193" y="1878"/>
              </a:cxn>
              <a:cxn ang="0">
                <a:pos x="1168" y="1759"/>
              </a:cxn>
              <a:cxn ang="0">
                <a:pos x="1097" y="1687"/>
              </a:cxn>
              <a:cxn ang="0">
                <a:pos x="980" y="1466"/>
              </a:cxn>
              <a:cxn ang="0">
                <a:pos x="904" y="1369"/>
              </a:cxn>
              <a:cxn ang="0">
                <a:pos x="876" y="1348"/>
              </a:cxn>
              <a:cxn ang="0">
                <a:pos x="787" y="1313"/>
              </a:cxn>
              <a:cxn ang="0">
                <a:pos x="700" y="1281"/>
              </a:cxn>
              <a:cxn ang="0">
                <a:pos x="653" y="1300"/>
              </a:cxn>
              <a:cxn ang="0">
                <a:pos x="576" y="1417"/>
              </a:cxn>
              <a:cxn ang="0">
                <a:pos x="444" y="1390"/>
              </a:cxn>
              <a:cxn ang="0">
                <a:pos x="297" y="1189"/>
              </a:cxn>
              <a:cxn ang="0">
                <a:pos x="271" y="1119"/>
              </a:cxn>
              <a:cxn ang="0">
                <a:pos x="64" y="923"/>
              </a:cxn>
              <a:cxn ang="0">
                <a:pos x="7" y="856"/>
              </a:cxn>
              <a:cxn ang="0">
                <a:pos x="0" y="819"/>
              </a:cxn>
              <a:cxn ang="0">
                <a:pos x="678" y="0"/>
              </a:cxn>
              <a:cxn ang="0">
                <a:pos x="1168" y="410"/>
              </a:cxn>
              <a:cxn ang="0">
                <a:pos x="1242" y="430"/>
              </a:cxn>
              <a:cxn ang="0">
                <a:pos x="1279" y="472"/>
              </a:cxn>
              <a:cxn ang="0">
                <a:pos x="1351" y="491"/>
              </a:cxn>
              <a:cxn ang="0">
                <a:pos x="1394" y="508"/>
              </a:cxn>
              <a:cxn ang="0">
                <a:pos x="1468" y="524"/>
              </a:cxn>
              <a:cxn ang="0">
                <a:pos x="1511" y="533"/>
              </a:cxn>
              <a:cxn ang="0">
                <a:pos x="1582" y="544"/>
              </a:cxn>
              <a:cxn ang="0">
                <a:pos x="1602" y="576"/>
              </a:cxn>
              <a:cxn ang="0">
                <a:pos x="1640" y="534"/>
              </a:cxn>
              <a:cxn ang="0">
                <a:pos x="1671" y="556"/>
              </a:cxn>
              <a:cxn ang="0">
                <a:pos x="1694" y="556"/>
              </a:cxn>
              <a:cxn ang="0">
                <a:pos x="1772" y="556"/>
              </a:cxn>
              <a:cxn ang="0">
                <a:pos x="1860" y="539"/>
              </a:cxn>
              <a:cxn ang="0">
                <a:pos x="2004" y="573"/>
              </a:cxn>
            </a:cxnLst>
            <a:rect l="0" t="0" r="r" b="b"/>
            <a:pathLst>
              <a:path w="2209" h="2086">
                <a:moveTo>
                  <a:pt x="2032" y="586"/>
                </a:moveTo>
                <a:lnTo>
                  <a:pt x="2057" y="607"/>
                </a:lnTo>
                <a:lnTo>
                  <a:pt x="2069" y="607"/>
                </a:lnTo>
                <a:lnTo>
                  <a:pt x="2090" y="596"/>
                </a:lnTo>
                <a:lnTo>
                  <a:pt x="2111" y="601"/>
                </a:lnTo>
                <a:lnTo>
                  <a:pt x="2111" y="705"/>
                </a:lnTo>
                <a:lnTo>
                  <a:pt x="2118" y="898"/>
                </a:lnTo>
                <a:lnTo>
                  <a:pt x="2123" y="908"/>
                </a:lnTo>
                <a:lnTo>
                  <a:pt x="2148" y="929"/>
                </a:lnTo>
                <a:lnTo>
                  <a:pt x="2161" y="960"/>
                </a:lnTo>
                <a:lnTo>
                  <a:pt x="2158" y="981"/>
                </a:lnTo>
                <a:lnTo>
                  <a:pt x="2158" y="985"/>
                </a:lnTo>
                <a:lnTo>
                  <a:pt x="2169" y="991"/>
                </a:lnTo>
                <a:lnTo>
                  <a:pt x="2181" y="1012"/>
                </a:lnTo>
                <a:lnTo>
                  <a:pt x="2182" y="1023"/>
                </a:lnTo>
                <a:lnTo>
                  <a:pt x="2182" y="1031"/>
                </a:lnTo>
                <a:lnTo>
                  <a:pt x="2187" y="1037"/>
                </a:lnTo>
                <a:lnTo>
                  <a:pt x="2201" y="1057"/>
                </a:lnTo>
                <a:lnTo>
                  <a:pt x="2209" y="1089"/>
                </a:lnTo>
                <a:lnTo>
                  <a:pt x="2209" y="1109"/>
                </a:lnTo>
                <a:lnTo>
                  <a:pt x="2201" y="1141"/>
                </a:lnTo>
                <a:lnTo>
                  <a:pt x="2191" y="1161"/>
                </a:lnTo>
                <a:lnTo>
                  <a:pt x="2181" y="1171"/>
                </a:lnTo>
                <a:lnTo>
                  <a:pt x="2176" y="1197"/>
                </a:lnTo>
                <a:lnTo>
                  <a:pt x="2181" y="1209"/>
                </a:lnTo>
                <a:lnTo>
                  <a:pt x="2176" y="1218"/>
                </a:lnTo>
                <a:lnTo>
                  <a:pt x="2176" y="1231"/>
                </a:lnTo>
                <a:lnTo>
                  <a:pt x="2187" y="1245"/>
                </a:lnTo>
                <a:lnTo>
                  <a:pt x="2169" y="1293"/>
                </a:lnTo>
                <a:lnTo>
                  <a:pt x="2158" y="1300"/>
                </a:lnTo>
                <a:lnTo>
                  <a:pt x="2154" y="1313"/>
                </a:lnTo>
                <a:lnTo>
                  <a:pt x="2148" y="1322"/>
                </a:lnTo>
                <a:lnTo>
                  <a:pt x="2154" y="1333"/>
                </a:lnTo>
                <a:lnTo>
                  <a:pt x="2161" y="1342"/>
                </a:lnTo>
                <a:lnTo>
                  <a:pt x="2161" y="1345"/>
                </a:lnTo>
                <a:lnTo>
                  <a:pt x="2118" y="1348"/>
                </a:lnTo>
                <a:lnTo>
                  <a:pt x="2047" y="1379"/>
                </a:lnTo>
                <a:lnTo>
                  <a:pt x="2041" y="1369"/>
                </a:lnTo>
                <a:lnTo>
                  <a:pt x="2004" y="1375"/>
                </a:lnTo>
                <a:lnTo>
                  <a:pt x="2004" y="1365"/>
                </a:lnTo>
                <a:lnTo>
                  <a:pt x="2008" y="1345"/>
                </a:lnTo>
                <a:lnTo>
                  <a:pt x="1998" y="1345"/>
                </a:lnTo>
                <a:lnTo>
                  <a:pt x="1968" y="1355"/>
                </a:lnTo>
                <a:lnTo>
                  <a:pt x="1965" y="1375"/>
                </a:lnTo>
                <a:lnTo>
                  <a:pt x="1988" y="1404"/>
                </a:lnTo>
                <a:lnTo>
                  <a:pt x="1983" y="1411"/>
                </a:lnTo>
                <a:lnTo>
                  <a:pt x="1940" y="1447"/>
                </a:lnTo>
                <a:lnTo>
                  <a:pt x="1930" y="1473"/>
                </a:lnTo>
                <a:lnTo>
                  <a:pt x="1833" y="1535"/>
                </a:lnTo>
                <a:lnTo>
                  <a:pt x="1772" y="1551"/>
                </a:lnTo>
                <a:lnTo>
                  <a:pt x="1762" y="1561"/>
                </a:lnTo>
                <a:lnTo>
                  <a:pt x="1753" y="1561"/>
                </a:lnTo>
                <a:lnTo>
                  <a:pt x="1752" y="1550"/>
                </a:lnTo>
                <a:lnTo>
                  <a:pt x="1753" y="1546"/>
                </a:lnTo>
                <a:lnTo>
                  <a:pt x="1752" y="1541"/>
                </a:lnTo>
                <a:lnTo>
                  <a:pt x="1741" y="1546"/>
                </a:lnTo>
                <a:lnTo>
                  <a:pt x="1732" y="1551"/>
                </a:lnTo>
                <a:lnTo>
                  <a:pt x="1694" y="1561"/>
                </a:lnTo>
                <a:lnTo>
                  <a:pt x="1694" y="1573"/>
                </a:lnTo>
                <a:lnTo>
                  <a:pt x="1714" y="1583"/>
                </a:lnTo>
                <a:lnTo>
                  <a:pt x="1719" y="1592"/>
                </a:lnTo>
                <a:lnTo>
                  <a:pt x="1719" y="1593"/>
                </a:lnTo>
                <a:lnTo>
                  <a:pt x="1714" y="1598"/>
                </a:lnTo>
                <a:lnTo>
                  <a:pt x="1671" y="1608"/>
                </a:lnTo>
                <a:lnTo>
                  <a:pt x="1665" y="1608"/>
                </a:lnTo>
                <a:lnTo>
                  <a:pt x="1661" y="1603"/>
                </a:lnTo>
                <a:lnTo>
                  <a:pt x="1651" y="1608"/>
                </a:lnTo>
                <a:lnTo>
                  <a:pt x="1651" y="1612"/>
                </a:lnTo>
                <a:lnTo>
                  <a:pt x="1651" y="1632"/>
                </a:lnTo>
                <a:lnTo>
                  <a:pt x="1646" y="1635"/>
                </a:lnTo>
                <a:lnTo>
                  <a:pt x="1645" y="1639"/>
                </a:lnTo>
                <a:lnTo>
                  <a:pt x="1633" y="1639"/>
                </a:lnTo>
                <a:lnTo>
                  <a:pt x="1622" y="1635"/>
                </a:lnTo>
                <a:lnTo>
                  <a:pt x="1618" y="1645"/>
                </a:lnTo>
                <a:lnTo>
                  <a:pt x="1608" y="1645"/>
                </a:lnTo>
                <a:lnTo>
                  <a:pt x="1602" y="1639"/>
                </a:lnTo>
                <a:lnTo>
                  <a:pt x="1597" y="1654"/>
                </a:lnTo>
                <a:lnTo>
                  <a:pt x="1608" y="1660"/>
                </a:lnTo>
                <a:lnTo>
                  <a:pt x="1602" y="1687"/>
                </a:lnTo>
                <a:lnTo>
                  <a:pt x="1575" y="1707"/>
                </a:lnTo>
                <a:lnTo>
                  <a:pt x="1559" y="1694"/>
                </a:lnTo>
                <a:lnTo>
                  <a:pt x="1544" y="1712"/>
                </a:lnTo>
                <a:lnTo>
                  <a:pt x="1548" y="1736"/>
                </a:lnTo>
                <a:lnTo>
                  <a:pt x="1560" y="1739"/>
                </a:lnTo>
                <a:lnTo>
                  <a:pt x="1544" y="1790"/>
                </a:lnTo>
                <a:lnTo>
                  <a:pt x="1521" y="1801"/>
                </a:lnTo>
                <a:lnTo>
                  <a:pt x="1517" y="1806"/>
                </a:lnTo>
                <a:lnTo>
                  <a:pt x="1517" y="1811"/>
                </a:lnTo>
                <a:lnTo>
                  <a:pt x="1521" y="1816"/>
                </a:lnTo>
                <a:lnTo>
                  <a:pt x="1526" y="1816"/>
                </a:lnTo>
                <a:lnTo>
                  <a:pt x="1532" y="1820"/>
                </a:lnTo>
                <a:lnTo>
                  <a:pt x="1536" y="1836"/>
                </a:lnTo>
                <a:lnTo>
                  <a:pt x="1516" y="1888"/>
                </a:lnTo>
                <a:lnTo>
                  <a:pt x="1526" y="1925"/>
                </a:lnTo>
                <a:lnTo>
                  <a:pt x="1554" y="2019"/>
                </a:lnTo>
                <a:lnTo>
                  <a:pt x="1569" y="2040"/>
                </a:lnTo>
                <a:lnTo>
                  <a:pt x="1565" y="2044"/>
                </a:lnTo>
                <a:lnTo>
                  <a:pt x="1582" y="2050"/>
                </a:lnTo>
                <a:lnTo>
                  <a:pt x="1582" y="2060"/>
                </a:lnTo>
                <a:lnTo>
                  <a:pt x="1579" y="2064"/>
                </a:lnTo>
                <a:lnTo>
                  <a:pt x="1560" y="2060"/>
                </a:lnTo>
                <a:lnTo>
                  <a:pt x="1539" y="2086"/>
                </a:lnTo>
                <a:lnTo>
                  <a:pt x="1521" y="2074"/>
                </a:lnTo>
                <a:lnTo>
                  <a:pt x="1478" y="2048"/>
                </a:lnTo>
                <a:lnTo>
                  <a:pt x="1468" y="2048"/>
                </a:lnTo>
                <a:lnTo>
                  <a:pt x="1391" y="2040"/>
                </a:lnTo>
                <a:lnTo>
                  <a:pt x="1333" y="2006"/>
                </a:lnTo>
                <a:lnTo>
                  <a:pt x="1297" y="1992"/>
                </a:lnTo>
                <a:lnTo>
                  <a:pt x="1265" y="1977"/>
                </a:lnTo>
                <a:lnTo>
                  <a:pt x="1241" y="1970"/>
                </a:lnTo>
                <a:lnTo>
                  <a:pt x="1236" y="1950"/>
                </a:lnTo>
                <a:lnTo>
                  <a:pt x="1193" y="1878"/>
                </a:lnTo>
                <a:lnTo>
                  <a:pt x="1183" y="1860"/>
                </a:lnTo>
                <a:lnTo>
                  <a:pt x="1178" y="1816"/>
                </a:lnTo>
                <a:lnTo>
                  <a:pt x="1168" y="1801"/>
                </a:lnTo>
                <a:lnTo>
                  <a:pt x="1168" y="1759"/>
                </a:lnTo>
                <a:lnTo>
                  <a:pt x="1162" y="1749"/>
                </a:lnTo>
                <a:lnTo>
                  <a:pt x="1146" y="1732"/>
                </a:lnTo>
                <a:lnTo>
                  <a:pt x="1135" y="1728"/>
                </a:lnTo>
                <a:lnTo>
                  <a:pt x="1097" y="1687"/>
                </a:lnTo>
                <a:lnTo>
                  <a:pt x="1092" y="1670"/>
                </a:lnTo>
                <a:lnTo>
                  <a:pt x="1039" y="1608"/>
                </a:lnTo>
                <a:lnTo>
                  <a:pt x="1029" y="1583"/>
                </a:lnTo>
                <a:lnTo>
                  <a:pt x="980" y="1466"/>
                </a:lnTo>
                <a:lnTo>
                  <a:pt x="980" y="1452"/>
                </a:lnTo>
                <a:lnTo>
                  <a:pt x="962" y="1427"/>
                </a:lnTo>
                <a:lnTo>
                  <a:pt x="926" y="1400"/>
                </a:lnTo>
                <a:lnTo>
                  <a:pt x="904" y="1369"/>
                </a:lnTo>
                <a:lnTo>
                  <a:pt x="889" y="1362"/>
                </a:lnTo>
                <a:lnTo>
                  <a:pt x="883" y="1362"/>
                </a:lnTo>
                <a:lnTo>
                  <a:pt x="879" y="1355"/>
                </a:lnTo>
                <a:lnTo>
                  <a:pt x="876" y="1348"/>
                </a:lnTo>
                <a:lnTo>
                  <a:pt x="868" y="1333"/>
                </a:lnTo>
                <a:lnTo>
                  <a:pt x="833" y="1313"/>
                </a:lnTo>
                <a:lnTo>
                  <a:pt x="813" y="1317"/>
                </a:lnTo>
                <a:lnTo>
                  <a:pt x="787" y="1313"/>
                </a:lnTo>
                <a:lnTo>
                  <a:pt x="775" y="1303"/>
                </a:lnTo>
                <a:lnTo>
                  <a:pt x="729" y="1300"/>
                </a:lnTo>
                <a:lnTo>
                  <a:pt x="717" y="1293"/>
                </a:lnTo>
                <a:lnTo>
                  <a:pt x="700" y="1281"/>
                </a:lnTo>
                <a:lnTo>
                  <a:pt x="690" y="1293"/>
                </a:lnTo>
                <a:lnTo>
                  <a:pt x="686" y="1303"/>
                </a:lnTo>
                <a:lnTo>
                  <a:pt x="683" y="1303"/>
                </a:lnTo>
                <a:lnTo>
                  <a:pt x="653" y="1300"/>
                </a:lnTo>
                <a:lnTo>
                  <a:pt x="640" y="1303"/>
                </a:lnTo>
                <a:lnTo>
                  <a:pt x="625" y="1327"/>
                </a:lnTo>
                <a:lnTo>
                  <a:pt x="594" y="1404"/>
                </a:lnTo>
                <a:lnTo>
                  <a:pt x="576" y="1417"/>
                </a:lnTo>
                <a:lnTo>
                  <a:pt x="556" y="1437"/>
                </a:lnTo>
                <a:lnTo>
                  <a:pt x="546" y="1442"/>
                </a:lnTo>
                <a:lnTo>
                  <a:pt x="524" y="1442"/>
                </a:lnTo>
                <a:lnTo>
                  <a:pt x="444" y="1390"/>
                </a:lnTo>
                <a:lnTo>
                  <a:pt x="325" y="1307"/>
                </a:lnTo>
                <a:lnTo>
                  <a:pt x="300" y="1265"/>
                </a:lnTo>
                <a:lnTo>
                  <a:pt x="292" y="1245"/>
                </a:lnTo>
                <a:lnTo>
                  <a:pt x="297" y="1189"/>
                </a:lnTo>
                <a:lnTo>
                  <a:pt x="277" y="1157"/>
                </a:lnTo>
                <a:lnTo>
                  <a:pt x="271" y="1151"/>
                </a:lnTo>
                <a:lnTo>
                  <a:pt x="276" y="1134"/>
                </a:lnTo>
                <a:lnTo>
                  <a:pt x="271" y="1119"/>
                </a:lnTo>
                <a:lnTo>
                  <a:pt x="261" y="1109"/>
                </a:lnTo>
                <a:lnTo>
                  <a:pt x="185" y="1047"/>
                </a:lnTo>
                <a:lnTo>
                  <a:pt x="93" y="943"/>
                </a:lnTo>
                <a:lnTo>
                  <a:pt x="64" y="923"/>
                </a:lnTo>
                <a:lnTo>
                  <a:pt x="46" y="891"/>
                </a:lnTo>
                <a:lnTo>
                  <a:pt x="41" y="877"/>
                </a:lnTo>
                <a:lnTo>
                  <a:pt x="15" y="856"/>
                </a:lnTo>
                <a:lnTo>
                  <a:pt x="7" y="856"/>
                </a:lnTo>
                <a:lnTo>
                  <a:pt x="0" y="839"/>
                </a:lnTo>
                <a:lnTo>
                  <a:pt x="7" y="825"/>
                </a:lnTo>
                <a:lnTo>
                  <a:pt x="3" y="823"/>
                </a:lnTo>
                <a:lnTo>
                  <a:pt x="0" y="819"/>
                </a:lnTo>
                <a:lnTo>
                  <a:pt x="3" y="815"/>
                </a:lnTo>
                <a:lnTo>
                  <a:pt x="599" y="867"/>
                </a:lnTo>
                <a:lnTo>
                  <a:pt x="675" y="0"/>
                </a:lnTo>
                <a:lnTo>
                  <a:pt x="678" y="0"/>
                </a:lnTo>
                <a:lnTo>
                  <a:pt x="1155" y="30"/>
                </a:lnTo>
                <a:lnTo>
                  <a:pt x="1140" y="400"/>
                </a:lnTo>
                <a:lnTo>
                  <a:pt x="1158" y="404"/>
                </a:lnTo>
                <a:lnTo>
                  <a:pt x="1168" y="410"/>
                </a:lnTo>
                <a:lnTo>
                  <a:pt x="1193" y="442"/>
                </a:lnTo>
                <a:lnTo>
                  <a:pt x="1201" y="445"/>
                </a:lnTo>
                <a:lnTo>
                  <a:pt x="1236" y="442"/>
                </a:lnTo>
                <a:lnTo>
                  <a:pt x="1242" y="430"/>
                </a:lnTo>
                <a:lnTo>
                  <a:pt x="1265" y="442"/>
                </a:lnTo>
                <a:lnTo>
                  <a:pt x="1269" y="449"/>
                </a:lnTo>
                <a:lnTo>
                  <a:pt x="1269" y="462"/>
                </a:lnTo>
                <a:lnTo>
                  <a:pt x="1279" y="472"/>
                </a:lnTo>
                <a:lnTo>
                  <a:pt x="1284" y="472"/>
                </a:lnTo>
                <a:lnTo>
                  <a:pt x="1327" y="482"/>
                </a:lnTo>
                <a:lnTo>
                  <a:pt x="1343" y="491"/>
                </a:lnTo>
                <a:lnTo>
                  <a:pt x="1351" y="491"/>
                </a:lnTo>
                <a:lnTo>
                  <a:pt x="1355" y="487"/>
                </a:lnTo>
                <a:lnTo>
                  <a:pt x="1366" y="487"/>
                </a:lnTo>
                <a:lnTo>
                  <a:pt x="1376" y="497"/>
                </a:lnTo>
                <a:lnTo>
                  <a:pt x="1394" y="508"/>
                </a:lnTo>
                <a:lnTo>
                  <a:pt x="1409" y="492"/>
                </a:lnTo>
                <a:lnTo>
                  <a:pt x="1447" y="504"/>
                </a:lnTo>
                <a:lnTo>
                  <a:pt x="1447" y="508"/>
                </a:lnTo>
                <a:lnTo>
                  <a:pt x="1468" y="524"/>
                </a:lnTo>
                <a:lnTo>
                  <a:pt x="1472" y="524"/>
                </a:lnTo>
                <a:lnTo>
                  <a:pt x="1472" y="544"/>
                </a:lnTo>
                <a:lnTo>
                  <a:pt x="1501" y="553"/>
                </a:lnTo>
                <a:lnTo>
                  <a:pt x="1511" y="533"/>
                </a:lnTo>
                <a:lnTo>
                  <a:pt x="1521" y="529"/>
                </a:lnTo>
                <a:lnTo>
                  <a:pt x="1560" y="556"/>
                </a:lnTo>
                <a:lnTo>
                  <a:pt x="1565" y="556"/>
                </a:lnTo>
                <a:lnTo>
                  <a:pt x="1582" y="544"/>
                </a:lnTo>
                <a:lnTo>
                  <a:pt x="1597" y="544"/>
                </a:lnTo>
                <a:lnTo>
                  <a:pt x="1602" y="553"/>
                </a:lnTo>
                <a:lnTo>
                  <a:pt x="1597" y="570"/>
                </a:lnTo>
                <a:lnTo>
                  <a:pt x="1602" y="576"/>
                </a:lnTo>
                <a:lnTo>
                  <a:pt x="1612" y="573"/>
                </a:lnTo>
                <a:lnTo>
                  <a:pt x="1612" y="559"/>
                </a:lnTo>
                <a:lnTo>
                  <a:pt x="1625" y="544"/>
                </a:lnTo>
                <a:lnTo>
                  <a:pt x="1640" y="534"/>
                </a:lnTo>
                <a:lnTo>
                  <a:pt x="1646" y="534"/>
                </a:lnTo>
                <a:lnTo>
                  <a:pt x="1646" y="549"/>
                </a:lnTo>
                <a:lnTo>
                  <a:pt x="1665" y="556"/>
                </a:lnTo>
                <a:lnTo>
                  <a:pt x="1671" y="556"/>
                </a:lnTo>
                <a:lnTo>
                  <a:pt x="1683" y="549"/>
                </a:lnTo>
                <a:lnTo>
                  <a:pt x="1694" y="549"/>
                </a:lnTo>
                <a:lnTo>
                  <a:pt x="1694" y="553"/>
                </a:lnTo>
                <a:lnTo>
                  <a:pt x="1694" y="556"/>
                </a:lnTo>
                <a:lnTo>
                  <a:pt x="1710" y="559"/>
                </a:lnTo>
                <a:lnTo>
                  <a:pt x="1737" y="576"/>
                </a:lnTo>
                <a:lnTo>
                  <a:pt x="1762" y="559"/>
                </a:lnTo>
                <a:lnTo>
                  <a:pt x="1772" y="556"/>
                </a:lnTo>
                <a:lnTo>
                  <a:pt x="1805" y="553"/>
                </a:lnTo>
                <a:lnTo>
                  <a:pt x="1838" y="544"/>
                </a:lnTo>
                <a:lnTo>
                  <a:pt x="1848" y="539"/>
                </a:lnTo>
                <a:lnTo>
                  <a:pt x="1860" y="539"/>
                </a:lnTo>
                <a:lnTo>
                  <a:pt x="1897" y="544"/>
                </a:lnTo>
                <a:lnTo>
                  <a:pt x="1922" y="534"/>
                </a:lnTo>
                <a:lnTo>
                  <a:pt x="1925" y="533"/>
                </a:lnTo>
                <a:lnTo>
                  <a:pt x="2004" y="573"/>
                </a:lnTo>
                <a:lnTo>
                  <a:pt x="2019" y="576"/>
                </a:lnTo>
                <a:lnTo>
                  <a:pt x="2026" y="586"/>
                </a:lnTo>
                <a:lnTo>
                  <a:pt x="2032" y="586"/>
                </a:lnTo>
                <a:close/>
              </a:path>
            </a:pathLst>
          </a:custGeom>
          <a:solidFill>
            <a:srgbClr val="FFC000"/>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91" name="Freeform 1049"/>
          <p:cNvSpPr>
            <a:spLocks/>
          </p:cNvSpPr>
          <p:nvPr/>
        </p:nvSpPr>
        <p:spPr bwMode="auto">
          <a:xfrm>
            <a:off x="3519947" y="2904059"/>
            <a:ext cx="1136475" cy="1082303"/>
          </a:xfrm>
          <a:custGeom>
            <a:avLst/>
            <a:gdLst/>
            <a:ahLst/>
            <a:cxnLst>
              <a:cxn ang="0">
                <a:pos x="2090" y="596"/>
              </a:cxn>
              <a:cxn ang="0">
                <a:pos x="2123" y="908"/>
              </a:cxn>
              <a:cxn ang="0">
                <a:pos x="2158" y="985"/>
              </a:cxn>
              <a:cxn ang="0">
                <a:pos x="2182" y="1031"/>
              </a:cxn>
              <a:cxn ang="0">
                <a:pos x="2209" y="1109"/>
              </a:cxn>
              <a:cxn ang="0">
                <a:pos x="2176" y="1197"/>
              </a:cxn>
              <a:cxn ang="0">
                <a:pos x="2187" y="1245"/>
              </a:cxn>
              <a:cxn ang="0">
                <a:pos x="2148" y="1322"/>
              </a:cxn>
              <a:cxn ang="0">
                <a:pos x="2118" y="1348"/>
              </a:cxn>
              <a:cxn ang="0">
                <a:pos x="2004" y="1365"/>
              </a:cxn>
              <a:cxn ang="0">
                <a:pos x="1965" y="1375"/>
              </a:cxn>
              <a:cxn ang="0">
                <a:pos x="1930" y="1473"/>
              </a:cxn>
              <a:cxn ang="0">
                <a:pos x="1753" y="1561"/>
              </a:cxn>
              <a:cxn ang="0">
                <a:pos x="1741" y="1546"/>
              </a:cxn>
              <a:cxn ang="0">
                <a:pos x="1714" y="1583"/>
              </a:cxn>
              <a:cxn ang="0">
                <a:pos x="1671" y="1608"/>
              </a:cxn>
              <a:cxn ang="0">
                <a:pos x="1651" y="1612"/>
              </a:cxn>
              <a:cxn ang="0">
                <a:pos x="1633" y="1639"/>
              </a:cxn>
              <a:cxn ang="0">
                <a:pos x="1602" y="1639"/>
              </a:cxn>
              <a:cxn ang="0">
                <a:pos x="1575" y="1707"/>
              </a:cxn>
              <a:cxn ang="0">
                <a:pos x="1560" y="1739"/>
              </a:cxn>
              <a:cxn ang="0">
                <a:pos x="1517" y="1811"/>
              </a:cxn>
              <a:cxn ang="0">
                <a:pos x="1536" y="1836"/>
              </a:cxn>
              <a:cxn ang="0">
                <a:pos x="1569" y="2040"/>
              </a:cxn>
              <a:cxn ang="0">
                <a:pos x="1579" y="2064"/>
              </a:cxn>
              <a:cxn ang="0">
                <a:pos x="1478" y="2048"/>
              </a:cxn>
              <a:cxn ang="0">
                <a:pos x="1297" y="1992"/>
              </a:cxn>
              <a:cxn ang="0">
                <a:pos x="1193" y="1878"/>
              </a:cxn>
              <a:cxn ang="0">
                <a:pos x="1168" y="1759"/>
              </a:cxn>
              <a:cxn ang="0">
                <a:pos x="1097" y="1687"/>
              </a:cxn>
              <a:cxn ang="0">
                <a:pos x="980" y="1466"/>
              </a:cxn>
              <a:cxn ang="0">
                <a:pos x="904" y="1369"/>
              </a:cxn>
              <a:cxn ang="0">
                <a:pos x="876" y="1348"/>
              </a:cxn>
              <a:cxn ang="0">
                <a:pos x="787" y="1313"/>
              </a:cxn>
              <a:cxn ang="0">
                <a:pos x="700" y="1281"/>
              </a:cxn>
              <a:cxn ang="0">
                <a:pos x="653" y="1300"/>
              </a:cxn>
              <a:cxn ang="0">
                <a:pos x="576" y="1417"/>
              </a:cxn>
              <a:cxn ang="0">
                <a:pos x="444" y="1390"/>
              </a:cxn>
              <a:cxn ang="0">
                <a:pos x="297" y="1189"/>
              </a:cxn>
              <a:cxn ang="0">
                <a:pos x="271" y="1119"/>
              </a:cxn>
              <a:cxn ang="0">
                <a:pos x="64" y="923"/>
              </a:cxn>
              <a:cxn ang="0">
                <a:pos x="7" y="856"/>
              </a:cxn>
              <a:cxn ang="0">
                <a:pos x="0" y="819"/>
              </a:cxn>
              <a:cxn ang="0">
                <a:pos x="678" y="0"/>
              </a:cxn>
              <a:cxn ang="0">
                <a:pos x="1168" y="410"/>
              </a:cxn>
              <a:cxn ang="0">
                <a:pos x="1242" y="430"/>
              </a:cxn>
              <a:cxn ang="0">
                <a:pos x="1279" y="472"/>
              </a:cxn>
              <a:cxn ang="0">
                <a:pos x="1351" y="491"/>
              </a:cxn>
              <a:cxn ang="0">
                <a:pos x="1394" y="508"/>
              </a:cxn>
              <a:cxn ang="0">
                <a:pos x="1468" y="524"/>
              </a:cxn>
              <a:cxn ang="0">
                <a:pos x="1511" y="533"/>
              </a:cxn>
              <a:cxn ang="0">
                <a:pos x="1582" y="544"/>
              </a:cxn>
              <a:cxn ang="0">
                <a:pos x="1602" y="576"/>
              </a:cxn>
              <a:cxn ang="0">
                <a:pos x="1640" y="534"/>
              </a:cxn>
              <a:cxn ang="0">
                <a:pos x="1671" y="556"/>
              </a:cxn>
              <a:cxn ang="0">
                <a:pos x="1694" y="556"/>
              </a:cxn>
              <a:cxn ang="0">
                <a:pos x="1772" y="556"/>
              </a:cxn>
              <a:cxn ang="0">
                <a:pos x="1860" y="539"/>
              </a:cxn>
              <a:cxn ang="0">
                <a:pos x="2004" y="573"/>
              </a:cxn>
            </a:cxnLst>
            <a:rect l="0" t="0" r="r" b="b"/>
            <a:pathLst>
              <a:path w="2209" h="2086">
                <a:moveTo>
                  <a:pt x="2032" y="586"/>
                </a:moveTo>
                <a:lnTo>
                  <a:pt x="2057" y="607"/>
                </a:lnTo>
                <a:lnTo>
                  <a:pt x="2069" y="607"/>
                </a:lnTo>
                <a:lnTo>
                  <a:pt x="2090" y="596"/>
                </a:lnTo>
                <a:lnTo>
                  <a:pt x="2111" y="601"/>
                </a:lnTo>
                <a:lnTo>
                  <a:pt x="2111" y="705"/>
                </a:lnTo>
                <a:lnTo>
                  <a:pt x="2118" y="898"/>
                </a:lnTo>
                <a:lnTo>
                  <a:pt x="2123" y="908"/>
                </a:lnTo>
                <a:lnTo>
                  <a:pt x="2148" y="929"/>
                </a:lnTo>
                <a:lnTo>
                  <a:pt x="2161" y="960"/>
                </a:lnTo>
                <a:lnTo>
                  <a:pt x="2158" y="981"/>
                </a:lnTo>
                <a:lnTo>
                  <a:pt x="2158" y="985"/>
                </a:lnTo>
                <a:lnTo>
                  <a:pt x="2169" y="991"/>
                </a:lnTo>
                <a:lnTo>
                  <a:pt x="2181" y="1012"/>
                </a:lnTo>
                <a:lnTo>
                  <a:pt x="2182" y="1023"/>
                </a:lnTo>
                <a:lnTo>
                  <a:pt x="2182" y="1031"/>
                </a:lnTo>
                <a:lnTo>
                  <a:pt x="2187" y="1037"/>
                </a:lnTo>
                <a:lnTo>
                  <a:pt x="2201" y="1057"/>
                </a:lnTo>
                <a:lnTo>
                  <a:pt x="2209" y="1089"/>
                </a:lnTo>
                <a:lnTo>
                  <a:pt x="2209" y="1109"/>
                </a:lnTo>
                <a:lnTo>
                  <a:pt x="2201" y="1141"/>
                </a:lnTo>
                <a:lnTo>
                  <a:pt x="2191" y="1161"/>
                </a:lnTo>
                <a:lnTo>
                  <a:pt x="2181" y="1171"/>
                </a:lnTo>
                <a:lnTo>
                  <a:pt x="2176" y="1197"/>
                </a:lnTo>
                <a:lnTo>
                  <a:pt x="2181" y="1209"/>
                </a:lnTo>
                <a:lnTo>
                  <a:pt x="2176" y="1218"/>
                </a:lnTo>
                <a:lnTo>
                  <a:pt x="2176" y="1231"/>
                </a:lnTo>
                <a:lnTo>
                  <a:pt x="2187" y="1245"/>
                </a:lnTo>
                <a:lnTo>
                  <a:pt x="2169" y="1293"/>
                </a:lnTo>
                <a:lnTo>
                  <a:pt x="2158" y="1300"/>
                </a:lnTo>
                <a:lnTo>
                  <a:pt x="2154" y="1313"/>
                </a:lnTo>
                <a:lnTo>
                  <a:pt x="2148" y="1322"/>
                </a:lnTo>
                <a:lnTo>
                  <a:pt x="2154" y="1333"/>
                </a:lnTo>
                <a:lnTo>
                  <a:pt x="2161" y="1342"/>
                </a:lnTo>
                <a:lnTo>
                  <a:pt x="2161" y="1345"/>
                </a:lnTo>
                <a:lnTo>
                  <a:pt x="2118" y="1348"/>
                </a:lnTo>
                <a:lnTo>
                  <a:pt x="2047" y="1379"/>
                </a:lnTo>
                <a:lnTo>
                  <a:pt x="2041" y="1369"/>
                </a:lnTo>
                <a:lnTo>
                  <a:pt x="2004" y="1375"/>
                </a:lnTo>
                <a:lnTo>
                  <a:pt x="2004" y="1365"/>
                </a:lnTo>
                <a:lnTo>
                  <a:pt x="2008" y="1345"/>
                </a:lnTo>
                <a:lnTo>
                  <a:pt x="1998" y="1345"/>
                </a:lnTo>
                <a:lnTo>
                  <a:pt x="1968" y="1355"/>
                </a:lnTo>
                <a:lnTo>
                  <a:pt x="1965" y="1375"/>
                </a:lnTo>
                <a:lnTo>
                  <a:pt x="1988" y="1404"/>
                </a:lnTo>
                <a:lnTo>
                  <a:pt x="1983" y="1411"/>
                </a:lnTo>
                <a:lnTo>
                  <a:pt x="1940" y="1447"/>
                </a:lnTo>
                <a:lnTo>
                  <a:pt x="1930" y="1473"/>
                </a:lnTo>
                <a:lnTo>
                  <a:pt x="1833" y="1535"/>
                </a:lnTo>
                <a:lnTo>
                  <a:pt x="1772" y="1551"/>
                </a:lnTo>
                <a:lnTo>
                  <a:pt x="1762" y="1561"/>
                </a:lnTo>
                <a:lnTo>
                  <a:pt x="1753" y="1561"/>
                </a:lnTo>
                <a:lnTo>
                  <a:pt x="1752" y="1550"/>
                </a:lnTo>
                <a:lnTo>
                  <a:pt x="1753" y="1546"/>
                </a:lnTo>
                <a:lnTo>
                  <a:pt x="1752" y="1541"/>
                </a:lnTo>
                <a:lnTo>
                  <a:pt x="1741" y="1546"/>
                </a:lnTo>
                <a:lnTo>
                  <a:pt x="1732" y="1551"/>
                </a:lnTo>
                <a:lnTo>
                  <a:pt x="1694" y="1561"/>
                </a:lnTo>
                <a:lnTo>
                  <a:pt x="1694" y="1573"/>
                </a:lnTo>
                <a:lnTo>
                  <a:pt x="1714" y="1583"/>
                </a:lnTo>
                <a:lnTo>
                  <a:pt x="1719" y="1592"/>
                </a:lnTo>
                <a:lnTo>
                  <a:pt x="1719" y="1593"/>
                </a:lnTo>
                <a:lnTo>
                  <a:pt x="1714" y="1598"/>
                </a:lnTo>
                <a:lnTo>
                  <a:pt x="1671" y="1608"/>
                </a:lnTo>
                <a:lnTo>
                  <a:pt x="1665" y="1608"/>
                </a:lnTo>
                <a:lnTo>
                  <a:pt x="1661" y="1603"/>
                </a:lnTo>
                <a:lnTo>
                  <a:pt x="1651" y="1608"/>
                </a:lnTo>
                <a:lnTo>
                  <a:pt x="1651" y="1612"/>
                </a:lnTo>
                <a:lnTo>
                  <a:pt x="1651" y="1632"/>
                </a:lnTo>
                <a:lnTo>
                  <a:pt x="1646" y="1635"/>
                </a:lnTo>
                <a:lnTo>
                  <a:pt x="1645" y="1639"/>
                </a:lnTo>
                <a:lnTo>
                  <a:pt x="1633" y="1639"/>
                </a:lnTo>
                <a:lnTo>
                  <a:pt x="1622" y="1635"/>
                </a:lnTo>
                <a:lnTo>
                  <a:pt x="1618" y="1645"/>
                </a:lnTo>
                <a:lnTo>
                  <a:pt x="1608" y="1645"/>
                </a:lnTo>
                <a:lnTo>
                  <a:pt x="1602" y="1639"/>
                </a:lnTo>
                <a:lnTo>
                  <a:pt x="1597" y="1654"/>
                </a:lnTo>
                <a:lnTo>
                  <a:pt x="1608" y="1660"/>
                </a:lnTo>
                <a:lnTo>
                  <a:pt x="1602" y="1687"/>
                </a:lnTo>
                <a:lnTo>
                  <a:pt x="1575" y="1707"/>
                </a:lnTo>
                <a:lnTo>
                  <a:pt x="1559" y="1694"/>
                </a:lnTo>
                <a:lnTo>
                  <a:pt x="1544" y="1712"/>
                </a:lnTo>
                <a:lnTo>
                  <a:pt x="1548" y="1736"/>
                </a:lnTo>
                <a:lnTo>
                  <a:pt x="1560" y="1739"/>
                </a:lnTo>
                <a:lnTo>
                  <a:pt x="1544" y="1790"/>
                </a:lnTo>
                <a:lnTo>
                  <a:pt x="1521" y="1801"/>
                </a:lnTo>
                <a:lnTo>
                  <a:pt x="1517" y="1806"/>
                </a:lnTo>
                <a:lnTo>
                  <a:pt x="1517" y="1811"/>
                </a:lnTo>
                <a:lnTo>
                  <a:pt x="1521" y="1816"/>
                </a:lnTo>
                <a:lnTo>
                  <a:pt x="1526" y="1816"/>
                </a:lnTo>
                <a:lnTo>
                  <a:pt x="1532" y="1820"/>
                </a:lnTo>
                <a:lnTo>
                  <a:pt x="1536" y="1836"/>
                </a:lnTo>
                <a:lnTo>
                  <a:pt x="1516" y="1888"/>
                </a:lnTo>
                <a:lnTo>
                  <a:pt x="1526" y="1925"/>
                </a:lnTo>
                <a:lnTo>
                  <a:pt x="1554" y="2019"/>
                </a:lnTo>
                <a:lnTo>
                  <a:pt x="1569" y="2040"/>
                </a:lnTo>
                <a:lnTo>
                  <a:pt x="1565" y="2044"/>
                </a:lnTo>
                <a:lnTo>
                  <a:pt x="1582" y="2050"/>
                </a:lnTo>
                <a:lnTo>
                  <a:pt x="1582" y="2060"/>
                </a:lnTo>
                <a:lnTo>
                  <a:pt x="1579" y="2064"/>
                </a:lnTo>
                <a:lnTo>
                  <a:pt x="1560" y="2060"/>
                </a:lnTo>
                <a:lnTo>
                  <a:pt x="1539" y="2086"/>
                </a:lnTo>
                <a:lnTo>
                  <a:pt x="1521" y="2074"/>
                </a:lnTo>
                <a:lnTo>
                  <a:pt x="1478" y="2048"/>
                </a:lnTo>
                <a:lnTo>
                  <a:pt x="1468" y="2048"/>
                </a:lnTo>
                <a:lnTo>
                  <a:pt x="1391" y="2040"/>
                </a:lnTo>
                <a:lnTo>
                  <a:pt x="1333" y="2006"/>
                </a:lnTo>
                <a:lnTo>
                  <a:pt x="1297" y="1992"/>
                </a:lnTo>
                <a:lnTo>
                  <a:pt x="1265" y="1977"/>
                </a:lnTo>
                <a:lnTo>
                  <a:pt x="1241" y="1970"/>
                </a:lnTo>
                <a:lnTo>
                  <a:pt x="1236" y="1950"/>
                </a:lnTo>
                <a:lnTo>
                  <a:pt x="1193" y="1878"/>
                </a:lnTo>
                <a:lnTo>
                  <a:pt x="1183" y="1860"/>
                </a:lnTo>
                <a:lnTo>
                  <a:pt x="1178" y="1816"/>
                </a:lnTo>
                <a:lnTo>
                  <a:pt x="1168" y="1801"/>
                </a:lnTo>
                <a:lnTo>
                  <a:pt x="1168" y="1759"/>
                </a:lnTo>
                <a:lnTo>
                  <a:pt x="1162" y="1749"/>
                </a:lnTo>
                <a:lnTo>
                  <a:pt x="1146" y="1732"/>
                </a:lnTo>
                <a:lnTo>
                  <a:pt x="1135" y="1728"/>
                </a:lnTo>
                <a:lnTo>
                  <a:pt x="1097" y="1687"/>
                </a:lnTo>
                <a:lnTo>
                  <a:pt x="1092" y="1670"/>
                </a:lnTo>
                <a:lnTo>
                  <a:pt x="1039" y="1608"/>
                </a:lnTo>
                <a:lnTo>
                  <a:pt x="1029" y="1583"/>
                </a:lnTo>
                <a:lnTo>
                  <a:pt x="980" y="1466"/>
                </a:lnTo>
                <a:lnTo>
                  <a:pt x="980" y="1452"/>
                </a:lnTo>
                <a:lnTo>
                  <a:pt x="962" y="1427"/>
                </a:lnTo>
                <a:lnTo>
                  <a:pt x="926" y="1400"/>
                </a:lnTo>
                <a:lnTo>
                  <a:pt x="904" y="1369"/>
                </a:lnTo>
                <a:lnTo>
                  <a:pt x="889" y="1362"/>
                </a:lnTo>
                <a:lnTo>
                  <a:pt x="883" y="1362"/>
                </a:lnTo>
                <a:lnTo>
                  <a:pt x="879" y="1355"/>
                </a:lnTo>
                <a:lnTo>
                  <a:pt x="876" y="1348"/>
                </a:lnTo>
                <a:lnTo>
                  <a:pt x="868" y="1333"/>
                </a:lnTo>
                <a:lnTo>
                  <a:pt x="833" y="1313"/>
                </a:lnTo>
                <a:lnTo>
                  <a:pt x="813" y="1317"/>
                </a:lnTo>
                <a:lnTo>
                  <a:pt x="787" y="1313"/>
                </a:lnTo>
                <a:lnTo>
                  <a:pt x="775" y="1303"/>
                </a:lnTo>
                <a:lnTo>
                  <a:pt x="729" y="1300"/>
                </a:lnTo>
                <a:lnTo>
                  <a:pt x="717" y="1293"/>
                </a:lnTo>
                <a:lnTo>
                  <a:pt x="700" y="1281"/>
                </a:lnTo>
                <a:lnTo>
                  <a:pt x="690" y="1293"/>
                </a:lnTo>
                <a:lnTo>
                  <a:pt x="686" y="1303"/>
                </a:lnTo>
                <a:lnTo>
                  <a:pt x="683" y="1303"/>
                </a:lnTo>
                <a:lnTo>
                  <a:pt x="653" y="1300"/>
                </a:lnTo>
                <a:lnTo>
                  <a:pt x="640" y="1303"/>
                </a:lnTo>
                <a:lnTo>
                  <a:pt x="625" y="1327"/>
                </a:lnTo>
                <a:lnTo>
                  <a:pt x="594" y="1404"/>
                </a:lnTo>
                <a:lnTo>
                  <a:pt x="576" y="1417"/>
                </a:lnTo>
                <a:lnTo>
                  <a:pt x="556" y="1437"/>
                </a:lnTo>
                <a:lnTo>
                  <a:pt x="546" y="1442"/>
                </a:lnTo>
                <a:lnTo>
                  <a:pt x="524" y="1442"/>
                </a:lnTo>
                <a:lnTo>
                  <a:pt x="444" y="1390"/>
                </a:lnTo>
                <a:lnTo>
                  <a:pt x="325" y="1307"/>
                </a:lnTo>
                <a:lnTo>
                  <a:pt x="300" y="1265"/>
                </a:lnTo>
                <a:lnTo>
                  <a:pt x="292" y="1245"/>
                </a:lnTo>
                <a:lnTo>
                  <a:pt x="297" y="1189"/>
                </a:lnTo>
                <a:lnTo>
                  <a:pt x="277" y="1157"/>
                </a:lnTo>
                <a:lnTo>
                  <a:pt x="271" y="1151"/>
                </a:lnTo>
                <a:lnTo>
                  <a:pt x="276" y="1134"/>
                </a:lnTo>
                <a:lnTo>
                  <a:pt x="271" y="1119"/>
                </a:lnTo>
                <a:lnTo>
                  <a:pt x="261" y="1109"/>
                </a:lnTo>
                <a:lnTo>
                  <a:pt x="185" y="1047"/>
                </a:lnTo>
                <a:lnTo>
                  <a:pt x="93" y="943"/>
                </a:lnTo>
                <a:lnTo>
                  <a:pt x="64" y="923"/>
                </a:lnTo>
                <a:lnTo>
                  <a:pt x="46" y="891"/>
                </a:lnTo>
                <a:lnTo>
                  <a:pt x="41" y="877"/>
                </a:lnTo>
                <a:lnTo>
                  <a:pt x="15" y="856"/>
                </a:lnTo>
                <a:lnTo>
                  <a:pt x="7" y="856"/>
                </a:lnTo>
                <a:lnTo>
                  <a:pt x="0" y="839"/>
                </a:lnTo>
                <a:lnTo>
                  <a:pt x="7" y="825"/>
                </a:lnTo>
                <a:lnTo>
                  <a:pt x="3" y="823"/>
                </a:lnTo>
                <a:lnTo>
                  <a:pt x="0" y="819"/>
                </a:lnTo>
                <a:lnTo>
                  <a:pt x="3" y="815"/>
                </a:lnTo>
                <a:lnTo>
                  <a:pt x="599" y="867"/>
                </a:lnTo>
                <a:lnTo>
                  <a:pt x="675" y="0"/>
                </a:lnTo>
                <a:lnTo>
                  <a:pt x="678" y="0"/>
                </a:lnTo>
                <a:lnTo>
                  <a:pt x="1155" y="30"/>
                </a:lnTo>
                <a:lnTo>
                  <a:pt x="1140" y="400"/>
                </a:lnTo>
                <a:lnTo>
                  <a:pt x="1158" y="404"/>
                </a:lnTo>
                <a:lnTo>
                  <a:pt x="1168" y="410"/>
                </a:lnTo>
                <a:lnTo>
                  <a:pt x="1193" y="442"/>
                </a:lnTo>
                <a:lnTo>
                  <a:pt x="1201" y="445"/>
                </a:lnTo>
                <a:lnTo>
                  <a:pt x="1236" y="442"/>
                </a:lnTo>
                <a:lnTo>
                  <a:pt x="1242" y="430"/>
                </a:lnTo>
                <a:lnTo>
                  <a:pt x="1265" y="442"/>
                </a:lnTo>
                <a:lnTo>
                  <a:pt x="1269" y="449"/>
                </a:lnTo>
                <a:lnTo>
                  <a:pt x="1269" y="462"/>
                </a:lnTo>
                <a:lnTo>
                  <a:pt x="1279" y="472"/>
                </a:lnTo>
                <a:lnTo>
                  <a:pt x="1284" y="472"/>
                </a:lnTo>
                <a:lnTo>
                  <a:pt x="1327" y="482"/>
                </a:lnTo>
                <a:lnTo>
                  <a:pt x="1343" y="491"/>
                </a:lnTo>
                <a:lnTo>
                  <a:pt x="1351" y="491"/>
                </a:lnTo>
                <a:lnTo>
                  <a:pt x="1355" y="487"/>
                </a:lnTo>
                <a:lnTo>
                  <a:pt x="1366" y="487"/>
                </a:lnTo>
                <a:lnTo>
                  <a:pt x="1376" y="497"/>
                </a:lnTo>
                <a:lnTo>
                  <a:pt x="1394" y="508"/>
                </a:lnTo>
                <a:lnTo>
                  <a:pt x="1409" y="492"/>
                </a:lnTo>
                <a:lnTo>
                  <a:pt x="1447" y="504"/>
                </a:lnTo>
                <a:lnTo>
                  <a:pt x="1447" y="508"/>
                </a:lnTo>
                <a:lnTo>
                  <a:pt x="1468" y="524"/>
                </a:lnTo>
                <a:lnTo>
                  <a:pt x="1472" y="524"/>
                </a:lnTo>
                <a:lnTo>
                  <a:pt x="1472" y="544"/>
                </a:lnTo>
                <a:lnTo>
                  <a:pt x="1501" y="553"/>
                </a:lnTo>
                <a:lnTo>
                  <a:pt x="1511" y="533"/>
                </a:lnTo>
                <a:lnTo>
                  <a:pt x="1521" y="529"/>
                </a:lnTo>
                <a:lnTo>
                  <a:pt x="1560" y="556"/>
                </a:lnTo>
                <a:lnTo>
                  <a:pt x="1565" y="556"/>
                </a:lnTo>
                <a:lnTo>
                  <a:pt x="1582" y="544"/>
                </a:lnTo>
                <a:lnTo>
                  <a:pt x="1597" y="544"/>
                </a:lnTo>
                <a:lnTo>
                  <a:pt x="1602" y="553"/>
                </a:lnTo>
                <a:lnTo>
                  <a:pt x="1597" y="570"/>
                </a:lnTo>
                <a:lnTo>
                  <a:pt x="1602" y="576"/>
                </a:lnTo>
                <a:lnTo>
                  <a:pt x="1612" y="573"/>
                </a:lnTo>
                <a:lnTo>
                  <a:pt x="1612" y="559"/>
                </a:lnTo>
                <a:lnTo>
                  <a:pt x="1625" y="544"/>
                </a:lnTo>
                <a:lnTo>
                  <a:pt x="1640" y="534"/>
                </a:lnTo>
                <a:lnTo>
                  <a:pt x="1646" y="534"/>
                </a:lnTo>
                <a:lnTo>
                  <a:pt x="1646" y="549"/>
                </a:lnTo>
                <a:lnTo>
                  <a:pt x="1665" y="556"/>
                </a:lnTo>
                <a:lnTo>
                  <a:pt x="1671" y="556"/>
                </a:lnTo>
                <a:lnTo>
                  <a:pt x="1683" y="549"/>
                </a:lnTo>
                <a:lnTo>
                  <a:pt x="1694" y="549"/>
                </a:lnTo>
                <a:lnTo>
                  <a:pt x="1694" y="553"/>
                </a:lnTo>
                <a:lnTo>
                  <a:pt x="1694" y="556"/>
                </a:lnTo>
                <a:lnTo>
                  <a:pt x="1710" y="559"/>
                </a:lnTo>
                <a:lnTo>
                  <a:pt x="1737" y="576"/>
                </a:lnTo>
                <a:lnTo>
                  <a:pt x="1762" y="559"/>
                </a:lnTo>
                <a:lnTo>
                  <a:pt x="1772" y="556"/>
                </a:lnTo>
                <a:lnTo>
                  <a:pt x="1805" y="553"/>
                </a:lnTo>
                <a:lnTo>
                  <a:pt x="1838" y="544"/>
                </a:lnTo>
                <a:lnTo>
                  <a:pt x="1848" y="539"/>
                </a:lnTo>
                <a:lnTo>
                  <a:pt x="1860" y="539"/>
                </a:lnTo>
                <a:lnTo>
                  <a:pt x="1897" y="544"/>
                </a:lnTo>
                <a:lnTo>
                  <a:pt x="1922" y="534"/>
                </a:lnTo>
                <a:lnTo>
                  <a:pt x="1925" y="533"/>
                </a:lnTo>
                <a:lnTo>
                  <a:pt x="2004" y="573"/>
                </a:lnTo>
                <a:lnTo>
                  <a:pt x="2019" y="576"/>
                </a:lnTo>
                <a:lnTo>
                  <a:pt x="2026" y="586"/>
                </a:lnTo>
                <a:lnTo>
                  <a:pt x="2032" y="586"/>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92" name="Freeform 1050"/>
          <p:cNvSpPr>
            <a:spLocks/>
          </p:cNvSpPr>
          <p:nvPr/>
        </p:nvSpPr>
        <p:spPr bwMode="auto">
          <a:xfrm>
            <a:off x="4330759" y="3743543"/>
            <a:ext cx="53505" cy="54479"/>
          </a:xfrm>
          <a:custGeom>
            <a:avLst/>
            <a:gdLst/>
            <a:ahLst/>
            <a:cxnLst>
              <a:cxn ang="0">
                <a:pos x="24" y="60"/>
              </a:cxn>
              <a:cxn ang="0">
                <a:pos x="0" y="102"/>
              </a:cxn>
              <a:cxn ang="0">
                <a:pos x="14" y="105"/>
              </a:cxn>
              <a:cxn ang="0">
                <a:pos x="104" y="0"/>
              </a:cxn>
              <a:cxn ang="0">
                <a:pos x="24" y="60"/>
              </a:cxn>
            </a:cxnLst>
            <a:rect l="0" t="0" r="r" b="b"/>
            <a:pathLst>
              <a:path w="104" h="105">
                <a:moveTo>
                  <a:pt x="24" y="60"/>
                </a:moveTo>
                <a:lnTo>
                  <a:pt x="0" y="102"/>
                </a:lnTo>
                <a:lnTo>
                  <a:pt x="14" y="105"/>
                </a:lnTo>
                <a:lnTo>
                  <a:pt x="104" y="0"/>
                </a:lnTo>
                <a:lnTo>
                  <a:pt x="24" y="60"/>
                </a:lnTo>
                <a:close/>
              </a:path>
            </a:pathLst>
          </a:custGeom>
          <a:solidFill>
            <a:srgbClr val="FAC090"/>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93" name="Freeform 1051"/>
          <p:cNvSpPr>
            <a:spLocks/>
          </p:cNvSpPr>
          <p:nvPr/>
        </p:nvSpPr>
        <p:spPr bwMode="auto">
          <a:xfrm>
            <a:off x="4330759" y="3743543"/>
            <a:ext cx="53505" cy="54479"/>
          </a:xfrm>
          <a:custGeom>
            <a:avLst/>
            <a:gdLst/>
            <a:ahLst/>
            <a:cxnLst>
              <a:cxn ang="0">
                <a:pos x="24" y="60"/>
              </a:cxn>
              <a:cxn ang="0">
                <a:pos x="0" y="102"/>
              </a:cxn>
              <a:cxn ang="0">
                <a:pos x="14" y="105"/>
              </a:cxn>
              <a:cxn ang="0">
                <a:pos x="104" y="0"/>
              </a:cxn>
              <a:cxn ang="0">
                <a:pos x="24" y="60"/>
              </a:cxn>
            </a:cxnLst>
            <a:rect l="0" t="0" r="r" b="b"/>
            <a:pathLst>
              <a:path w="104" h="105">
                <a:moveTo>
                  <a:pt x="24" y="60"/>
                </a:moveTo>
                <a:lnTo>
                  <a:pt x="0" y="102"/>
                </a:lnTo>
                <a:lnTo>
                  <a:pt x="14" y="105"/>
                </a:lnTo>
                <a:lnTo>
                  <a:pt x="104" y="0"/>
                </a:lnTo>
                <a:lnTo>
                  <a:pt x="24" y="6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294" name="Group 1060"/>
          <p:cNvGrpSpPr>
            <a:grpSpLocks/>
          </p:cNvGrpSpPr>
          <p:nvPr/>
        </p:nvGrpSpPr>
        <p:grpSpPr bwMode="auto">
          <a:xfrm>
            <a:off x="4794816" y="2297531"/>
            <a:ext cx="318460" cy="549453"/>
            <a:chOff x="-2146" y="-1298"/>
            <a:chExt cx="619" cy="1059"/>
          </a:xfrm>
        </p:grpSpPr>
        <p:sp>
          <p:nvSpPr>
            <p:cNvPr id="295" name="Freeform 1052"/>
            <p:cNvSpPr>
              <a:spLocks/>
            </p:cNvSpPr>
            <p:nvPr/>
          </p:nvSpPr>
          <p:spPr bwMode="auto">
            <a:xfrm>
              <a:off x="-1962" y="-667"/>
              <a:ext cx="435" cy="428"/>
            </a:xfrm>
            <a:custGeom>
              <a:avLst/>
              <a:gdLst/>
              <a:ahLst/>
              <a:cxnLst>
                <a:cxn ang="0">
                  <a:pos x="34" y="90"/>
                </a:cxn>
                <a:cxn ang="0">
                  <a:pos x="31" y="110"/>
                </a:cxn>
                <a:cxn ang="0">
                  <a:pos x="31" y="141"/>
                </a:cxn>
                <a:cxn ang="0">
                  <a:pos x="4" y="169"/>
                </a:cxn>
                <a:cxn ang="0">
                  <a:pos x="0" y="183"/>
                </a:cxn>
                <a:cxn ang="0">
                  <a:pos x="9" y="207"/>
                </a:cxn>
                <a:cxn ang="0">
                  <a:pos x="34" y="229"/>
                </a:cxn>
                <a:cxn ang="0">
                  <a:pos x="76" y="253"/>
                </a:cxn>
                <a:cxn ang="0">
                  <a:pos x="98" y="263"/>
                </a:cxn>
                <a:cxn ang="0">
                  <a:pos x="145" y="299"/>
                </a:cxn>
                <a:cxn ang="0">
                  <a:pos x="149" y="331"/>
                </a:cxn>
                <a:cxn ang="0">
                  <a:pos x="164" y="349"/>
                </a:cxn>
                <a:cxn ang="0">
                  <a:pos x="164" y="355"/>
                </a:cxn>
                <a:cxn ang="0">
                  <a:pos x="149" y="369"/>
                </a:cxn>
                <a:cxn ang="0">
                  <a:pos x="149" y="375"/>
                </a:cxn>
                <a:cxn ang="0">
                  <a:pos x="182" y="428"/>
                </a:cxn>
                <a:cxn ang="0">
                  <a:pos x="187" y="428"/>
                </a:cxn>
                <a:cxn ang="0">
                  <a:pos x="187" y="417"/>
                </a:cxn>
                <a:cxn ang="0">
                  <a:pos x="202" y="417"/>
                </a:cxn>
                <a:cxn ang="0">
                  <a:pos x="202" y="421"/>
                </a:cxn>
                <a:cxn ang="0">
                  <a:pos x="209" y="387"/>
                </a:cxn>
                <a:cxn ang="0">
                  <a:pos x="230" y="375"/>
                </a:cxn>
                <a:cxn ang="0">
                  <a:pos x="255" y="379"/>
                </a:cxn>
                <a:cxn ang="0">
                  <a:pos x="277" y="391"/>
                </a:cxn>
                <a:cxn ang="0">
                  <a:pos x="293" y="407"/>
                </a:cxn>
                <a:cxn ang="0">
                  <a:pos x="313" y="392"/>
                </a:cxn>
                <a:cxn ang="0">
                  <a:pos x="307" y="355"/>
                </a:cxn>
                <a:cxn ang="0">
                  <a:pos x="303" y="335"/>
                </a:cxn>
                <a:cxn ang="0">
                  <a:pos x="318" y="331"/>
                </a:cxn>
                <a:cxn ang="0">
                  <a:pos x="366" y="315"/>
                </a:cxn>
                <a:cxn ang="0">
                  <a:pos x="370" y="315"/>
                </a:cxn>
                <a:cxn ang="0">
                  <a:pos x="353" y="293"/>
                </a:cxn>
                <a:cxn ang="0">
                  <a:pos x="353" y="289"/>
                </a:cxn>
                <a:cxn ang="0">
                  <a:pos x="356" y="285"/>
                </a:cxn>
                <a:cxn ang="0">
                  <a:pos x="360" y="270"/>
                </a:cxn>
                <a:cxn ang="0">
                  <a:pos x="370" y="263"/>
                </a:cxn>
                <a:cxn ang="0">
                  <a:pos x="366" y="258"/>
                </a:cxn>
                <a:cxn ang="0">
                  <a:pos x="366" y="249"/>
                </a:cxn>
                <a:cxn ang="0">
                  <a:pos x="366" y="243"/>
                </a:cxn>
                <a:cxn ang="0">
                  <a:pos x="370" y="207"/>
                </a:cxn>
                <a:cxn ang="0">
                  <a:pos x="370" y="183"/>
                </a:cxn>
                <a:cxn ang="0">
                  <a:pos x="395" y="156"/>
                </a:cxn>
                <a:cxn ang="0">
                  <a:pos x="408" y="127"/>
                </a:cxn>
                <a:cxn ang="0">
                  <a:pos x="413" y="114"/>
                </a:cxn>
                <a:cxn ang="0">
                  <a:pos x="435" y="81"/>
                </a:cxn>
                <a:cxn ang="0">
                  <a:pos x="423" y="40"/>
                </a:cxn>
                <a:cxn ang="0">
                  <a:pos x="408" y="7"/>
                </a:cxn>
                <a:cxn ang="0">
                  <a:pos x="275" y="7"/>
                </a:cxn>
                <a:cxn ang="0">
                  <a:pos x="275" y="0"/>
                </a:cxn>
                <a:cxn ang="0">
                  <a:pos x="167" y="11"/>
                </a:cxn>
                <a:cxn ang="0">
                  <a:pos x="167" y="44"/>
                </a:cxn>
                <a:cxn ang="0">
                  <a:pos x="116" y="44"/>
                </a:cxn>
                <a:cxn ang="0">
                  <a:pos x="116" y="55"/>
                </a:cxn>
                <a:cxn ang="0">
                  <a:pos x="12" y="55"/>
                </a:cxn>
                <a:cxn ang="0">
                  <a:pos x="12" y="68"/>
                </a:cxn>
                <a:cxn ang="0">
                  <a:pos x="31" y="81"/>
                </a:cxn>
                <a:cxn ang="0">
                  <a:pos x="34" y="90"/>
                </a:cxn>
              </a:cxnLst>
              <a:rect l="0" t="0" r="r" b="b"/>
              <a:pathLst>
                <a:path w="435" h="428">
                  <a:moveTo>
                    <a:pt x="34" y="90"/>
                  </a:moveTo>
                  <a:lnTo>
                    <a:pt x="31" y="110"/>
                  </a:lnTo>
                  <a:lnTo>
                    <a:pt x="31" y="141"/>
                  </a:lnTo>
                  <a:lnTo>
                    <a:pt x="4" y="169"/>
                  </a:lnTo>
                  <a:lnTo>
                    <a:pt x="0" y="183"/>
                  </a:lnTo>
                  <a:lnTo>
                    <a:pt x="9" y="207"/>
                  </a:lnTo>
                  <a:lnTo>
                    <a:pt x="34" y="229"/>
                  </a:lnTo>
                  <a:lnTo>
                    <a:pt x="76" y="253"/>
                  </a:lnTo>
                  <a:lnTo>
                    <a:pt x="98" y="263"/>
                  </a:lnTo>
                  <a:lnTo>
                    <a:pt x="145" y="299"/>
                  </a:lnTo>
                  <a:lnTo>
                    <a:pt x="149" y="331"/>
                  </a:lnTo>
                  <a:lnTo>
                    <a:pt x="164" y="349"/>
                  </a:lnTo>
                  <a:lnTo>
                    <a:pt x="164" y="355"/>
                  </a:lnTo>
                  <a:lnTo>
                    <a:pt x="149" y="369"/>
                  </a:lnTo>
                  <a:lnTo>
                    <a:pt x="149" y="375"/>
                  </a:lnTo>
                  <a:lnTo>
                    <a:pt x="182" y="428"/>
                  </a:lnTo>
                  <a:lnTo>
                    <a:pt x="187" y="428"/>
                  </a:lnTo>
                  <a:lnTo>
                    <a:pt x="187" y="417"/>
                  </a:lnTo>
                  <a:lnTo>
                    <a:pt x="202" y="417"/>
                  </a:lnTo>
                  <a:lnTo>
                    <a:pt x="202" y="421"/>
                  </a:lnTo>
                  <a:lnTo>
                    <a:pt x="209" y="387"/>
                  </a:lnTo>
                  <a:lnTo>
                    <a:pt x="230" y="375"/>
                  </a:lnTo>
                  <a:lnTo>
                    <a:pt x="255" y="379"/>
                  </a:lnTo>
                  <a:lnTo>
                    <a:pt x="277" y="391"/>
                  </a:lnTo>
                  <a:lnTo>
                    <a:pt x="293" y="407"/>
                  </a:lnTo>
                  <a:lnTo>
                    <a:pt x="313" y="392"/>
                  </a:lnTo>
                  <a:lnTo>
                    <a:pt x="307" y="355"/>
                  </a:lnTo>
                  <a:lnTo>
                    <a:pt x="303" y="335"/>
                  </a:lnTo>
                  <a:lnTo>
                    <a:pt x="318" y="331"/>
                  </a:lnTo>
                  <a:lnTo>
                    <a:pt x="366" y="315"/>
                  </a:lnTo>
                  <a:lnTo>
                    <a:pt x="370" y="315"/>
                  </a:lnTo>
                  <a:lnTo>
                    <a:pt x="353" y="293"/>
                  </a:lnTo>
                  <a:lnTo>
                    <a:pt x="353" y="289"/>
                  </a:lnTo>
                  <a:lnTo>
                    <a:pt x="356" y="285"/>
                  </a:lnTo>
                  <a:lnTo>
                    <a:pt x="360" y="270"/>
                  </a:lnTo>
                  <a:lnTo>
                    <a:pt x="370" y="263"/>
                  </a:lnTo>
                  <a:lnTo>
                    <a:pt x="366" y="258"/>
                  </a:lnTo>
                  <a:lnTo>
                    <a:pt x="366" y="249"/>
                  </a:lnTo>
                  <a:lnTo>
                    <a:pt x="366" y="243"/>
                  </a:lnTo>
                  <a:lnTo>
                    <a:pt x="370" y="207"/>
                  </a:lnTo>
                  <a:lnTo>
                    <a:pt x="370" y="183"/>
                  </a:lnTo>
                  <a:lnTo>
                    <a:pt x="395" y="156"/>
                  </a:lnTo>
                  <a:lnTo>
                    <a:pt x="408" y="127"/>
                  </a:lnTo>
                  <a:lnTo>
                    <a:pt x="413" y="114"/>
                  </a:lnTo>
                  <a:lnTo>
                    <a:pt x="435" y="81"/>
                  </a:lnTo>
                  <a:lnTo>
                    <a:pt x="423" y="40"/>
                  </a:lnTo>
                  <a:lnTo>
                    <a:pt x="408" y="7"/>
                  </a:lnTo>
                  <a:lnTo>
                    <a:pt x="275" y="7"/>
                  </a:lnTo>
                  <a:lnTo>
                    <a:pt x="275" y="0"/>
                  </a:lnTo>
                  <a:lnTo>
                    <a:pt x="167" y="11"/>
                  </a:lnTo>
                  <a:lnTo>
                    <a:pt x="167" y="44"/>
                  </a:lnTo>
                  <a:lnTo>
                    <a:pt x="116" y="44"/>
                  </a:lnTo>
                  <a:lnTo>
                    <a:pt x="116" y="55"/>
                  </a:lnTo>
                  <a:lnTo>
                    <a:pt x="12" y="55"/>
                  </a:lnTo>
                  <a:lnTo>
                    <a:pt x="12" y="68"/>
                  </a:lnTo>
                  <a:lnTo>
                    <a:pt x="31" y="81"/>
                  </a:lnTo>
                  <a:lnTo>
                    <a:pt x="34" y="9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96" name="Freeform 1053"/>
            <p:cNvSpPr>
              <a:spLocks/>
            </p:cNvSpPr>
            <p:nvPr/>
          </p:nvSpPr>
          <p:spPr bwMode="auto">
            <a:xfrm>
              <a:off x="-1962" y="-667"/>
              <a:ext cx="435" cy="428"/>
            </a:xfrm>
            <a:custGeom>
              <a:avLst/>
              <a:gdLst/>
              <a:ahLst/>
              <a:cxnLst>
                <a:cxn ang="0">
                  <a:pos x="34" y="90"/>
                </a:cxn>
                <a:cxn ang="0">
                  <a:pos x="31" y="110"/>
                </a:cxn>
                <a:cxn ang="0">
                  <a:pos x="31" y="141"/>
                </a:cxn>
                <a:cxn ang="0">
                  <a:pos x="4" y="169"/>
                </a:cxn>
                <a:cxn ang="0">
                  <a:pos x="0" y="183"/>
                </a:cxn>
                <a:cxn ang="0">
                  <a:pos x="9" y="207"/>
                </a:cxn>
                <a:cxn ang="0">
                  <a:pos x="34" y="229"/>
                </a:cxn>
                <a:cxn ang="0">
                  <a:pos x="76" y="253"/>
                </a:cxn>
                <a:cxn ang="0">
                  <a:pos x="98" y="263"/>
                </a:cxn>
                <a:cxn ang="0">
                  <a:pos x="145" y="299"/>
                </a:cxn>
                <a:cxn ang="0">
                  <a:pos x="149" y="331"/>
                </a:cxn>
                <a:cxn ang="0">
                  <a:pos x="164" y="349"/>
                </a:cxn>
                <a:cxn ang="0">
                  <a:pos x="164" y="355"/>
                </a:cxn>
                <a:cxn ang="0">
                  <a:pos x="149" y="369"/>
                </a:cxn>
                <a:cxn ang="0">
                  <a:pos x="149" y="375"/>
                </a:cxn>
                <a:cxn ang="0">
                  <a:pos x="182" y="428"/>
                </a:cxn>
                <a:cxn ang="0">
                  <a:pos x="187" y="428"/>
                </a:cxn>
                <a:cxn ang="0">
                  <a:pos x="187" y="417"/>
                </a:cxn>
                <a:cxn ang="0">
                  <a:pos x="202" y="417"/>
                </a:cxn>
                <a:cxn ang="0">
                  <a:pos x="202" y="421"/>
                </a:cxn>
                <a:cxn ang="0">
                  <a:pos x="209" y="387"/>
                </a:cxn>
                <a:cxn ang="0">
                  <a:pos x="230" y="375"/>
                </a:cxn>
                <a:cxn ang="0">
                  <a:pos x="255" y="379"/>
                </a:cxn>
                <a:cxn ang="0">
                  <a:pos x="277" y="391"/>
                </a:cxn>
                <a:cxn ang="0">
                  <a:pos x="293" y="407"/>
                </a:cxn>
                <a:cxn ang="0">
                  <a:pos x="313" y="392"/>
                </a:cxn>
                <a:cxn ang="0">
                  <a:pos x="307" y="355"/>
                </a:cxn>
                <a:cxn ang="0">
                  <a:pos x="303" y="335"/>
                </a:cxn>
                <a:cxn ang="0">
                  <a:pos x="318" y="331"/>
                </a:cxn>
                <a:cxn ang="0">
                  <a:pos x="366" y="315"/>
                </a:cxn>
                <a:cxn ang="0">
                  <a:pos x="370" y="315"/>
                </a:cxn>
                <a:cxn ang="0">
                  <a:pos x="353" y="293"/>
                </a:cxn>
                <a:cxn ang="0">
                  <a:pos x="353" y="289"/>
                </a:cxn>
                <a:cxn ang="0">
                  <a:pos x="356" y="285"/>
                </a:cxn>
                <a:cxn ang="0">
                  <a:pos x="360" y="270"/>
                </a:cxn>
                <a:cxn ang="0">
                  <a:pos x="370" y="263"/>
                </a:cxn>
                <a:cxn ang="0">
                  <a:pos x="366" y="258"/>
                </a:cxn>
                <a:cxn ang="0">
                  <a:pos x="366" y="249"/>
                </a:cxn>
                <a:cxn ang="0">
                  <a:pos x="366" y="243"/>
                </a:cxn>
                <a:cxn ang="0">
                  <a:pos x="370" y="207"/>
                </a:cxn>
                <a:cxn ang="0">
                  <a:pos x="370" y="183"/>
                </a:cxn>
                <a:cxn ang="0">
                  <a:pos x="395" y="156"/>
                </a:cxn>
                <a:cxn ang="0">
                  <a:pos x="408" y="127"/>
                </a:cxn>
                <a:cxn ang="0">
                  <a:pos x="413" y="114"/>
                </a:cxn>
                <a:cxn ang="0">
                  <a:pos x="435" y="81"/>
                </a:cxn>
                <a:cxn ang="0">
                  <a:pos x="423" y="40"/>
                </a:cxn>
                <a:cxn ang="0">
                  <a:pos x="408" y="7"/>
                </a:cxn>
                <a:cxn ang="0">
                  <a:pos x="275" y="7"/>
                </a:cxn>
                <a:cxn ang="0">
                  <a:pos x="275" y="0"/>
                </a:cxn>
                <a:cxn ang="0">
                  <a:pos x="167" y="11"/>
                </a:cxn>
                <a:cxn ang="0">
                  <a:pos x="167" y="44"/>
                </a:cxn>
                <a:cxn ang="0">
                  <a:pos x="116" y="44"/>
                </a:cxn>
                <a:cxn ang="0">
                  <a:pos x="116" y="55"/>
                </a:cxn>
                <a:cxn ang="0">
                  <a:pos x="12" y="55"/>
                </a:cxn>
                <a:cxn ang="0">
                  <a:pos x="12" y="68"/>
                </a:cxn>
                <a:cxn ang="0">
                  <a:pos x="31" y="81"/>
                </a:cxn>
                <a:cxn ang="0">
                  <a:pos x="34" y="90"/>
                </a:cxn>
              </a:cxnLst>
              <a:rect l="0" t="0" r="r" b="b"/>
              <a:pathLst>
                <a:path w="435" h="428">
                  <a:moveTo>
                    <a:pt x="34" y="90"/>
                  </a:moveTo>
                  <a:lnTo>
                    <a:pt x="31" y="110"/>
                  </a:lnTo>
                  <a:lnTo>
                    <a:pt x="31" y="141"/>
                  </a:lnTo>
                  <a:lnTo>
                    <a:pt x="4" y="169"/>
                  </a:lnTo>
                  <a:lnTo>
                    <a:pt x="0" y="183"/>
                  </a:lnTo>
                  <a:lnTo>
                    <a:pt x="9" y="207"/>
                  </a:lnTo>
                  <a:lnTo>
                    <a:pt x="34" y="229"/>
                  </a:lnTo>
                  <a:lnTo>
                    <a:pt x="76" y="253"/>
                  </a:lnTo>
                  <a:lnTo>
                    <a:pt x="98" y="263"/>
                  </a:lnTo>
                  <a:lnTo>
                    <a:pt x="145" y="299"/>
                  </a:lnTo>
                  <a:lnTo>
                    <a:pt x="149" y="331"/>
                  </a:lnTo>
                  <a:lnTo>
                    <a:pt x="164" y="349"/>
                  </a:lnTo>
                  <a:lnTo>
                    <a:pt x="164" y="355"/>
                  </a:lnTo>
                  <a:lnTo>
                    <a:pt x="149" y="369"/>
                  </a:lnTo>
                  <a:lnTo>
                    <a:pt x="149" y="375"/>
                  </a:lnTo>
                  <a:lnTo>
                    <a:pt x="182" y="428"/>
                  </a:lnTo>
                  <a:lnTo>
                    <a:pt x="187" y="428"/>
                  </a:lnTo>
                  <a:lnTo>
                    <a:pt x="187" y="417"/>
                  </a:lnTo>
                  <a:lnTo>
                    <a:pt x="202" y="417"/>
                  </a:lnTo>
                  <a:lnTo>
                    <a:pt x="202" y="421"/>
                  </a:lnTo>
                  <a:lnTo>
                    <a:pt x="209" y="387"/>
                  </a:lnTo>
                  <a:lnTo>
                    <a:pt x="230" y="375"/>
                  </a:lnTo>
                  <a:lnTo>
                    <a:pt x="255" y="379"/>
                  </a:lnTo>
                  <a:lnTo>
                    <a:pt x="277" y="391"/>
                  </a:lnTo>
                  <a:lnTo>
                    <a:pt x="293" y="407"/>
                  </a:lnTo>
                  <a:lnTo>
                    <a:pt x="313" y="392"/>
                  </a:lnTo>
                  <a:lnTo>
                    <a:pt x="307" y="355"/>
                  </a:lnTo>
                  <a:lnTo>
                    <a:pt x="303" y="335"/>
                  </a:lnTo>
                  <a:lnTo>
                    <a:pt x="318" y="331"/>
                  </a:lnTo>
                  <a:lnTo>
                    <a:pt x="366" y="315"/>
                  </a:lnTo>
                  <a:lnTo>
                    <a:pt x="370" y="315"/>
                  </a:lnTo>
                  <a:lnTo>
                    <a:pt x="353" y="293"/>
                  </a:lnTo>
                  <a:lnTo>
                    <a:pt x="353" y="289"/>
                  </a:lnTo>
                  <a:lnTo>
                    <a:pt x="356" y="285"/>
                  </a:lnTo>
                  <a:lnTo>
                    <a:pt x="360" y="270"/>
                  </a:lnTo>
                  <a:lnTo>
                    <a:pt x="370" y="263"/>
                  </a:lnTo>
                  <a:lnTo>
                    <a:pt x="366" y="258"/>
                  </a:lnTo>
                  <a:lnTo>
                    <a:pt x="366" y="249"/>
                  </a:lnTo>
                  <a:lnTo>
                    <a:pt x="366" y="243"/>
                  </a:lnTo>
                  <a:lnTo>
                    <a:pt x="370" y="207"/>
                  </a:lnTo>
                  <a:lnTo>
                    <a:pt x="370" y="183"/>
                  </a:lnTo>
                  <a:lnTo>
                    <a:pt x="395" y="156"/>
                  </a:lnTo>
                  <a:lnTo>
                    <a:pt x="408" y="127"/>
                  </a:lnTo>
                  <a:lnTo>
                    <a:pt x="413" y="114"/>
                  </a:lnTo>
                  <a:lnTo>
                    <a:pt x="435" y="81"/>
                  </a:lnTo>
                  <a:lnTo>
                    <a:pt x="423" y="40"/>
                  </a:lnTo>
                  <a:lnTo>
                    <a:pt x="408" y="7"/>
                  </a:lnTo>
                  <a:lnTo>
                    <a:pt x="275" y="7"/>
                  </a:lnTo>
                  <a:lnTo>
                    <a:pt x="275" y="0"/>
                  </a:lnTo>
                  <a:lnTo>
                    <a:pt x="167" y="11"/>
                  </a:lnTo>
                  <a:lnTo>
                    <a:pt x="167" y="44"/>
                  </a:lnTo>
                  <a:lnTo>
                    <a:pt x="116" y="44"/>
                  </a:lnTo>
                  <a:lnTo>
                    <a:pt x="116" y="55"/>
                  </a:lnTo>
                  <a:lnTo>
                    <a:pt x="12" y="55"/>
                  </a:lnTo>
                  <a:lnTo>
                    <a:pt x="12" y="68"/>
                  </a:lnTo>
                  <a:lnTo>
                    <a:pt x="31" y="81"/>
                  </a:lnTo>
                  <a:lnTo>
                    <a:pt x="34" y="9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97" name="Freeform 1054"/>
            <p:cNvSpPr>
              <a:spLocks/>
            </p:cNvSpPr>
            <p:nvPr/>
          </p:nvSpPr>
          <p:spPr bwMode="auto">
            <a:xfrm>
              <a:off x="-2094" y="-1298"/>
              <a:ext cx="523" cy="315"/>
            </a:xfrm>
            <a:custGeom>
              <a:avLst/>
              <a:gdLst/>
              <a:ahLst/>
              <a:cxnLst>
                <a:cxn ang="0">
                  <a:pos x="98" y="282"/>
                </a:cxn>
                <a:cxn ang="0">
                  <a:pos x="167" y="282"/>
                </a:cxn>
                <a:cxn ang="0">
                  <a:pos x="167" y="310"/>
                </a:cxn>
                <a:cxn ang="0">
                  <a:pos x="251" y="302"/>
                </a:cxn>
                <a:cxn ang="0">
                  <a:pos x="251" y="315"/>
                </a:cxn>
                <a:cxn ang="0">
                  <a:pos x="321" y="315"/>
                </a:cxn>
                <a:cxn ang="0">
                  <a:pos x="321" y="284"/>
                </a:cxn>
                <a:cxn ang="0">
                  <a:pos x="425" y="274"/>
                </a:cxn>
                <a:cxn ang="0">
                  <a:pos x="425" y="295"/>
                </a:cxn>
                <a:cxn ang="0">
                  <a:pos x="523" y="290"/>
                </a:cxn>
                <a:cxn ang="0">
                  <a:pos x="508" y="140"/>
                </a:cxn>
                <a:cxn ang="0">
                  <a:pos x="502" y="135"/>
                </a:cxn>
                <a:cxn ang="0">
                  <a:pos x="498" y="125"/>
                </a:cxn>
                <a:cxn ang="0">
                  <a:pos x="488" y="83"/>
                </a:cxn>
                <a:cxn ang="0">
                  <a:pos x="482" y="70"/>
                </a:cxn>
                <a:cxn ang="0">
                  <a:pos x="466" y="60"/>
                </a:cxn>
                <a:cxn ang="0">
                  <a:pos x="456" y="29"/>
                </a:cxn>
                <a:cxn ang="0">
                  <a:pos x="456" y="0"/>
                </a:cxn>
                <a:cxn ang="0">
                  <a:pos x="51" y="24"/>
                </a:cxn>
                <a:cxn ang="0">
                  <a:pos x="57" y="33"/>
                </a:cxn>
                <a:cxn ang="0">
                  <a:pos x="87" y="53"/>
                </a:cxn>
                <a:cxn ang="0">
                  <a:pos x="90" y="70"/>
                </a:cxn>
                <a:cxn ang="0">
                  <a:pos x="122" y="86"/>
                </a:cxn>
                <a:cxn ang="0">
                  <a:pos x="129" y="120"/>
                </a:cxn>
                <a:cxn ang="0">
                  <a:pos x="129" y="135"/>
                </a:cxn>
                <a:cxn ang="0">
                  <a:pos x="114" y="155"/>
                </a:cxn>
                <a:cxn ang="0">
                  <a:pos x="109" y="166"/>
                </a:cxn>
                <a:cxn ang="0">
                  <a:pos x="109" y="182"/>
                </a:cxn>
                <a:cxn ang="0">
                  <a:pos x="84" y="208"/>
                </a:cxn>
                <a:cxn ang="0">
                  <a:pos x="57" y="216"/>
                </a:cxn>
                <a:cxn ang="0">
                  <a:pos x="51" y="222"/>
                </a:cxn>
                <a:cxn ang="0">
                  <a:pos x="24" y="226"/>
                </a:cxn>
                <a:cxn ang="0">
                  <a:pos x="6" y="232"/>
                </a:cxn>
                <a:cxn ang="0">
                  <a:pos x="0" y="254"/>
                </a:cxn>
                <a:cxn ang="0">
                  <a:pos x="0" y="269"/>
                </a:cxn>
                <a:cxn ang="0">
                  <a:pos x="16" y="288"/>
                </a:cxn>
                <a:cxn ang="0">
                  <a:pos x="24" y="298"/>
                </a:cxn>
                <a:cxn ang="0">
                  <a:pos x="98" y="298"/>
                </a:cxn>
                <a:cxn ang="0">
                  <a:pos x="98" y="282"/>
                </a:cxn>
              </a:cxnLst>
              <a:rect l="0" t="0" r="r" b="b"/>
              <a:pathLst>
                <a:path w="523" h="315">
                  <a:moveTo>
                    <a:pt x="98" y="282"/>
                  </a:moveTo>
                  <a:lnTo>
                    <a:pt x="167" y="282"/>
                  </a:lnTo>
                  <a:lnTo>
                    <a:pt x="167" y="310"/>
                  </a:lnTo>
                  <a:lnTo>
                    <a:pt x="251" y="302"/>
                  </a:lnTo>
                  <a:lnTo>
                    <a:pt x="251" y="315"/>
                  </a:lnTo>
                  <a:lnTo>
                    <a:pt x="321" y="315"/>
                  </a:lnTo>
                  <a:lnTo>
                    <a:pt x="321" y="284"/>
                  </a:lnTo>
                  <a:lnTo>
                    <a:pt x="425" y="274"/>
                  </a:lnTo>
                  <a:lnTo>
                    <a:pt x="425" y="295"/>
                  </a:lnTo>
                  <a:lnTo>
                    <a:pt x="523" y="290"/>
                  </a:lnTo>
                  <a:lnTo>
                    <a:pt x="508" y="140"/>
                  </a:lnTo>
                  <a:lnTo>
                    <a:pt x="502" y="135"/>
                  </a:lnTo>
                  <a:lnTo>
                    <a:pt x="498" y="125"/>
                  </a:lnTo>
                  <a:lnTo>
                    <a:pt x="488" y="83"/>
                  </a:lnTo>
                  <a:lnTo>
                    <a:pt x="482" y="70"/>
                  </a:lnTo>
                  <a:lnTo>
                    <a:pt x="466" y="60"/>
                  </a:lnTo>
                  <a:lnTo>
                    <a:pt x="456" y="29"/>
                  </a:lnTo>
                  <a:lnTo>
                    <a:pt x="456" y="0"/>
                  </a:lnTo>
                  <a:lnTo>
                    <a:pt x="51" y="24"/>
                  </a:lnTo>
                  <a:lnTo>
                    <a:pt x="57" y="33"/>
                  </a:lnTo>
                  <a:lnTo>
                    <a:pt x="87" y="53"/>
                  </a:lnTo>
                  <a:lnTo>
                    <a:pt x="90" y="70"/>
                  </a:lnTo>
                  <a:lnTo>
                    <a:pt x="122" y="86"/>
                  </a:lnTo>
                  <a:lnTo>
                    <a:pt x="129" y="120"/>
                  </a:lnTo>
                  <a:lnTo>
                    <a:pt x="129" y="135"/>
                  </a:lnTo>
                  <a:lnTo>
                    <a:pt x="114" y="155"/>
                  </a:lnTo>
                  <a:lnTo>
                    <a:pt x="109" y="166"/>
                  </a:lnTo>
                  <a:lnTo>
                    <a:pt x="109" y="182"/>
                  </a:lnTo>
                  <a:lnTo>
                    <a:pt x="84" y="208"/>
                  </a:lnTo>
                  <a:lnTo>
                    <a:pt x="57" y="216"/>
                  </a:lnTo>
                  <a:lnTo>
                    <a:pt x="51" y="222"/>
                  </a:lnTo>
                  <a:lnTo>
                    <a:pt x="24" y="226"/>
                  </a:lnTo>
                  <a:lnTo>
                    <a:pt x="6" y="232"/>
                  </a:lnTo>
                  <a:lnTo>
                    <a:pt x="0" y="254"/>
                  </a:lnTo>
                  <a:lnTo>
                    <a:pt x="0" y="269"/>
                  </a:lnTo>
                  <a:lnTo>
                    <a:pt x="16" y="288"/>
                  </a:lnTo>
                  <a:lnTo>
                    <a:pt x="24" y="298"/>
                  </a:lnTo>
                  <a:lnTo>
                    <a:pt x="98" y="298"/>
                  </a:lnTo>
                  <a:lnTo>
                    <a:pt x="98" y="28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98" name="Freeform 1055"/>
            <p:cNvSpPr>
              <a:spLocks/>
            </p:cNvSpPr>
            <p:nvPr/>
          </p:nvSpPr>
          <p:spPr bwMode="auto">
            <a:xfrm>
              <a:off x="-2094" y="-1298"/>
              <a:ext cx="523" cy="315"/>
            </a:xfrm>
            <a:custGeom>
              <a:avLst/>
              <a:gdLst/>
              <a:ahLst/>
              <a:cxnLst>
                <a:cxn ang="0">
                  <a:pos x="98" y="282"/>
                </a:cxn>
                <a:cxn ang="0">
                  <a:pos x="167" y="282"/>
                </a:cxn>
                <a:cxn ang="0">
                  <a:pos x="167" y="310"/>
                </a:cxn>
                <a:cxn ang="0">
                  <a:pos x="251" y="302"/>
                </a:cxn>
                <a:cxn ang="0">
                  <a:pos x="251" y="315"/>
                </a:cxn>
                <a:cxn ang="0">
                  <a:pos x="321" y="315"/>
                </a:cxn>
                <a:cxn ang="0">
                  <a:pos x="321" y="284"/>
                </a:cxn>
                <a:cxn ang="0">
                  <a:pos x="425" y="274"/>
                </a:cxn>
                <a:cxn ang="0">
                  <a:pos x="425" y="295"/>
                </a:cxn>
                <a:cxn ang="0">
                  <a:pos x="523" y="290"/>
                </a:cxn>
                <a:cxn ang="0">
                  <a:pos x="508" y="140"/>
                </a:cxn>
                <a:cxn ang="0">
                  <a:pos x="502" y="135"/>
                </a:cxn>
                <a:cxn ang="0">
                  <a:pos x="498" y="125"/>
                </a:cxn>
                <a:cxn ang="0">
                  <a:pos x="488" y="83"/>
                </a:cxn>
                <a:cxn ang="0">
                  <a:pos x="482" y="70"/>
                </a:cxn>
                <a:cxn ang="0">
                  <a:pos x="466" y="60"/>
                </a:cxn>
                <a:cxn ang="0">
                  <a:pos x="456" y="29"/>
                </a:cxn>
                <a:cxn ang="0">
                  <a:pos x="456" y="0"/>
                </a:cxn>
                <a:cxn ang="0">
                  <a:pos x="51" y="24"/>
                </a:cxn>
                <a:cxn ang="0">
                  <a:pos x="57" y="33"/>
                </a:cxn>
                <a:cxn ang="0">
                  <a:pos x="87" y="53"/>
                </a:cxn>
                <a:cxn ang="0">
                  <a:pos x="90" y="70"/>
                </a:cxn>
                <a:cxn ang="0">
                  <a:pos x="122" y="86"/>
                </a:cxn>
                <a:cxn ang="0">
                  <a:pos x="129" y="120"/>
                </a:cxn>
                <a:cxn ang="0">
                  <a:pos x="129" y="135"/>
                </a:cxn>
                <a:cxn ang="0">
                  <a:pos x="114" y="155"/>
                </a:cxn>
                <a:cxn ang="0">
                  <a:pos x="109" y="166"/>
                </a:cxn>
                <a:cxn ang="0">
                  <a:pos x="109" y="182"/>
                </a:cxn>
                <a:cxn ang="0">
                  <a:pos x="84" y="208"/>
                </a:cxn>
                <a:cxn ang="0">
                  <a:pos x="57" y="216"/>
                </a:cxn>
                <a:cxn ang="0">
                  <a:pos x="51" y="222"/>
                </a:cxn>
                <a:cxn ang="0">
                  <a:pos x="24" y="226"/>
                </a:cxn>
                <a:cxn ang="0">
                  <a:pos x="6" y="232"/>
                </a:cxn>
                <a:cxn ang="0">
                  <a:pos x="0" y="254"/>
                </a:cxn>
                <a:cxn ang="0">
                  <a:pos x="0" y="269"/>
                </a:cxn>
                <a:cxn ang="0">
                  <a:pos x="16" y="288"/>
                </a:cxn>
                <a:cxn ang="0">
                  <a:pos x="24" y="298"/>
                </a:cxn>
                <a:cxn ang="0">
                  <a:pos x="98" y="298"/>
                </a:cxn>
                <a:cxn ang="0">
                  <a:pos x="98" y="282"/>
                </a:cxn>
              </a:cxnLst>
              <a:rect l="0" t="0" r="r" b="b"/>
              <a:pathLst>
                <a:path w="523" h="315">
                  <a:moveTo>
                    <a:pt x="98" y="282"/>
                  </a:moveTo>
                  <a:lnTo>
                    <a:pt x="167" y="282"/>
                  </a:lnTo>
                  <a:lnTo>
                    <a:pt x="167" y="310"/>
                  </a:lnTo>
                  <a:lnTo>
                    <a:pt x="251" y="302"/>
                  </a:lnTo>
                  <a:lnTo>
                    <a:pt x="251" y="315"/>
                  </a:lnTo>
                  <a:lnTo>
                    <a:pt x="321" y="315"/>
                  </a:lnTo>
                  <a:lnTo>
                    <a:pt x="321" y="284"/>
                  </a:lnTo>
                  <a:lnTo>
                    <a:pt x="425" y="274"/>
                  </a:lnTo>
                  <a:lnTo>
                    <a:pt x="425" y="295"/>
                  </a:lnTo>
                  <a:lnTo>
                    <a:pt x="523" y="290"/>
                  </a:lnTo>
                  <a:lnTo>
                    <a:pt x="508" y="140"/>
                  </a:lnTo>
                  <a:lnTo>
                    <a:pt x="502" y="135"/>
                  </a:lnTo>
                  <a:lnTo>
                    <a:pt x="498" y="125"/>
                  </a:lnTo>
                  <a:lnTo>
                    <a:pt x="488" y="83"/>
                  </a:lnTo>
                  <a:lnTo>
                    <a:pt x="482" y="70"/>
                  </a:lnTo>
                  <a:lnTo>
                    <a:pt x="466" y="60"/>
                  </a:lnTo>
                  <a:lnTo>
                    <a:pt x="456" y="29"/>
                  </a:lnTo>
                  <a:lnTo>
                    <a:pt x="456" y="0"/>
                  </a:lnTo>
                  <a:lnTo>
                    <a:pt x="51" y="24"/>
                  </a:lnTo>
                  <a:lnTo>
                    <a:pt x="57" y="33"/>
                  </a:lnTo>
                  <a:lnTo>
                    <a:pt x="87" y="53"/>
                  </a:lnTo>
                  <a:lnTo>
                    <a:pt x="90" y="70"/>
                  </a:lnTo>
                  <a:lnTo>
                    <a:pt x="122" y="86"/>
                  </a:lnTo>
                  <a:lnTo>
                    <a:pt x="129" y="120"/>
                  </a:lnTo>
                  <a:lnTo>
                    <a:pt x="129" y="135"/>
                  </a:lnTo>
                  <a:lnTo>
                    <a:pt x="114" y="155"/>
                  </a:lnTo>
                  <a:lnTo>
                    <a:pt x="109" y="166"/>
                  </a:lnTo>
                  <a:lnTo>
                    <a:pt x="109" y="182"/>
                  </a:lnTo>
                  <a:lnTo>
                    <a:pt x="84" y="208"/>
                  </a:lnTo>
                  <a:lnTo>
                    <a:pt x="57" y="216"/>
                  </a:lnTo>
                  <a:lnTo>
                    <a:pt x="51" y="222"/>
                  </a:lnTo>
                  <a:lnTo>
                    <a:pt x="24" y="226"/>
                  </a:lnTo>
                  <a:lnTo>
                    <a:pt x="6" y="232"/>
                  </a:lnTo>
                  <a:lnTo>
                    <a:pt x="0" y="254"/>
                  </a:lnTo>
                  <a:lnTo>
                    <a:pt x="0" y="269"/>
                  </a:lnTo>
                  <a:lnTo>
                    <a:pt x="16" y="288"/>
                  </a:lnTo>
                  <a:lnTo>
                    <a:pt x="24" y="298"/>
                  </a:lnTo>
                  <a:lnTo>
                    <a:pt x="98" y="298"/>
                  </a:lnTo>
                  <a:lnTo>
                    <a:pt x="98" y="28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299" name="Freeform 1056"/>
            <p:cNvSpPr>
              <a:spLocks/>
            </p:cNvSpPr>
            <p:nvPr/>
          </p:nvSpPr>
          <p:spPr bwMode="auto">
            <a:xfrm>
              <a:off x="-2146" y="-1016"/>
              <a:ext cx="385" cy="432"/>
            </a:xfrm>
            <a:custGeom>
              <a:avLst/>
              <a:gdLst/>
              <a:ahLst/>
              <a:cxnLst>
                <a:cxn ang="0">
                  <a:pos x="385" y="327"/>
                </a:cxn>
                <a:cxn ang="0">
                  <a:pos x="376" y="268"/>
                </a:cxn>
                <a:cxn ang="0">
                  <a:pos x="361" y="268"/>
                </a:cxn>
                <a:cxn ang="0">
                  <a:pos x="361" y="241"/>
                </a:cxn>
                <a:cxn ang="0">
                  <a:pos x="347" y="241"/>
                </a:cxn>
                <a:cxn ang="0">
                  <a:pos x="347" y="227"/>
                </a:cxn>
                <a:cxn ang="0">
                  <a:pos x="354" y="220"/>
                </a:cxn>
                <a:cxn ang="0">
                  <a:pos x="354" y="152"/>
                </a:cxn>
                <a:cxn ang="0">
                  <a:pos x="332" y="152"/>
                </a:cxn>
                <a:cxn ang="0">
                  <a:pos x="332" y="99"/>
                </a:cxn>
                <a:cxn ang="0">
                  <a:pos x="364" y="89"/>
                </a:cxn>
                <a:cxn ang="0">
                  <a:pos x="373" y="63"/>
                </a:cxn>
                <a:cxn ang="0">
                  <a:pos x="373" y="33"/>
                </a:cxn>
                <a:cxn ang="0">
                  <a:pos x="303" y="33"/>
                </a:cxn>
                <a:cxn ang="0">
                  <a:pos x="303" y="20"/>
                </a:cxn>
                <a:cxn ang="0">
                  <a:pos x="219" y="28"/>
                </a:cxn>
                <a:cxn ang="0">
                  <a:pos x="219" y="0"/>
                </a:cxn>
                <a:cxn ang="0">
                  <a:pos x="150" y="0"/>
                </a:cxn>
                <a:cxn ang="0">
                  <a:pos x="150" y="16"/>
                </a:cxn>
                <a:cxn ang="0">
                  <a:pos x="76" y="16"/>
                </a:cxn>
                <a:cxn ang="0">
                  <a:pos x="67" y="46"/>
                </a:cxn>
                <a:cxn ang="0">
                  <a:pos x="43" y="89"/>
                </a:cxn>
                <a:cxn ang="0">
                  <a:pos x="23" y="108"/>
                </a:cxn>
                <a:cxn ang="0">
                  <a:pos x="16" y="118"/>
                </a:cxn>
                <a:cxn ang="0">
                  <a:pos x="20" y="135"/>
                </a:cxn>
                <a:cxn ang="0">
                  <a:pos x="8" y="151"/>
                </a:cxn>
                <a:cxn ang="0">
                  <a:pos x="8" y="158"/>
                </a:cxn>
                <a:cxn ang="0">
                  <a:pos x="0" y="179"/>
                </a:cxn>
                <a:cxn ang="0">
                  <a:pos x="2" y="212"/>
                </a:cxn>
                <a:cxn ang="0">
                  <a:pos x="13" y="247"/>
                </a:cxn>
                <a:cxn ang="0">
                  <a:pos x="16" y="257"/>
                </a:cxn>
                <a:cxn ang="0">
                  <a:pos x="61" y="311"/>
                </a:cxn>
                <a:cxn ang="0">
                  <a:pos x="103" y="343"/>
                </a:cxn>
                <a:cxn ang="0">
                  <a:pos x="118" y="354"/>
                </a:cxn>
                <a:cxn ang="0">
                  <a:pos x="142" y="423"/>
                </a:cxn>
                <a:cxn ang="0">
                  <a:pos x="152" y="432"/>
                </a:cxn>
                <a:cxn ang="0">
                  <a:pos x="162" y="417"/>
                </a:cxn>
                <a:cxn ang="0">
                  <a:pos x="178" y="410"/>
                </a:cxn>
                <a:cxn ang="0">
                  <a:pos x="196" y="419"/>
                </a:cxn>
                <a:cxn ang="0">
                  <a:pos x="196" y="406"/>
                </a:cxn>
                <a:cxn ang="0">
                  <a:pos x="300" y="406"/>
                </a:cxn>
                <a:cxn ang="0">
                  <a:pos x="300" y="394"/>
                </a:cxn>
                <a:cxn ang="0">
                  <a:pos x="351" y="394"/>
                </a:cxn>
                <a:cxn ang="0">
                  <a:pos x="351" y="361"/>
                </a:cxn>
                <a:cxn ang="0">
                  <a:pos x="366" y="360"/>
                </a:cxn>
                <a:cxn ang="0">
                  <a:pos x="366" y="327"/>
                </a:cxn>
                <a:cxn ang="0">
                  <a:pos x="385" y="327"/>
                </a:cxn>
              </a:cxnLst>
              <a:rect l="0" t="0" r="r" b="b"/>
              <a:pathLst>
                <a:path w="385" h="432">
                  <a:moveTo>
                    <a:pt x="385" y="327"/>
                  </a:moveTo>
                  <a:lnTo>
                    <a:pt x="376" y="268"/>
                  </a:lnTo>
                  <a:lnTo>
                    <a:pt x="361" y="268"/>
                  </a:lnTo>
                  <a:lnTo>
                    <a:pt x="361" y="241"/>
                  </a:lnTo>
                  <a:lnTo>
                    <a:pt x="347" y="241"/>
                  </a:lnTo>
                  <a:lnTo>
                    <a:pt x="347" y="227"/>
                  </a:lnTo>
                  <a:lnTo>
                    <a:pt x="354" y="220"/>
                  </a:lnTo>
                  <a:lnTo>
                    <a:pt x="354" y="152"/>
                  </a:lnTo>
                  <a:lnTo>
                    <a:pt x="332" y="152"/>
                  </a:lnTo>
                  <a:lnTo>
                    <a:pt x="332" y="99"/>
                  </a:lnTo>
                  <a:lnTo>
                    <a:pt x="364" y="89"/>
                  </a:lnTo>
                  <a:lnTo>
                    <a:pt x="373" y="63"/>
                  </a:lnTo>
                  <a:lnTo>
                    <a:pt x="373" y="33"/>
                  </a:lnTo>
                  <a:lnTo>
                    <a:pt x="303" y="33"/>
                  </a:lnTo>
                  <a:lnTo>
                    <a:pt x="303" y="20"/>
                  </a:lnTo>
                  <a:lnTo>
                    <a:pt x="219" y="28"/>
                  </a:lnTo>
                  <a:lnTo>
                    <a:pt x="219" y="0"/>
                  </a:lnTo>
                  <a:lnTo>
                    <a:pt x="150" y="0"/>
                  </a:lnTo>
                  <a:lnTo>
                    <a:pt x="150" y="16"/>
                  </a:lnTo>
                  <a:lnTo>
                    <a:pt x="76" y="16"/>
                  </a:lnTo>
                  <a:lnTo>
                    <a:pt x="67" y="46"/>
                  </a:lnTo>
                  <a:lnTo>
                    <a:pt x="43" y="89"/>
                  </a:lnTo>
                  <a:lnTo>
                    <a:pt x="23" y="108"/>
                  </a:lnTo>
                  <a:lnTo>
                    <a:pt x="16" y="118"/>
                  </a:lnTo>
                  <a:lnTo>
                    <a:pt x="20" y="135"/>
                  </a:lnTo>
                  <a:lnTo>
                    <a:pt x="8" y="151"/>
                  </a:lnTo>
                  <a:lnTo>
                    <a:pt x="8" y="158"/>
                  </a:lnTo>
                  <a:lnTo>
                    <a:pt x="0" y="179"/>
                  </a:lnTo>
                  <a:lnTo>
                    <a:pt x="2" y="212"/>
                  </a:lnTo>
                  <a:lnTo>
                    <a:pt x="13" y="247"/>
                  </a:lnTo>
                  <a:lnTo>
                    <a:pt x="16" y="257"/>
                  </a:lnTo>
                  <a:lnTo>
                    <a:pt x="61" y="311"/>
                  </a:lnTo>
                  <a:lnTo>
                    <a:pt x="103" y="343"/>
                  </a:lnTo>
                  <a:lnTo>
                    <a:pt x="118" y="354"/>
                  </a:lnTo>
                  <a:lnTo>
                    <a:pt x="142" y="423"/>
                  </a:lnTo>
                  <a:lnTo>
                    <a:pt x="152" y="432"/>
                  </a:lnTo>
                  <a:lnTo>
                    <a:pt x="162" y="417"/>
                  </a:lnTo>
                  <a:lnTo>
                    <a:pt x="178" y="410"/>
                  </a:lnTo>
                  <a:lnTo>
                    <a:pt x="196" y="419"/>
                  </a:lnTo>
                  <a:lnTo>
                    <a:pt x="196" y="406"/>
                  </a:lnTo>
                  <a:lnTo>
                    <a:pt x="300" y="406"/>
                  </a:lnTo>
                  <a:lnTo>
                    <a:pt x="300" y="394"/>
                  </a:lnTo>
                  <a:lnTo>
                    <a:pt x="351" y="394"/>
                  </a:lnTo>
                  <a:lnTo>
                    <a:pt x="351" y="361"/>
                  </a:lnTo>
                  <a:lnTo>
                    <a:pt x="366" y="360"/>
                  </a:lnTo>
                  <a:lnTo>
                    <a:pt x="366" y="327"/>
                  </a:lnTo>
                  <a:lnTo>
                    <a:pt x="385" y="32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00" name="Freeform 1057"/>
            <p:cNvSpPr>
              <a:spLocks/>
            </p:cNvSpPr>
            <p:nvPr/>
          </p:nvSpPr>
          <p:spPr bwMode="auto">
            <a:xfrm>
              <a:off x="-2146" y="-1016"/>
              <a:ext cx="385" cy="432"/>
            </a:xfrm>
            <a:custGeom>
              <a:avLst/>
              <a:gdLst/>
              <a:ahLst/>
              <a:cxnLst>
                <a:cxn ang="0">
                  <a:pos x="385" y="327"/>
                </a:cxn>
                <a:cxn ang="0">
                  <a:pos x="376" y="268"/>
                </a:cxn>
                <a:cxn ang="0">
                  <a:pos x="361" y="268"/>
                </a:cxn>
                <a:cxn ang="0">
                  <a:pos x="361" y="241"/>
                </a:cxn>
                <a:cxn ang="0">
                  <a:pos x="347" y="241"/>
                </a:cxn>
                <a:cxn ang="0">
                  <a:pos x="347" y="227"/>
                </a:cxn>
                <a:cxn ang="0">
                  <a:pos x="354" y="220"/>
                </a:cxn>
                <a:cxn ang="0">
                  <a:pos x="354" y="152"/>
                </a:cxn>
                <a:cxn ang="0">
                  <a:pos x="332" y="152"/>
                </a:cxn>
                <a:cxn ang="0">
                  <a:pos x="332" y="99"/>
                </a:cxn>
                <a:cxn ang="0">
                  <a:pos x="364" y="89"/>
                </a:cxn>
                <a:cxn ang="0">
                  <a:pos x="373" y="63"/>
                </a:cxn>
                <a:cxn ang="0">
                  <a:pos x="373" y="33"/>
                </a:cxn>
                <a:cxn ang="0">
                  <a:pos x="303" y="33"/>
                </a:cxn>
                <a:cxn ang="0">
                  <a:pos x="303" y="20"/>
                </a:cxn>
                <a:cxn ang="0">
                  <a:pos x="219" y="28"/>
                </a:cxn>
                <a:cxn ang="0">
                  <a:pos x="219" y="0"/>
                </a:cxn>
                <a:cxn ang="0">
                  <a:pos x="150" y="0"/>
                </a:cxn>
                <a:cxn ang="0">
                  <a:pos x="150" y="16"/>
                </a:cxn>
                <a:cxn ang="0">
                  <a:pos x="76" y="16"/>
                </a:cxn>
                <a:cxn ang="0">
                  <a:pos x="67" y="46"/>
                </a:cxn>
                <a:cxn ang="0">
                  <a:pos x="43" y="89"/>
                </a:cxn>
                <a:cxn ang="0">
                  <a:pos x="23" y="108"/>
                </a:cxn>
                <a:cxn ang="0">
                  <a:pos x="16" y="118"/>
                </a:cxn>
                <a:cxn ang="0">
                  <a:pos x="20" y="135"/>
                </a:cxn>
                <a:cxn ang="0">
                  <a:pos x="8" y="151"/>
                </a:cxn>
                <a:cxn ang="0">
                  <a:pos x="8" y="158"/>
                </a:cxn>
                <a:cxn ang="0">
                  <a:pos x="0" y="179"/>
                </a:cxn>
                <a:cxn ang="0">
                  <a:pos x="2" y="212"/>
                </a:cxn>
                <a:cxn ang="0">
                  <a:pos x="13" y="247"/>
                </a:cxn>
                <a:cxn ang="0">
                  <a:pos x="16" y="257"/>
                </a:cxn>
                <a:cxn ang="0">
                  <a:pos x="61" y="311"/>
                </a:cxn>
                <a:cxn ang="0">
                  <a:pos x="103" y="343"/>
                </a:cxn>
                <a:cxn ang="0">
                  <a:pos x="118" y="354"/>
                </a:cxn>
                <a:cxn ang="0">
                  <a:pos x="142" y="423"/>
                </a:cxn>
                <a:cxn ang="0">
                  <a:pos x="152" y="432"/>
                </a:cxn>
                <a:cxn ang="0">
                  <a:pos x="162" y="417"/>
                </a:cxn>
                <a:cxn ang="0">
                  <a:pos x="178" y="410"/>
                </a:cxn>
                <a:cxn ang="0">
                  <a:pos x="196" y="419"/>
                </a:cxn>
                <a:cxn ang="0">
                  <a:pos x="196" y="406"/>
                </a:cxn>
                <a:cxn ang="0">
                  <a:pos x="300" y="406"/>
                </a:cxn>
                <a:cxn ang="0">
                  <a:pos x="300" y="394"/>
                </a:cxn>
                <a:cxn ang="0">
                  <a:pos x="351" y="394"/>
                </a:cxn>
                <a:cxn ang="0">
                  <a:pos x="351" y="361"/>
                </a:cxn>
                <a:cxn ang="0">
                  <a:pos x="366" y="360"/>
                </a:cxn>
                <a:cxn ang="0">
                  <a:pos x="366" y="327"/>
                </a:cxn>
                <a:cxn ang="0">
                  <a:pos x="385" y="327"/>
                </a:cxn>
              </a:cxnLst>
              <a:rect l="0" t="0" r="r" b="b"/>
              <a:pathLst>
                <a:path w="385" h="432">
                  <a:moveTo>
                    <a:pt x="385" y="327"/>
                  </a:moveTo>
                  <a:lnTo>
                    <a:pt x="376" y="268"/>
                  </a:lnTo>
                  <a:lnTo>
                    <a:pt x="361" y="268"/>
                  </a:lnTo>
                  <a:lnTo>
                    <a:pt x="361" y="241"/>
                  </a:lnTo>
                  <a:lnTo>
                    <a:pt x="347" y="241"/>
                  </a:lnTo>
                  <a:lnTo>
                    <a:pt x="347" y="227"/>
                  </a:lnTo>
                  <a:lnTo>
                    <a:pt x="354" y="220"/>
                  </a:lnTo>
                  <a:lnTo>
                    <a:pt x="354" y="152"/>
                  </a:lnTo>
                  <a:lnTo>
                    <a:pt x="332" y="152"/>
                  </a:lnTo>
                  <a:lnTo>
                    <a:pt x="332" y="99"/>
                  </a:lnTo>
                  <a:lnTo>
                    <a:pt x="364" y="89"/>
                  </a:lnTo>
                  <a:lnTo>
                    <a:pt x="373" y="63"/>
                  </a:lnTo>
                  <a:lnTo>
                    <a:pt x="373" y="33"/>
                  </a:lnTo>
                  <a:lnTo>
                    <a:pt x="303" y="33"/>
                  </a:lnTo>
                  <a:lnTo>
                    <a:pt x="303" y="20"/>
                  </a:lnTo>
                  <a:lnTo>
                    <a:pt x="219" y="28"/>
                  </a:lnTo>
                  <a:lnTo>
                    <a:pt x="219" y="0"/>
                  </a:lnTo>
                  <a:lnTo>
                    <a:pt x="150" y="0"/>
                  </a:lnTo>
                  <a:lnTo>
                    <a:pt x="150" y="16"/>
                  </a:lnTo>
                  <a:lnTo>
                    <a:pt x="76" y="16"/>
                  </a:lnTo>
                  <a:lnTo>
                    <a:pt x="67" y="46"/>
                  </a:lnTo>
                  <a:lnTo>
                    <a:pt x="43" y="89"/>
                  </a:lnTo>
                  <a:lnTo>
                    <a:pt x="23" y="108"/>
                  </a:lnTo>
                  <a:lnTo>
                    <a:pt x="16" y="118"/>
                  </a:lnTo>
                  <a:lnTo>
                    <a:pt x="20" y="135"/>
                  </a:lnTo>
                  <a:lnTo>
                    <a:pt x="8" y="151"/>
                  </a:lnTo>
                  <a:lnTo>
                    <a:pt x="8" y="158"/>
                  </a:lnTo>
                  <a:lnTo>
                    <a:pt x="0" y="179"/>
                  </a:lnTo>
                  <a:lnTo>
                    <a:pt x="2" y="212"/>
                  </a:lnTo>
                  <a:lnTo>
                    <a:pt x="13" y="247"/>
                  </a:lnTo>
                  <a:lnTo>
                    <a:pt x="16" y="257"/>
                  </a:lnTo>
                  <a:lnTo>
                    <a:pt x="61" y="311"/>
                  </a:lnTo>
                  <a:lnTo>
                    <a:pt x="103" y="343"/>
                  </a:lnTo>
                  <a:lnTo>
                    <a:pt x="118" y="354"/>
                  </a:lnTo>
                  <a:lnTo>
                    <a:pt x="142" y="423"/>
                  </a:lnTo>
                  <a:lnTo>
                    <a:pt x="152" y="432"/>
                  </a:lnTo>
                  <a:lnTo>
                    <a:pt x="162" y="417"/>
                  </a:lnTo>
                  <a:lnTo>
                    <a:pt x="178" y="410"/>
                  </a:lnTo>
                  <a:lnTo>
                    <a:pt x="196" y="419"/>
                  </a:lnTo>
                  <a:lnTo>
                    <a:pt x="196" y="406"/>
                  </a:lnTo>
                  <a:lnTo>
                    <a:pt x="300" y="406"/>
                  </a:lnTo>
                  <a:lnTo>
                    <a:pt x="300" y="394"/>
                  </a:lnTo>
                  <a:lnTo>
                    <a:pt x="351" y="394"/>
                  </a:lnTo>
                  <a:lnTo>
                    <a:pt x="351" y="361"/>
                  </a:lnTo>
                  <a:lnTo>
                    <a:pt x="366" y="360"/>
                  </a:lnTo>
                  <a:lnTo>
                    <a:pt x="366" y="327"/>
                  </a:lnTo>
                  <a:lnTo>
                    <a:pt x="385" y="32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01" name="Freeform 1058"/>
            <p:cNvSpPr>
              <a:spLocks/>
            </p:cNvSpPr>
            <p:nvPr/>
          </p:nvSpPr>
          <p:spPr bwMode="auto">
            <a:xfrm>
              <a:off x="-1814" y="-1023"/>
              <a:ext cx="271" cy="367"/>
            </a:xfrm>
            <a:custGeom>
              <a:avLst/>
              <a:gdLst/>
              <a:ahLst/>
              <a:cxnLst>
                <a:cxn ang="0">
                  <a:pos x="129" y="363"/>
                </a:cxn>
                <a:cxn ang="0">
                  <a:pos x="262" y="363"/>
                </a:cxn>
                <a:cxn ang="0">
                  <a:pos x="262" y="361"/>
                </a:cxn>
                <a:cxn ang="0">
                  <a:pos x="265" y="338"/>
                </a:cxn>
                <a:cxn ang="0">
                  <a:pos x="265" y="321"/>
                </a:cxn>
                <a:cxn ang="0">
                  <a:pos x="271" y="314"/>
                </a:cxn>
                <a:cxn ang="0">
                  <a:pos x="243" y="15"/>
                </a:cxn>
                <a:cxn ang="0">
                  <a:pos x="145" y="20"/>
                </a:cxn>
                <a:cxn ang="0">
                  <a:pos x="145" y="0"/>
                </a:cxn>
                <a:cxn ang="0">
                  <a:pos x="41" y="9"/>
                </a:cxn>
                <a:cxn ang="0">
                  <a:pos x="41" y="42"/>
                </a:cxn>
                <a:cxn ang="0">
                  <a:pos x="41" y="72"/>
                </a:cxn>
                <a:cxn ang="0">
                  <a:pos x="32" y="96"/>
                </a:cxn>
                <a:cxn ang="0">
                  <a:pos x="0" y="106"/>
                </a:cxn>
                <a:cxn ang="0">
                  <a:pos x="0" y="159"/>
                </a:cxn>
                <a:cxn ang="0">
                  <a:pos x="22" y="159"/>
                </a:cxn>
                <a:cxn ang="0">
                  <a:pos x="22" y="227"/>
                </a:cxn>
                <a:cxn ang="0">
                  <a:pos x="15" y="234"/>
                </a:cxn>
                <a:cxn ang="0">
                  <a:pos x="15" y="248"/>
                </a:cxn>
                <a:cxn ang="0">
                  <a:pos x="29" y="248"/>
                </a:cxn>
                <a:cxn ang="0">
                  <a:pos x="29" y="275"/>
                </a:cxn>
                <a:cxn ang="0">
                  <a:pos x="44" y="275"/>
                </a:cxn>
                <a:cxn ang="0">
                  <a:pos x="51" y="334"/>
                </a:cxn>
                <a:cxn ang="0">
                  <a:pos x="34" y="334"/>
                </a:cxn>
                <a:cxn ang="0">
                  <a:pos x="34" y="367"/>
                </a:cxn>
                <a:cxn ang="0">
                  <a:pos x="129" y="356"/>
                </a:cxn>
                <a:cxn ang="0">
                  <a:pos x="129" y="363"/>
                </a:cxn>
              </a:cxnLst>
              <a:rect l="0" t="0" r="r" b="b"/>
              <a:pathLst>
                <a:path w="271" h="367">
                  <a:moveTo>
                    <a:pt x="129" y="363"/>
                  </a:moveTo>
                  <a:lnTo>
                    <a:pt x="262" y="363"/>
                  </a:lnTo>
                  <a:lnTo>
                    <a:pt x="262" y="361"/>
                  </a:lnTo>
                  <a:lnTo>
                    <a:pt x="265" y="338"/>
                  </a:lnTo>
                  <a:lnTo>
                    <a:pt x="265" y="321"/>
                  </a:lnTo>
                  <a:lnTo>
                    <a:pt x="271" y="314"/>
                  </a:lnTo>
                  <a:lnTo>
                    <a:pt x="243" y="15"/>
                  </a:lnTo>
                  <a:lnTo>
                    <a:pt x="145" y="20"/>
                  </a:lnTo>
                  <a:lnTo>
                    <a:pt x="145" y="0"/>
                  </a:lnTo>
                  <a:lnTo>
                    <a:pt x="41" y="9"/>
                  </a:lnTo>
                  <a:lnTo>
                    <a:pt x="41" y="42"/>
                  </a:lnTo>
                  <a:lnTo>
                    <a:pt x="41" y="72"/>
                  </a:lnTo>
                  <a:lnTo>
                    <a:pt x="32" y="96"/>
                  </a:lnTo>
                  <a:lnTo>
                    <a:pt x="0" y="106"/>
                  </a:lnTo>
                  <a:lnTo>
                    <a:pt x="0" y="159"/>
                  </a:lnTo>
                  <a:lnTo>
                    <a:pt x="22" y="159"/>
                  </a:lnTo>
                  <a:lnTo>
                    <a:pt x="22" y="227"/>
                  </a:lnTo>
                  <a:lnTo>
                    <a:pt x="15" y="234"/>
                  </a:lnTo>
                  <a:lnTo>
                    <a:pt x="15" y="248"/>
                  </a:lnTo>
                  <a:lnTo>
                    <a:pt x="29" y="248"/>
                  </a:lnTo>
                  <a:lnTo>
                    <a:pt x="29" y="275"/>
                  </a:lnTo>
                  <a:lnTo>
                    <a:pt x="44" y="275"/>
                  </a:lnTo>
                  <a:lnTo>
                    <a:pt x="51" y="334"/>
                  </a:lnTo>
                  <a:lnTo>
                    <a:pt x="34" y="334"/>
                  </a:lnTo>
                  <a:lnTo>
                    <a:pt x="34" y="367"/>
                  </a:lnTo>
                  <a:lnTo>
                    <a:pt x="129" y="356"/>
                  </a:lnTo>
                  <a:lnTo>
                    <a:pt x="129" y="36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02" name="Freeform 1059"/>
            <p:cNvSpPr>
              <a:spLocks/>
            </p:cNvSpPr>
            <p:nvPr/>
          </p:nvSpPr>
          <p:spPr bwMode="auto">
            <a:xfrm>
              <a:off x="-1814" y="-1023"/>
              <a:ext cx="271" cy="367"/>
            </a:xfrm>
            <a:custGeom>
              <a:avLst/>
              <a:gdLst/>
              <a:ahLst/>
              <a:cxnLst>
                <a:cxn ang="0">
                  <a:pos x="129" y="363"/>
                </a:cxn>
                <a:cxn ang="0">
                  <a:pos x="262" y="363"/>
                </a:cxn>
                <a:cxn ang="0">
                  <a:pos x="262" y="361"/>
                </a:cxn>
                <a:cxn ang="0">
                  <a:pos x="265" y="338"/>
                </a:cxn>
                <a:cxn ang="0">
                  <a:pos x="265" y="321"/>
                </a:cxn>
                <a:cxn ang="0">
                  <a:pos x="271" y="314"/>
                </a:cxn>
                <a:cxn ang="0">
                  <a:pos x="243" y="15"/>
                </a:cxn>
                <a:cxn ang="0">
                  <a:pos x="145" y="20"/>
                </a:cxn>
                <a:cxn ang="0">
                  <a:pos x="145" y="0"/>
                </a:cxn>
                <a:cxn ang="0">
                  <a:pos x="41" y="9"/>
                </a:cxn>
                <a:cxn ang="0">
                  <a:pos x="41" y="42"/>
                </a:cxn>
                <a:cxn ang="0">
                  <a:pos x="41" y="72"/>
                </a:cxn>
                <a:cxn ang="0">
                  <a:pos x="32" y="96"/>
                </a:cxn>
                <a:cxn ang="0">
                  <a:pos x="0" y="106"/>
                </a:cxn>
                <a:cxn ang="0">
                  <a:pos x="0" y="159"/>
                </a:cxn>
                <a:cxn ang="0">
                  <a:pos x="22" y="159"/>
                </a:cxn>
                <a:cxn ang="0">
                  <a:pos x="22" y="227"/>
                </a:cxn>
                <a:cxn ang="0">
                  <a:pos x="15" y="234"/>
                </a:cxn>
                <a:cxn ang="0">
                  <a:pos x="15" y="248"/>
                </a:cxn>
                <a:cxn ang="0">
                  <a:pos x="29" y="248"/>
                </a:cxn>
                <a:cxn ang="0">
                  <a:pos x="29" y="275"/>
                </a:cxn>
                <a:cxn ang="0">
                  <a:pos x="44" y="275"/>
                </a:cxn>
                <a:cxn ang="0">
                  <a:pos x="51" y="334"/>
                </a:cxn>
                <a:cxn ang="0">
                  <a:pos x="34" y="334"/>
                </a:cxn>
                <a:cxn ang="0">
                  <a:pos x="34" y="367"/>
                </a:cxn>
                <a:cxn ang="0">
                  <a:pos x="129" y="356"/>
                </a:cxn>
                <a:cxn ang="0">
                  <a:pos x="129" y="363"/>
                </a:cxn>
              </a:cxnLst>
              <a:rect l="0" t="0" r="r" b="b"/>
              <a:pathLst>
                <a:path w="271" h="367">
                  <a:moveTo>
                    <a:pt x="129" y="363"/>
                  </a:moveTo>
                  <a:lnTo>
                    <a:pt x="262" y="363"/>
                  </a:lnTo>
                  <a:lnTo>
                    <a:pt x="262" y="361"/>
                  </a:lnTo>
                  <a:lnTo>
                    <a:pt x="265" y="338"/>
                  </a:lnTo>
                  <a:lnTo>
                    <a:pt x="265" y="321"/>
                  </a:lnTo>
                  <a:lnTo>
                    <a:pt x="271" y="314"/>
                  </a:lnTo>
                  <a:lnTo>
                    <a:pt x="243" y="15"/>
                  </a:lnTo>
                  <a:lnTo>
                    <a:pt x="145" y="20"/>
                  </a:lnTo>
                  <a:lnTo>
                    <a:pt x="145" y="0"/>
                  </a:lnTo>
                  <a:lnTo>
                    <a:pt x="41" y="9"/>
                  </a:lnTo>
                  <a:lnTo>
                    <a:pt x="41" y="42"/>
                  </a:lnTo>
                  <a:lnTo>
                    <a:pt x="41" y="72"/>
                  </a:lnTo>
                  <a:lnTo>
                    <a:pt x="32" y="96"/>
                  </a:lnTo>
                  <a:lnTo>
                    <a:pt x="0" y="106"/>
                  </a:lnTo>
                  <a:lnTo>
                    <a:pt x="0" y="159"/>
                  </a:lnTo>
                  <a:lnTo>
                    <a:pt x="22" y="159"/>
                  </a:lnTo>
                  <a:lnTo>
                    <a:pt x="22" y="227"/>
                  </a:lnTo>
                  <a:lnTo>
                    <a:pt x="15" y="234"/>
                  </a:lnTo>
                  <a:lnTo>
                    <a:pt x="15" y="248"/>
                  </a:lnTo>
                  <a:lnTo>
                    <a:pt x="29" y="248"/>
                  </a:lnTo>
                  <a:lnTo>
                    <a:pt x="29" y="275"/>
                  </a:lnTo>
                  <a:lnTo>
                    <a:pt x="44" y="275"/>
                  </a:lnTo>
                  <a:lnTo>
                    <a:pt x="51" y="334"/>
                  </a:lnTo>
                  <a:lnTo>
                    <a:pt x="34" y="334"/>
                  </a:lnTo>
                  <a:lnTo>
                    <a:pt x="34" y="367"/>
                  </a:lnTo>
                  <a:lnTo>
                    <a:pt x="129" y="356"/>
                  </a:lnTo>
                  <a:lnTo>
                    <a:pt x="129" y="36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303" name="Freeform 1061"/>
          <p:cNvSpPr>
            <a:spLocks/>
          </p:cNvSpPr>
          <p:nvPr/>
        </p:nvSpPr>
        <p:spPr bwMode="auto">
          <a:xfrm>
            <a:off x="4793787" y="2295456"/>
            <a:ext cx="318460" cy="555161"/>
          </a:xfrm>
          <a:custGeom>
            <a:avLst/>
            <a:gdLst/>
            <a:ahLst/>
            <a:cxnLst>
              <a:cxn ang="0">
                <a:pos x="509" y="30"/>
              </a:cxn>
              <a:cxn ang="0">
                <a:pos x="535" y="71"/>
              </a:cxn>
              <a:cxn ang="0">
                <a:pos x="551" y="127"/>
              </a:cxn>
              <a:cxn ang="0">
                <a:pos x="561" y="143"/>
              </a:cxn>
              <a:cxn ang="0">
                <a:pos x="597" y="602"/>
              </a:cxn>
              <a:cxn ang="0">
                <a:pos x="594" y="644"/>
              </a:cxn>
              <a:cxn ang="0">
                <a:pos x="619" y="719"/>
              </a:cxn>
              <a:cxn ang="0">
                <a:pos x="594" y="767"/>
              </a:cxn>
              <a:cxn ang="0">
                <a:pos x="555" y="823"/>
              </a:cxn>
              <a:cxn ang="0">
                <a:pos x="551" y="884"/>
              </a:cxn>
              <a:cxn ang="0">
                <a:pos x="551" y="898"/>
              </a:cxn>
              <a:cxn ang="0">
                <a:pos x="545" y="911"/>
              </a:cxn>
              <a:cxn ang="0">
                <a:pos x="539" y="930"/>
              </a:cxn>
              <a:cxn ang="0">
                <a:pos x="555" y="956"/>
              </a:cxn>
              <a:cxn ang="0">
                <a:pos x="503" y="973"/>
              </a:cxn>
              <a:cxn ang="0">
                <a:pos x="493" y="998"/>
              </a:cxn>
              <a:cxn ang="0">
                <a:pos x="478" y="1049"/>
              </a:cxn>
              <a:cxn ang="0">
                <a:pos x="440" y="1023"/>
              </a:cxn>
              <a:cxn ang="0">
                <a:pos x="394" y="1028"/>
              </a:cxn>
              <a:cxn ang="0">
                <a:pos x="388" y="1059"/>
              </a:cxn>
              <a:cxn ang="0">
                <a:pos x="373" y="1070"/>
              </a:cxn>
              <a:cxn ang="0">
                <a:pos x="336" y="1018"/>
              </a:cxn>
              <a:cxn ang="0">
                <a:pos x="350" y="998"/>
              </a:cxn>
              <a:cxn ang="0">
                <a:pos x="336" y="973"/>
              </a:cxn>
              <a:cxn ang="0">
                <a:pos x="282" y="906"/>
              </a:cxn>
              <a:cxn ang="0">
                <a:pos x="220" y="869"/>
              </a:cxn>
              <a:cxn ang="0">
                <a:pos x="184" y="823"/>
              </a:cxn>
              <a:cxn ang="0">
                <a:pos x="215" y="781"/>
              </a:cxn>
              <a:cxn ang="0">
                <a:pos x="220" y="729"/>
              </a:cxn>
              <a:cxn ang="0">
                <a:pos x="178" y="699"/>
              </a:cxn>
              <a:cxn ang="0">
                <a:pos x="153" y="719"/>
              </a:cxn>
              <a:cxn ang="0">
                <a:pos x="119" y="644"/>
              </a:cxn>
              <a:cxn ang="0">
                <a:pos x="62" y="601"/>
              </a:cxn>
              <a:cxn ang="0">
                <a:pos x="13" y="534"/>
              </a:cxn>
              <a:cxn ang="0">
                <a:pos x="0" y="466"/>
              </a:cxn>
              <a:cxn ang="0">
                <a:pos x="10" y="437"/>
              </a:cxn>
              <a:cxn ang="0">
                <a:pos x="16" y="404"/>
              </a:cxn>
              <a:cxn ang="0">
                <a:pos x="46" y="375"/>
              </a:cxn>
              <a:cxn ang="0">
                <a:pos x="77" y="302"/>
              </a:cxn>
              <a:cxn ang="0">
                <a:pos x="52" y="273"/>
              </a:cxn>
              <a:cxn ang="0">
                <a:pos x="58" y="235"/>
              </a:cxn>
              <a:cxn ang="0">
                <a:pos x="104" y="225"/>
              </a:cxn>
              <a:cxn ang="0">
                <a:pos x="135" y="211"/>
              </a:cxn>
              <a:cxn ang="0">
                <a:pos x="160" y="167"/>
              </a:cxn>
              <a:cxn ang="0">
                <a:pos x="181" y="137"/>
              </a:cxn>
              <a:cxn ang="0">
                <a:pos x="174" y="88"/>
              </a:cxn>
              <a:cxn ang="0">
                <a:pos x="140" y="55"/>
              </a:cxn>
              <a:cxn ang="0">
                <a:pos x="104" y="26"/>
              </a:cxn>
            </a:cxnLst>
            <a:rect l="0" t="0" r="r" b="b"/>
            <a:pathLst>
              <a:path w="619" h="1070">
                <a:moveTo>
                  <a:pt x="509" y="0"/>
                </a:moveTo>
                <a:lnTo>
                  <a:pt x="509" y="30"/>
                </a:lnTo>
                <a:lnTo>
                  <a:pt x="520" y="60"/>
                </a:lnTo>
                <a:lnTo>
                  <a:pt x="535" y="71"/>
                </a:lnTo>
                <a:lnTo>
                  <a:pt x="541" y="85"/>
                </a:lnTo>
                <a:lnTo>
                  <a:pt x="551" y="127"/>
                </a:lnTo>
                <a:lnTo>
                  <a:pt x="555" y="137"/>
                </a:lnTo>
                <a:lnTo>
                  <a:pt x="561" y="143"/>
                </a:lnTo>
                <a:lnTo>
                  <a:pt x="601" y="596"/>
                </a:lnTo>
                <a:lnTo>
                  <a:pt x="597" y="602"/>
                </a:lnTo>
                <a:lnTo>
                  <a:pt x="597" y="621"/>
                </a:lnTo>
                <a:lnTo>
                  <a:pt x="594" y="644"/>
                </a:lnTo>
                <a:lnTo>
                  <a:pt x="607" y="679"/>
                </a:lnTo>
                <a:lnTo>
                  <a:pt x="619" y="719"/>
                </a:lnTo>
                <a:lnTo>
                  <a:pt x="597" y="754"/>
                </a:lnTo>
                <a:lnTo>
                  <a:pt x="594" y="767"/>
                </a:lnTo>
                <a:lnTo>
                  <a:pt x="581" y="796"/>
                </a:lnTo>
                <a:lnTo>
                  <a:pt x="555" y="823"/>
                </a:lnTo>
                <a:lnTo>
                  <a:pt x="555" y="849"/>
                </a:lnTo>
                <a:lnTo>
                  <a:pt x="551" y="884"/>
                </a:lnTo>
                <a:lnTo>
                  <a:pt x="551" y="891"/>
                </a:lnTo>
                <a:lnTo>
                  <a:pt x="551" y="898"/>
                </a:lnTo>
                <a:lnTo>
                  <a:pt x="555" y="906"/>
                </a:lnTo>
                <a:lnTo>
                  <a:pt x="545" y="911"/>
                </a:lnTo>
                <a:lnTo>
                  <a:pt x="541" y="926"/>
                </a:lnTo>
                <a:lnTo>
                  <a:pt x="539" y="930"/>
                </a:lnTo>
                <a:lnTo>
                  <a:pt x="539" y="936"/>
                </a:lnTo>
                <a:lnTo>
                  <a:pt x="555" y="956"/>
                </a:lnTo>
                <a:lnTo>
                  <a:pt x="551" y="956"/>
                </a:lnTo>
                <a:lnTo>
                  <a:pt x="503" y="973"/>
                </a:lnTo>
                <a:lnTo>
                  <a:pt x="489" y="976"/>
                </a:lnTo>
                <a:lnTo>
                  <a:pt x="493" y="998"/>
                </a:lnTo>
                <a:lnTo>
                  <a:pt x="499" y="1034"/>
                </a:lnTo>
                <a:lnTo>
                  <a:pt x="478" y="1049"/>
                </a:lnTo>
                <a:lnTo>
                  <a:pt x="460" y="1033"/>
                </a:lnTo>
                <a:lnTo>
                  <a:pt x="440" y="1023"/>
                </a:lnTo>
                <a:lnTo>
                  <a:pt x="414" y="1018"/>
                </a:lnTo>
                <a:lnTo>
                  <a:pt x="394" y="1028"/>
                </a:lnTo>
                <a:lnTo>
                  <a:pt x="388" y="1063"/>
                </a:lnTo>
                <a:lnTo>
                  <a:pt x="388" y="1059"/>
                </a:lnTo>
                <a:lnTo>
                  <a:pt x="373" y="1059"/>
                </a:lnTo>
                <a:lnTo>
                  <a:pt x="373" y="1070"/>
                </a:lnTo>
                <a:lnTo>
                  <a:pt x="367" y="1070"/>
                </a:lnTo>
                <a:lnTo>
                  <a:pt x="336" y="1018"/>
                </a:lnTo>
                <a:lnTo>
                  <a:pt x="336" y="1012"/>
                </a:lnTo>
                <a:lnTo>
                  <a:pt x="350" y="998"/>
                </a:lnTo>
                <a:lnTo>
                  <a:pt x="350" y="991"/>
                </a:lnTo>
                <a:lnTo>
                  <a:pt x="336" y="973"/>
                </a:lnTo>
                <a:lnTo>
                  <a:pt x="328" y="940"/>
                </a:lnTo>
                <a:lnTo>
                  <a:pt x="282" y="906"/>
                </a:lnTo>
                <a:lnTo>
                  <a:pt x="261" y="894"/>
                </a:lnTo>
                <a:lnTo>
                  <a:pt x="220" y="869"/>
                </a:lnTo>
                <a:lnTo>
                  <a:pt x="195" y="848"/>
                </a:lnTo>
                <a:lnTo>
                  <a:pt x="184" y="823"/>
                </a:lnTo>
                <a:lnTo>
                  <a:pt x="189" y="809"/>
                </a:lnTo>
                <a:lnTo>
                  <a:pt x="215" y="781"/>
                </a:lnTo>
                <a:lnTo>
                  <a:pt x="215" y="751"/>
                </a:lnTo>
                <a:lnTo>
                  <a:pt x="220" y="729"/>
                </a:lnTo>
                <a:lnTo>
                  <a:pt x="215" y="719"/>
                </a:lnTo>
                <a:lnTo>
                  <a:pt x="178" y="699"/>
                </a:lnTo>
                <a:lnTo>
                  <a:pt x="163" y="705"/>
                </a:lnTo>
                <a:lnTo>
                  <a:pt x="153" y="719"/>
                </a:lnTo>
                <a:lnTo>
                  <a:pt x="143" y="713"/>
                </a:lnTo>
                <a:lnTo>
                  <a:pt x="119" y="644"/>
                </a:lnTo>
                <a:lnTo>
                  <a:pt x="104" y="631"/>
                </a:lnTo>
                <a:lnTo>
                  <a:pt x="62" y="601"/>
                </a:lnTo>
                <a:lnTo>
                  <a:pt x="16" y="544"/>
                </a:lnTo>
                <a:lnTo>
                  <a:pt x="13" y="534"/>
                </a:lnTo>
                <a:lnTo>
                  <a:pt x="3" y="500"/>
                </a:lnTo>
                <a:lnTo>
                  <a:pt x="0" y="466"/>
                </a:lnTo>
                <a:lnTo>
                  <a:pt x="10" y="446"/>
                </a:lnTo>
                <a:lnTo>
                  <a:pt x="10" y="437"/>
                </a:lnTo>
                <a:lnTo>
                  <a:pt x="21" y="422"/>
                </a:lnTo>
                <a:lnTo>
                  <a:pt x="16" y="404"/>
                </a:lnTo>
                <a:lnTo>
                  <a:pt x="24" y="394"/>
                </a:lnTo>
                <a:lnTo>
                  <a:pt x="46" y="375"/>
                </a:lnTo>
                <a:lnTo>
                  <a:pt x="68" y="332"/>
                </a:lnTo>
                <a:lnTo>
                  <a:pt x="77" y="302"/>
                </a:lnTo>
                <a:lnTo>
                  <a:pt x="68" y="292"/>
                </a:lnTo>
                <a:lnTo>
                  <a:pt x="52" y="273"/>
                </a:lnTo>
                <a:lnTo>
                  <a:pt x="52" y="257"/>
                </a:lnTo>
                <a:lnTo>
                  <a:pt x="58" y="235"/>
                </a:lnTo>
                <a:lnTo>
                  <a:pt x="77" y="229"/>
                </a:lnTo>
                <a:lnTo>
                  <a:pt x="104" y="225"/>
                </a:lnTo>
                <a:lnTo>
                  <a:pt x="110" y="219"/>
                </a:lnTo>
                <a:lnTo>
                  <a:pt x="135" y="211"/>
                </a:lnTo>
                <a:lnTo>
                  <a:pt x="160" y="185"/>
                </a:lnTo>
                <a:lnTo>
                  <a:pt x="160" y="167"/>
                </a:lnTo>
                <a:lnTo>
                  <a:pt x="168" y="157"/>
                </a:lnTo>
                <a:lnTo>
                  <a:pt x="181" y="137"/>
                </a:lnTo>
                <a:lnTo>
                  <a:pt x="181" y="123"/>
                </a:lnTo>
                <a:lnTo>
                  <a:pt x="174" y="88"/>
                </a:lnTo>
                <a:lnTo>
                  <a:pt x="143" y="71"/>
                </a:lnTo>
                <a:lnTo>
                  <a:pt x="140" y="55"/>
                </a:lnTo>
                <a:lnTo>
                  <a:pt x="110" y="34"/>
                </a:lnTo>
                <a:lnTo>
                  <a:pt x="104" y="26"/>
                </a:lnTo>
                <a:lnTo>
                  <a:pt x="509" y="0"/>
                </a:lnTo>
                <a:close/>
              </a:path>
            </a:pathLst>
          </a:custGeom>
          <a:solidFill>
            <a:srgbClr val="FFC000"/>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04" name="Freeform 1062"/>
          <p:cNvSpPr>
            <a:spLocks/>
          </p:cNvSpPr>
          <p:nvPr/>
        </p:nvSpPr>
        <p:spPr bwMode="auto">
          <a:xfrm>
            <a:off x="4793787" y="2295456"/>
            <a:ext cx="318460" cy="555161"/>
          </a:xfrm>
          <a:custGeom>
            <a:avLst/>
            <a:gdLst/>
            <a:ahLst/>
            <a:cxnLst>
              <a:cxn ang="0">
                <a:pos x="509" y="30"/>
              </a:cxn>
              <a:cxn ang="0">
                <a:pos x="535" y="71"/>
              </a:cxn>
              <a:cxn ang="0">
                <a:pos x="551" y="127"/>
              </a:cxn>
              <a:cxn ang="0">
                <a:pos x="561" y="143"/>
              </a:cxn>
              <a:cxn ang="0">
                <a:pos x="597" y="602"/>
              </a:cxn>
              <a:cxn ang="0">
                <a:pos x="594" y="644"/>
              </a:cxn>
              <a:cxn ang="0">
                <a:pos x="619" y="719"/>
              </a:cxn>
              <a:cxn ang="0">
                <a:pos x="594" y="767"/>
              </a:cxn>
              <a:cxn ang="0">
                <a:pos x="555" y="823"/>
              </a:cxn>
              <a:cxn ang="0">
                <a:pos x="551" y="884"/>
              </a:cxn>
              <a:cxn ang="0">
                <a:pos x="551" y="898"/>
              </a:cxn>
              <a:cxn ang="0">
                <a:pos x="545" y="911"/>
              </a:cxn>
              <a:cxn ang="0">
                <a:pos x="539" y="930"/>
              </a:cxn>
              <a:cxn ang="0">
                <a:pos x="555" y="956"/>
              </a:cxn>
              <a:cxn ang="0">
                <a:pos x="503" y="973"/>
              </a:cxn>
              <a:cxn ang="0">
                <a:pos x="493" y="998"/>
              </a:cxn>
              <a:cxn ang="0">
                <a:pos x="478" y="1049"/>
              </a:cxn>
              <a:cxn ang="0">
                <a:pos x="440" y="1023"/>
              </a:cxn>
              <a:cxn ang="0">
                <a:pos x="394" y="1028"/>
              </a:cxn>
              <a:cxn ang="0">
                <a:pos x="388" y="1059"/>
              </a:cxn>
              <a:cxn ang="0">
                <a:pos x="373" y="1070"/>
              </a:cxn>
              <a:cxn ang="0">
                <a:pos x="336" y="1018"/>
              </a:cxn>
              <a:cxn ang="0">
                <a:pos x="350" y="998"/>
              </a:cxn>
              <a:cxn ang="0">
                <a:pos x="336" y="973"/>
              </a:cxn>
              <a:cxn ang="0">
                <a:pos x="282" y="906"/>
              </a:cxn>
              <a:cxn ang="0">
                <a:pos x="220" y="869"/>
              </a:cxn>
              <a:cxn ang="0">
                <a:pos x="184" y="823"/>
              </a:cxn>
              <a:cxn ang="0">
                <a:pos x="215" y="781"/>
              </a:cxn>
              <a:cxn ang="0">
                <a:pos x="220" y="729"/>
              </a:cxn>
              <a:cxn ang="0">
                <a:pos x="178" y="699"/>
              </a:cxn>
              <a:cxn ang="0">
                <a:pos x="153" y="719"/>
              </a:cxn>
              <a:cxn ang="0">
                <a:pos x="119" y="644"/>
              </a:cxn>
              <a:cxn ang="0">
                <a:pos x="62" y="601"/>
              </a:cxn>
              <a:cxn ang="0">
                <a:pos x="13" y="534"/>
              </a:cxn>
              <a:cxn ang="0">
                <a:pos x="0" y="466"/>
              </a:cxn>
              <a:cxn ang="0">
                <a:pos x="10" y="437"/>
              </a:cxn>
              <a:cxn ang="0">
                <a:pos x="16" y="404"/>
              </a:cxn>
              <a:cxn ang="0">
                <a:pos x="46" y="375"/>
              </a:cxn>
              <a:cxn ang="0">
                <a:pos x="77" y="302"/>
              </a:cxn>
              <a:cxn ang="0">
                <a:pos x="52" y="273"/>
              </a:cxn>
              <a:cxn ang="0">
                <a:pos x="58" y="235"/>
              </a:cxn>
              <a:cxn ang="0">
                <a:pos x="104" y="225"/>
              </a:cxn>
              <a:cxn ang="0">
                <a:pos x="135" y="211"/>
              </a:cxn>
              <a:cxn ang="0">
                <a:pos x="160" y="167"/>
              </a:cxn>
              <a:cxn ang="0">
                <a:pos x="181" y="137"/>
              </a:cxn>
              <a:cxn ang="0">
                <a:pos x="174" y="88"/>
              </a:cxn>
              <a:cxn ang="0">
                <a:pos x="140" y="55"/>
              </a:cxn>
              <a:cxn ang="0">
                <a:pos x="104" y="26"/>
              </a:cxn>
            </a:cxnLst>
            <a:rect l="0" t="0" r="r" b="b"/>
            <a:pathLst>
              <a:path w="619" h="1070">
                <a:moveTo>
                  <a:pt x="509" y="0"/>
                </a:moveTo>
                <a:lnTo>
                  <a:pt x="509" y="30"/>
                </a:lnTo>
                <a:lnTo>
                  <a:pt x="520" y="60"/>
                </a:lnTo>
                <a:lnTo>
                  <a:pt x="535" y="71"/>
                </a:lnTo>
                <a:lnTo>
                  <a:pt x="541" y="85"/>
                </a:lnTo>
                <a:lnTo>
                  <a:pt x="551" y="127"/>
                </a:lnTo>
                <a:lnTo>
                  <a:pt x="555" y="137"/>
                </a:lnTo>
                <a:lnTo>
                  <a:pt x="561" y="143"/>
                </a:lnTo>
                <a:lnTo>
                  <a:pt x="601" y="596"/>
                </a:lnTo>
                <a:lnTo>
                  <a:pt x="597" y="602"/>
                </a:lnTo>
                <a:lnTo>
                  <a:pt x="597" y="621"/>
                </a:lnTo>
                <a:lnTo>
                  <a:pt x="594" y="644"/>
                </a:lnTo>
                <a:lnTo>
                  <a:pt x="607" y="679"/>
                </a:lnTo>
                <a:lnTo>
                  <a:pt x="619" y="719"/>
                </a:lnTo>
                <a:lnTo>
                  <a:pt x="597" y="754"/>
                </a:lnTo>
                <a:lnTo>
                  <a:pt x="594" y="767"/>
                </a:lnTo>
                <a:lnTo>
                  <a:pt x="581" y="796"/>
                </a:lnTo>
                <a:lnTo>
                  <a:pt x="555" y="823"/>
                </a:lnTo>
                <a:lnTo>
                  <a:pt x="555" y="849"/>
                </a:lnTo>
                <a:lnTo>
                  <a:pt x="551" y="884"/>
                </a:lnTo>
                <a:lnTo>
                  <a:pt x="551" y="891"/>
                </a:lnTo>
                <a:lnTo>
                  <a:pt x="551" y="898"/>
                </a:lnTo>
                <a:lnTo>
                  <a:pt x="555" y="906"/>
                </a:lnTo>
                <a:lnTo>
                  <a:pt x="545" y="911"/>
                </a:lnTo>
                <a:lnTo>
                  <a:pt x="541" y="926"/>
                </a:lnTo>
                <a:lnTo>
                  <a:pt x="539" y="930"/>
                </a:lnTo>
                <a:lnTo>
                  <a:pt x="539" y="936"/>
                </a:lnTo>
                <a:lnTo>
                  <a:pt x="555" y="956"/>
                </a:lnTo>
                <a:lnTo>
                  <a:pt x="551" y="956"/>
                </a:lnTo>
                <a:lnTo>
                  <a:pt x="503" y="973"/>
                </a:lnTo>
                <a:lnTo>
                  <a:pt x="489" y="976"/>
                </a:lnTo>
                <a:lnTo>
                  <a:pt x="493" y="998"/>
                </a:lnTo>
                <a:lnTo>
                  <a:pt x="499" y="1034"/>
                </a:lnTo>
                <a:lnTo>
                  <a:pt x="478" y="1049"/>
                </a:lnTo>
                <a:lnTo>
                  <a:pt x="460" y="1033"/>
                </a:lnTo>
                <a:lnTo>
                  <a:pt x="440" y="1023"/>
                </a:lnTo>
                <a:lnTo>
                  <a:pt x="414" y="1018"/>
                </a:lnTo>
                <a:lnTo>
                  <a:pt x="394" y="1028"/>
                </a:lnTo>
                <a:lnTo>
                  <a:pt x="388" y="1063"/>
                </a:lnTo>
                <a:lnTo>
                  <a:pt x="388" y="1059"/>
                </a:lnTo>
                <a:lnTo>
                  <a:pt x="373" y="1059"/>
                </a:lnTo>
                <a:lnTo>
                  <a:pt x="373" y="1070"/>
                </a:lnTo>
                <a:lnTo>
                  <a:pt x="367" y="1070"/>
                </a:lnTo>
                <a:lnTo>
                  <a:pt x="336" y="1018"/>
                </a:lnTo>
                <a:lnTo>
                  <a:pt x="336" y="1012"/>
                </a:lnTo>
                <a:lnTo>
                  <a:pt x="350" y="998"/>
                </a:lnTo>
                <a:lnTo>
                  <a:pt x="350" y="991"/>
                </a:lnTo>
                <a:lnTo>
                  <a:pt x="336" y="973"/>
                </a:lnTo>
                <a:lnTo>
                  <a:pt x="328" y="940"/>
                </a:lnTo>
                <a:lnTo>
                  <a:pt x="282" y="906"/>
                </a:lnTo>
                <a:lnTo>
                  <a:pt x="261" y="894"/>
                </a:lnTo>
                <a:lnTo>
                  <a:pt x="220" y="869"/>
                </a:lnTo>
                <a:lnTo>
                  <a:pt x="195" y="848"/>
                </a:lnTo>
                <a:lnTo>
                  <a:pt x="184" y="823"/>
                </a:lnTo>
                <a:lnTo>
                  <a:pt x="189" y="809"/>
                </a:lnTo>
                <a:lnTo>
                  <a:pt x="215" y="781"/>
                </a:lnTo>
                <a:lnTo>
                  <a:pt x="215" y="751"/>
                </a:lnTo>
                <a:lnTo>
                  <a:pt x="220" y="729"/>
                </a:lnTo>
                <a:lnTo>
                  <a:pt x="215" y="719"/>
                </a:lnTo>
                <a:lnTo>
                  <a:pt x="178" y="699"/>
                </a:lnTo>
                <a:lnTo>
                  <a:pt x="163" y="705"/>
                </a:lnTo>
                <a:lnTo>
                  <a:pt x="153" y="719"/>
                </a:lnTo>
                <a:lnTo>
                  <a:pt x="143" y="713"/>
                </a:lnTo>
                <a:lnTo>
                  <a:pt x="119" y="644"/>
                </a:lnTo>
                <a:lnTo>
                  <a:pt x="104" y="631"/>
                </a:lnTo>
                <a:lnTo>
                  <a:pt x="62" y="601"/>
                </a:lnTo>
                <a:lnTo>
                  <a:pt x="16" y="544"/>
                </a:lnTo>
                <a:lnTo>
                  <a:pt x="13" y="534"/>
                </a:lnTo>
                <a:lnTo>
                  <a:pt x="3" y="500"/>
                </a:lnTo>
                <a:lnTo>
                  <a:pt x="0" y="466"/>
                </a:lnTo>
                <a:lnTo>
                  <a:pt x="10" y="446"/>
                </a:lnTo>
                <a:lnTo>
                  <a:pt x="10" y="437"/>
                </a:lnTo>
                <a:lnTo>
                  <a:pt x="21" y="422"/>
                </a:lnTo>
                <a:lnTo>
                  <a:pt x="16" y="404"/>
                </a:lnTo>
                <a:lnTo>
                  <a:pt x="24" y="394"/>
                </a:lnTo>
                <a:lnTo>
                  <a:pt x="46" y="375"/>
                </a:lnTo>
                <a:lnTo>
                  <a:pt x="68" y="332"/>
                </a:lnTo>
                <a:lnTo>
                  <a:pt x="77" y="302"/>
                </a:lnTo>
                <a:lnTo>
                  <a:pt x="68" y="292"/>
                </a:lnTo>
                <a:lnTo>
                  <a:pt x="52" y="273"/>
                </a:lnTo>
                <a:lnTo>
                  <a:pt x="52" y="257"/>
                </a:lnTo>
                <a:lnTo>
                  <a:pt x="58" y="235"/>
                </a:lnTo>
                <a:lnTo>
                  <a:pt x="77" y="229"/>
                </a:lnTo>
                <a:lnTo>
                  <a:pt x="104" y="225"/>
                </a:lnTo>
                <a:lnTo>
                  <a:pt x="110" y="219"/>
                </a:lnTo>
                <a:lnTo>
                  <a:pt x="135" y="211"/>
                </a:lnTo>
                <a:lnTo>
                  <a:pt x="160" y="185"/>
                </a:lnTo>
                <a:lnTo>
                  <a:pt x="160" y="167"/>
                </a:lnTo>
                <a:lnTo>
                  <a:pt x="168" y="157"/>
                </a:lnTo>
                <a:lnTo>
                  <a:pt x="181" y="137"/>
                </a:lnTo>
                <a:lnTo>
                  <a:pt x="181" y="123"/>
                </a:lnTo>
                <a:lnTo>
                  <a:pt x="174" y="88"/>
                </a:lnTo>
                <a:lnTo>
                  <a:pt x="143" y="71"/>
                </a:lnTo>
                <a:lnTo>
                  <a:pt x="140" y="55"/>
                </a:lnTo>
                <a:lnTo>
                  <a:pt x="110" y="34"/>
                </a:lnTo>
                <a:lnTo>
                  <a:pt x="104" y="26"/>
                </a:lnTo>
                <a:lnTo>
                  <a:pt x="509" y="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305" name="Group 1073"/>
          <p:cNvGrpSpPr>
            <a:grpSpLocks/>
          </p:cNvGrpSpPr>
          <p:nvPr/>
        </p:nvGrpSpPr>
        <p:grpSpPr bwMode="auto">
          <a:xfrm>
            <a:off x="4670312" y="1865857"/>
            <a:ext cx="422898" cy="438421"/>
            <a:chOff x="-2388" y="-2130"/>
            <a:chExt cx="822" cy="845"/>
          </a:xfrm>
        </p:grpSpPr>
        <p:sp>
          <p:nvSpPr>
            <p:cNvPr id="306" name="Freeform 1063"/>
            <p:cNvSpPr>
              <a:spLocks/>
            </p:cNvSpPr>
            <p:nvPr/>
          </p:nvSpPr>
          <p:spPr bwMode="auto">
            <a:xfrm>
              <a:off x="-2388" y="-2130"/>
              <a:ext cx="402" cy="493"/>
            </a:xfrm>
            <a:custGeom>
              <a:avLst/>
              <a:gdLst/>
              <a:ahLst/>
              <a:cxnLst>
                <a:cxn ang="0">
                  <a:pos x="282" y="451"/>
                </a:cxn>
                <a:cxn ang="0">
                  <a:pos x="299" y="468"/>
                </a:cxn>
                <a:cxn ang="0">
                  <a:pos x="314" y="468"/>
                </a:cxn>
                <a:cxn ang="0">
                  <a:pos x="314" y="479"/>
                </a:cxn>
                <a:cxn ang="0">
                  <a:pos x="376" y="479"/>
                </a:cxn>
                <a:cxn ang="0">
                  <a:pos x="376" y="366"/>
                </a:cxn>
                <a:cxn ang="0">
                  <a:pos x="383" y="360"/>
                </a:cxn>
                <a:cxn ang="0">
                  <a:pos x="383" y="346"/>
                </a:cxn>
                <a:cxn ang="0">
                  <a:pos x="402" y="346"/>
                </a:cxn>
                <a:cxn ang="0">
                  <a:pos x="402" y="176"/>
                </a:cxn>
                <a:cxn ang="0">
                  <a:pos x="402" y="112"/>
                </a:cxn>
                <a:cxn ang="0">
                  <a:pos x="381" y="107"/>
                </a:cxn>
                <a:cxn ang="0">
                  <a:pos x="371" y="103"/>
                </a:cxn>
                <a:cxn ang="0">
                  <a:pos x="365" y="82"/>
                </a:cxn>
                <a:cxn ang="0">
                  <a:pos x="358" y="71"/>
                </a:cxn>
                <a:cxn ang="0">
                  <a:pos x="337" y="70"/>
                </a:cxn>
                <a:cxn ang="0">
                  <a:pos x="329" y="61"/>
                </a:cxn>
                <a:cxn ang="0">
                  <a:pos x="317" y="66"/>
                </a:cxn>
                <a:cxn ang="0">
                  <a:pos x="298" y="49"/>
                </a:cxn>
                <a:cxn ang="0">
                  <a:pos x="280" y="49"/>
                </a:cxn>
                <a:cxn ang="0">
                  <a:pos x="255" y="61"/>
                </a:cxn>
                <a:cxn ang="0">
                  <a:pos x="264" y="31"/>
                </a:cxn>
                <a:cxn ang="0">
                  <a:pos x="264" y="24"/>
                </a:cxn>
                <a:cxn ang="0">
                  <a:pos x="274" y="19"/>
                </a:cxn>
                <a:cxn ang="0">
                  <a:pos x="274" y="0"/>
                </a:cxn>
                <a:cxn ang="0">
                  <a:pos x="264" y="0"/>
                </a:cxn>
                <a:cxn ang="0">
                  <a:pos x="252" y="0"/>
                </a:cxn>
                <a:cxn ang="0">
                  <a:pos x="185" y="29"/>
                </a:cxn>
                <a:cxn ang="0">
                  <a:pos x="146" y="49"/>
                </a:cxn>
                <a:cxn ang="0">
                  <a:pos x="126" y="51"/>
                </a:cxn>
                <a:cxn ang="0">
                  <a:pos x="107" y="49"/>
                </a:cxn>
                <a:cxn ang="0">
                  <a:pos x="88" y="41"/>
                </a:cxn>
                <a:cxn ang="0">
                  <a:pos x="82" y="51"/>
                </a:cxn>
                <a:cxn ang="0">
                  <a:pos x="73" y="66"/>
                </a:cxn>
                <a:cxn ang="0">
                  <a:pos x="73" y="169"/>
                </a:cxn>
                <a:cxn ang="0">
                  <a:pos x="64" y="179"/>
                </a:cxn>
                <a:cxn ang="0">
                  <a:pos x="52" y="184"/>
                </a:cxn>
                <a:cxn ang="0">
                  <a:pos x="8" y="213"/>
                </a:cxn>
                <a:cxn ang="0">
                  <a:pos x="8" y="230"/>
                </a:cxn>
                <a:cxn ang="0">
                  <a:pos x="4" y="240"/>
                </a:cxn>
                <a:cxn ang="0">
                  <a:pos x="0" y="265"/>
                </a:cxn>
                <a:cxn ang="0">
                  <a:pos x="19" y="276"/>
                </a:cxn>
                <a:cxn ang="0">
                  <a:pos x="29" y="302"/>
                </a:cxn>
                <a:cxn ang="0">
                  <a:pos x="19" y="323"/>
                </a:cxn>
                <a:cxn ang="0">
                  <a:pos x="19" y="343"/>
                </a:cxn>
                <a:cxn ang="0">
                  <a:pos x="19" y="375"/>
                </a:cxn>
                <a:cxn ang="0">
                  <a:pos x="19" y="426"/>
                </a:cxn>
                <a:cxn ang="0">
                  <a:pos x="20" y="432"/>
                </a:cxn>
                <a:cxn ang="0">
                  <a:pos x="41" y="446"/>
                </a:cxn>
                <a:cxn ang="0">
                  <a:pos x="44" y="452"/>
                </a:cxn>
                <a:cxn ang="0">
                  <a:pos x="79" y="456"/>
                </a:cxn>
                <a:cxn ang="0">
                  <a:pos x="85" y="461"/>
                </a:cxn>
                <a:cxn ang="0">
                  <a:pos x="85" y="473"/>
                </a:cxn>
                <a:cxn ang="0">
                  <a:pos x="94" y="478"/>
                </a:cxn>
                <a:cxn ang="0">
                  <a:pos x="129" y="493"/>
                </a:cxn>
                <a:cxn ang="0">
                  <a:pos x="136" y="451"/>
                </a:cxn>
                <a:cxn ang="0">
                  <a:pos x="282" y="451"/>
                </a:cxn>
              </a:cxnLst>
              <a:rect l="0" t="0" r="r" b="b"/>
              <a:pathLst>
                <a:path w="402" h="493">
                  <a:moveTo>
                    <a:pt x="282" y="451"/>
                  </a:moveTo>
                  <a:lnTo>
                    <a:pt x="299" y="468"/>
                  </a:lnTo>
                  <a:lnTo>
                    <a:pt x="314" y="468"/>
                  </a:lnTo>
                  <a:lnTo>
                    <a:pt x="314" y="479"/>
                  </a:lnTo>
                  <a:lnTo>
                    <a:pt x="376" y="479"/>
                  </a:lnTo>
                  <a:lnTo>
                    <a:pt x="376" y="366"/>
                  </a:lnTo>
                  <a:lnTo>
                    <a:pt x="383" y="360"/>
                  </a:lnTo>
                  <a:lnTo>
                    <a:pt x="383" y="346"/>
                  </a:lnTo>
                  <a:lnTo>
                    <a:pt x="402" y="346"/>
                  </a:lnTo>
                  <a:lnTo>
                    <a:pt x="402" y="176"/>
                  </a:lnTo>
                  <a:lnTo>
                    <a:pt x="402" y="112"/>
                  </a:lnTo>
                  <a:lnTo>
                    <a:pt x="381" y="107"/>
                  </a:lnTo>
                  <a:lnTo>
                    <a:pt x="371" y="103"/>
                  </a:lnTo>
                  <a:lnTo>
                    <a:pt x="365" y="82"/>
                  </a:lnTo>
                  <a:lnTo>
                    <a:pt x="358" y="71"/>
                  </a:lnTo>
                  <a:lnTo>
                    <a:pt x="337" y="70"/>
                  </a:lnTo>
                  <a:lnTo>
                    <a:pt x="329" y="61"/>
                  </a:lnTo>
                  <a:lnTo>
                    <a:pt x="317" y="66"/>
                  </a:lnTo>
                  <a:lnTo>
                    <a:pt x="298" y="49"/>
                  </a:lnTo>
                  <a:lnTo>
                    <a:pt x="280" y="49"/>
                  </a:lnTo>
                  <a:lnTo>
                    <a:pt x="255" y="61"/>
                  </a:lnTo>
                  <a:lnTo>
                    <a:pt x="264" y="31"/>
                  </a:lnTo>
                  <a:lnTo>
                    <a:pt x="264" y="24"/>
                  </a:lnTo>
                  <a:lnTo>
                    <a:pt x="274" y="19"/>
                  </a:lnTo>
                  <a:lnTo>
                    <a:pt x="274" y="0"/>
                  </a:lnTo>
                  <a:lnTo>
                    <a:pt x="264" y="0"/>
                  </a:lnTo>
                  <a:lnTo>
                    <a:pt x="252" y="0"/>
                  </a:lnTo>
                  <a:lnTo>
                    <a:pt x="185" y="29"/>
                  </a:lnTo>
                  <a:lnTo>
                    <a:pt x="146" y="49"/>
                  </a:lnTo>
                  <a:lnTo>
                    <a:pt x="126" y="51"/>
                  </a:lnTo>
                  <a:lnTo>
                    <a:pt x="107" y="49"/>
                  </a:lnTo>
                  <a:lnTo>
                    <a:pt x="88" y="41"/>
                  </a:lnTo>
                  <a:lnTo>
                    <a:pt x="82" y="51"/>
                  </a:lnTo>
                  <a:lnTo>
                    <a:pt x="73" y="66"/>
                  </a:lnTo>
                  <a:lnTo>
                    <a:pt x="73" y="169"/>
                  </a:lnTo>
                  <a:lnTo>
                    <a:pt x="64" y="179"/>
                  </a:lnTo>
                  <a:lnTo>
                    <a:pt x="52" y="184"/>
                  </a:lnTo>
                  <a:lnTo>
                    <a:pt x="8" y="213"/>
                  </a:lnTo>
                  <a:lnTo>
                    <a:pt x="8" y="230"/>
                  </a:lnTo>
                  <a:lnTo>
                    <a:pt x="4" y="240"/>
                  </a:lnTo>
                  <a:lnTo>
                    <a:pt x="0" y="265"/>
                  </a:lnTo>
                  <a:lnTo>
                    <a:pt x="19" y="276"/>
                  </a:lnTo>
                  <a:lnTo>
                    <a:pt x="29" y="302"/>
                  </a:lnTo>
                  <a:lnTo>
                    <a:pt x="19" y="323"/>
                  </a:lnTo>
                  <a:lnTo>
                    <a:pt x="19" y="343"/>
                  </a:lnTo>
                  <a:lnTo>
                    <a:pt x="19" y="375"/>
                  </a:lnTo>
                  <a:lnTo>
                    <a:pt x="19" y="426"/>
                  </a:lnTo>
                  <a:lnTo>
                    <a:pt x="20" y="432"/>
                  </a:lnTo>
                  <a:lnTo>
                    <a:pt x="41" y="446"/>
                  </a:lnTo>
                  <a:lnTo>
                    <a:pt x="44" y="452"/>
                  </a:lnTo>
                  <a:lnTo>
                    <a:pt x="79" y="456"/>
                  </a:lnTo>
                  <a:lnTo>
                    <a:pt x="85" y="461"/>
                  </a:lnTo>
                  <a:lnTo>
                    <a:pt x="85" y="473"/>
                  </a:lnTo>
                  <a:lnTo>
                    <a:pt x="94" y="478"/>
                  </a:lnTo>
                  <a:lnTo>
                    <a:pt x="129" y="493"/>
                  </a:lnTo>
                  <a:lnTo>
                    <a:pt x="136" y="451"/>
                  </a:lnTo>
                  <a:lnTo>
                    <a:pt x="282" y="45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07" name="Freeform 1064"/>
            <p:cNvSpPr>
              <a:spLocks/>
            </p:cNvSpPr>
            <p:nvPr/>
          </p:nvSpPr>
          <p:spPr bwMode="auto">
            <a:xfrm>
              <a:off x="-2388" y="-2130"/>
              <a:ext cx="402" cy="493"/>
            </a:xfrm>
            <a:custGeom>
              <a:avLst/>
              <a:gdLst/>
              <a:ahLst/>
              <a:cxnLst>
                <a:cxn ang="0">
                  <a:pos x="282" y="451"/>
                </a:cxn>
                <a:cxn ang="0">
                  <a:pos x="299" y="468"/>
                </a:cxn>
                <a:cxn ang="0">
                  <a:pos x="314" y="468"/>
                </a:cxn>
                <a:cxn ang="0">
                  <a:pos x="314" y="479"/>
                </a:cxn>
                <a:cxn ang="0">
                  <a:pos x="376" y="479"/>
                </a:cxn>
                <a:cxn ang="0">
                  <a:pos x="376" y="366"/>
                </a:cxn>
                <a:cxn ang="0">
                  <a:pos x="383" y="360"/>
                </a:cxn>
                <a:cxn ang="0">
                  <a:pos x="383" y="346"/>
                </a:cxn>
                <a:cxn ang="0">
                  <a:pos x="402" y="346"/>
                </a:cxn>
                <a:cxn ang="0">
                  <a:pos x="402" y="176"/>
                </a:cxn>
                <a:cxn ang="0">
                  <a:pos x="402" y="112"/>
                </a:cxn>
                <a:cxn ang="0">
                  <a:pos x="381" y="107"/>
                </a:cxn>
                <a:cxn ang="0">
                  <a:pos x="371" y="103"/>
                </a:cxn>
                <a:cxn ang="0">
                  <a:pos x="365" y="82"/>
                </a:cxn>
                <a:cxn ang="0">
                  <a:pos x="358" y="71"/>
                </a:cxn>
                <a:cxn ang="0">
                  <a:pos x="337" y="70"/>
                </a:cxn>
                <a:cxn ang="0">
                  <a:pos x="329" y="61"/>
                </a:cxn>
                <a:cxn ang="0">
                  <a:pos x="317" y="66"/>
                </a:cxn>
                <a:cxn ang="0">
                  <a:pos x="298" y="49"/>
                </a:cxn>
                <a:cxn ang="0">
                  <a:pos x="280" y="49"/>
                </a:cxn>
                <a:cxn ang="0">
                  <a:pos x="255" y="61"/>
                </a:cxn>
                <a:cxn ang="0">
                  <a:pos x="264" y="31"/>
                </a:cxn>
                <a:cxn ang="0">
                  <a:pos x="264" y="24"/>
                </a:cxn>
                <a:cxn ang="0">
                  <a:pos x="274" y="19"/>
                </a:cxn>
                <a:cxn ang="0">
                  <a:pos x="274" y="0"/>
                </a:cxn>
                <a:cxn ang="0">
                  <a:pos x="264" y="0"/>
                </a:cxn>
                <a:cxn ang="0">
                  <a:pos x="252" y="0"/>
                </a:cxn>
                <a:cxn ang="0">
                  <a:pos x="185" y="29"/>
                </a:cxn>
                <a:cxn ang="0">
                  <a:pos x="146" y="49"/>
                </a:cxn>
                <a:cxn ang="0">
                  <a:pos x="126" y="51"/>
                </a:cxn>
                <a:cxn ang="0">
                  <a:pos x="107" y="49"/>
                </a:cxn>
                <a:cxn ang="0">
                  <a:pos x="88" y="41"/>
                </a:cxn>
                <a:cxn ang="0">
                  <a:pos x="82" y="51"/>
                </a:cxn>
                <a:cxn ang="0">
                  <a:pos x="73" y="66"/>
                </a:cxn>
                <a:cxn ang="0">
                  <a:pos x="73" y="169"/>
                </a:cxn>
                <a:cxn ang="0">
                  <a:pos x="64" y="179"/>
                </a:cxn>
                <a:cxn ang="0">
                  <a:pos x="52" y="184"/>
                </a:cxn>
                <a:cxn ang="0">
                  <a:pos x="8" y="213"/>
                </a:cxn>
                <a:cxn ang="0">
                  <a:pos x="8" y="230"/>
                </a:cxn>
                <a:cxn ang="0">
                  <a:pos x="4" y="240"/>
                </a:cxn>
                <a:cxn ang="0">
                  <a:pos x="0" y="265"/>
                </a:cxn>
                <a:cxn ang="0">
                  <a:pos x="19" y="276"/>
                </a:cxn>
                <a:cxn ang="0">
                  <a:pos x="29" y="302"/>
                </a:cxn>
                <a:cxn ang="0">
                  <a:pos x="19" y="323"/>
                </a:cxn>
                <a:cxn ang="0">
                  <a:pos x="19" y="343"/>
                </a:cxn>
                <a:cxn ang="0">
                  <a:pos x="19" y="375"/>
                </a:cxn>
                <a:cxn ang="0">
                  <a:pos x="19" y="426"/>
                </a:cxn>
                <a:cxn ang="0">
                  <a:pos x="20" y="432"/>
                </a:cxn>
                <a:cxn ang="0">
                  <a:pos x="41" y="446"/>
                </a:cxn>
                <a:cxn ang="0">
                  <a:pos x="44" y="452"/>
                </a:cxn>
                <a:cxn ang="0">
                  <a:pos x="79" y="456"/>
                </a:cxn>
                <a:cxn ang="0">
                  <a:pos x="85" y="461"/>
                </a:cxn>
                <a:cxn ang="0">
                  <a:pos x="85" y="473"/>
                </a:cxn>
                <a:cxn ang="0">
                  <a:pos x="94" y="478"/>
                </a:cxn>
                <a:cxn ang="0">
                  <a:pos x="129" y="493"/>
                </a:cxn>
                <a:cxn ang="0">
                  <a:pos x="136" y="451"/>
                </a:cxn>
                <a:cxn ang="0">
                  <a:pos x="282" y="451"/>
                </a:cxn>
              </a:cxnLst>
              <a:rect l="0" t="0" r="r" b="b"/>
              <a:pathLst>
                <a:path w="402" h="493">
                  <a:moveTo>
                    <a:pt x="282" y="451"/>
                  </a:moveTo>
                  <a:lnTo>
                    <a:pt x="299" y="468"/>
                  </a:lnTo>
                  <a:lnTo>
                    <a:pt x="314" y="468"/>
                  </a:lnTo>
                  <a:lnTo>
                    <a:pt x="314" y="479"/>
                  </a:lnTo>
                  <a:lnTo>
                    <a:pt x="376" y="479"/>
                  </a:lnTo>
                  <a:lnTo>
                    <a:pt x="376" y="366"/>
                  </a:lnTo>
                  <a:lnTo>
                    <a:pt x="383" y="360"/>
                  </a:lnTo>
                  <a:lnTo>
                    <a:pt x="383" y="346"/>
                  </a:lnTo>
                  <a:lnTo>
                    <a:pt x="402" y="346"/>
                  </a:lnTo>
                  <a:lnTo>
                    <a:pt x="402" y="176"/>
                  </a:lnTo>
                  <a:lnTo>
                    <a:pt x="402" y="112"/>
                  </a:lnTo>
                  <a:lnTo>
                    <a:pt x="381" y="107"/>
                  </a:lnTo>
                  <a:lnTo>
                    <a:pt x="371" y="103"/>
                  </a:lnTo>
                  <a:lnTo>
                    <a:pt x="365" y="82"/>
                  </a:lnTo>
                  <a:lnTo>
                    <a:pt x="358" y="71"/>
                  </a:lnTo>
                  <a:lnTo>
                    <a:pt x="337" y="70"/>
                  </a:lnTo>
                  <a:lnTo>
                    <a:pt x="329" y="61"/>
                  </a:lnTo>
                  <a:lnTo>
                    <a:pt x="317" y="66"/>
                  </a:lnTo>
                  <a:lnTo>
                    <a:pt x="298" y="49"/>
                  </a:lnTo>
                  <a:lnTo>
                    <a:pt x="280" y="49"/>
                  </a:lnTo>
                  <a:lnTo>
                    <a:pt x="255" y="61"/>
                  </a:lnTo>
                  <a:lnTo>
                    <a:pt x="264" y="31"/>
                  </a:lnTo>
                  <a:lnTo>
                    <a:pt x="264" y="24"/>
                  </a:lnTo>
                  <a:lnTo>
                    <a:pt x="274" y="19"/>
                  </a:lnTo>
                  <a:lnTo>
                    <a:pt x="274" y="0"/>
                  </a:lnTo>
                  <a:lnTo>
                    <a:pt x="264" y="0"/>
                  </a:lnTo>
                  <a:lnTo>
                    <a:pt x="252" y="0"/>
                  </a:lnTo>
                  <a:lnTo>
                    <a:pt x="185" y="29"/>
                  </a:lnTo>
                  <a:lnTo>
                    <a:pt x="146" y="49"/>
                  </a:lnTo>
                  <a:lnTo>
                    <a:pt x="126" y="51"/>
                  </a:lnTo>
                  <a:lnTo>
                    <a:pt x="107" y="49"/>
                  </a:lnTo>
                  <a:lnTo>
                    <a:pt x="88" y="41"/>
                  </a:lnTo>
                  <a:lnTo>
                    <a:pt x="82" y="51"/>
                  </a:lnTo>
                  <a:lnTo>
                    <a:pt x="73" y="66"/>
                  </a:lnTo>
                  <a:lnTo>
                    <a:pt x="73" y="169"/>
                  </a:lnTo>
                  <a:lnTo>
                    <a:pt x="64" y="179"/>
                  </a:lnTo>
                  <a:lnTo>
                    <a:pt x="52" y="184"/>
                  </a:lnTo>
                  <a:lnTo>
                    <a:pt x="8" y="213"/>
                  </a:lnTo>
                  <a:lnTo>
                    <a:pt x="8" y="230"/>
                  </a:lnTo>
                  <a:lnTo>
                    <a:pt x="4" y="240"/>
                  </a:lnTo>
                  <a:lnTo>
                    <a:pt x="0" y="265"/>
                  </a:lnTo>
                  <a:lnTo>
                    <a:pt x="19" y="276"/>
                  </a:lnTo>
                  <a:lnTo>
                    <a:pt x="29" y="302"/>
                  </a:lnTo>
                  <a:lnTo>
                    <a:pt x="19" y="323"/>
                  </a:lnTo>
                  <a:lnTo>
                    <a:pt x="19" y="343"/>
                  </a:lnTo>
                  <a:lnTo>
                    <a:pt x="19" y="375"/>
                  </a:lnTo>
                  <a:lnTo>
                    <a:pt x="19" y="426"/>
                  </a:lnTo>
                  <a:lnTo>
                    <a:pt x="20" y="432"/>
                  </a:lnTo>
                  <a:lnTo>
                    <a:pt x="41" y="446"/>
                  </a:lnTo>
                  <a:lnTo>
                    <a:pt x="44" y="452"/>
                  </a:lnTo>
                  <a:lnTo>
                    <a:pt x="79" y="456"/>
                  </a:lnTo>
                  <a:lnTo>
                    <a:pt x="85" y="461"/>
                  </a:lnTo>
                  <a:lnTo>
                    <a:pt x="85" y="473"/>
                  </a:lnTo>
                  <a:lnTo>
                    <a:pt x="94" y="478"/>
                  </a:lnTo>
                  <a:lnTo>
                    <a:pt x="129" y="493"/>
                  </a:lnTo>
                  <a:lnTo>
                    <a:pt x="136" y="451"/>
                  </a:lnTo>
                  <a:lnTo>
                    <a:pt x="282" y="45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08" name="Freeform 1065"/>
            <p:cNvSpPr>
              <a:spLocks/>
            </p:cNvSpPr>
            <p:nvPr/>
          </p:nvSpPr>
          <p:spPr bwMode="auto">
            <a:xfrm>
              <a:off x="-2259" y="-1704"/>
              <a:ext cx="486" cy="419"/>
            </a:xfrm>
            <a:custGeom>
              <a:avLst/>
              <a:gdLst/>
              <a:ahLst/>
              <a:cxnLst>
                <a:cxn ang="0">
                  <a:pos x="436" y="339"/>
                </a:cxn>
                <a:cxn ang="0">
                  <a:pos x="436" y="192"/>
                </a:cxn>
                <a:cxn ang="0">
                  <a:pos x="357" y="192"/>
                </a:cxn>
                <a:cxn ang="0">
                  <a:pos x="357" y="85"/>
                </a:cxn>
                <a:cxn ang="0">
                  <a:pos x="326" y="85"/>
                </a:cxn>
                <a:cxn ang="0">
                  <a:pos x="326" y="27"/>
                </a:cxn>
                <a:cxn ang="0">
                  <a:pos x="308" y="27"/>
                </a:cxn>
                <a:cxn ang="0">
                  <a:pos x="308" y="0"/>
                </a:cxn>
                <a:cxn ang="0">
                  <a:pos x="245" y="0"/>
                </a:cxn>
                <a:cxn ang="0">
                  <a:pos x="245" y="55"/>
                </a:cxn>
                <a:cxn ang="0">
                  <a:pos x="183" y="55"/>
                </a:cxn>
                <a:cxn ang="0">
                  <a:pos x="183" y="43"/>
                </a:cxn>
                <a:cxn ang="0">
                  <a:pos x="170" y="43"/>
                </a:cxn>
                <a:cxn ang="0">
                  <a:pos x="153" y="26"/>
                </a:cxn>
                <a:cxn ang="0">
                  <a:pos x="7" y="26"/>
                </a:cxn>
                <a:cxn ang="0">
                  <a:pos x="0" y="67"/>
                </a:cxn>
                <a:cxn ang="0">
                  <a:pos x="12" y="73"/>
                </a:cxn>
                <a:cxn ang="0">
                  <a:pos x="23" y="103"/>
                </a:cxn>
                <a:cxn ang="0">
                  <a:pos x="62" y="130"/>
                </a:cxn>
                <a:cxn ang="0">
                  <a:pos x="104" y="159"/>
                </a:cxn>
                <a:cxn ang="0">
                  <a:pos x="113" y="172"/>
                </a:cxn>
                <a:cxn ang="0">
                  <a:pos x="113" y="192"/>
                </a:cxn>
                <a:cxn ang="0">
                  <a:pos x="120" y="232"/>
                </a:cxn>
                <a:cxn ang="0">
                  <a:pos x="123" y="252"/>
                </a:cxn>
                <a:cxn ang="0">
                  <a:pos x="145" y="269"/>
                </a:cxn>
                <a:cxn ang="0">
                  <a:pos x="145" y="279"/>
                </a:cxn>
                <a:cxn ang="0">
                  <a:pos x="131" y="295"/>
                </a:cxn>
                <a:cxn ang="0">
                  <a:pos x="135" y="319"/>
                </a:cxn>
                <a:cxn ang="0">
                  <a:pos x="151" y="375"/>
                </a:cxn>
                <a:cxn ang="0">
                  <a:pos x="194" y="384"/>
                </a:cxn>
                <a:cxn ang="0">
                  <a:pos x="208" y="398"/>
                </a:cxn>
                <a:cxn ang="0">
                  <a:pos x="214" y="419"/>
                </a:cxn>
                <a:cxn ang="0">
                  <a:pos x="486" y="401"/>
                </a:cxn>
                <a:cxn ang="0">
                  <a:pos x="477" y="339"/>
                </a:cxn>
                <a:cxn ang="0">
                  <a:pos x="436" y="339"/>
                </a:cxn>
              </a:cxnLst>
              <a:rect l="0" t="0" r="r" b="b"/>
              <a:pathLst>
                <a:path w="486" h="419">
                  <a:moveTo>
                    <a:pt x="436" y="339"/>
                  </a:moveTo>
                  <a:lnTo>
                    <a:pt x="436" y="192"/>
                  </a:lnTo>
                  <a:lnTo>
                    <a:pt x="357" y="192"/>
                  </a:lnTo>
                  <a:lnTo>
                    <a:pt x="357" y="85"/>
                  </a:lnTo>
                  <a:lnTo>
                    <a:pt x="326" y="85"/>
                  </a:lnTo>
                  <a:lnTo>
                    <a:pt x="326" y="27"/>
                  </a:lnTo>
                  <a:lnTo>
                    <a:pt x="308" y="27"/>
                  </a:lnTo>
                  <a:lnTo>
                    <a:pt x="308" y="0"/>
                  </a:lnTo>
                  <a:lnTo>
                    <a:pt x="245" y="0"/>
                  </a:lnTo>
                  <a:lnTo>
                    <a:pt x="245" y="55"/>
                  </a:lnTo>
                  <a:lnTo>
                    <a:pt x="183" y="55"/>
                  </a:lnTo>
                  <a:lnTo>
                    <a:pt x="183" y="43"/>
                  </a:lnTo>
                  <a:lnTo>
                    <a:pt x="170" y="43"/>
                  </a:lnTo>
                  <a:lnTo>
                    <a:pt x="153" y="26"/>
                  </a:lnTo>
                  <a:lnTo>
                    <a:pt x="7" y="26"/>
                  </a:lnTo>
                  <a:lnTo>
                    <a:pt x="0" y="67"/>
                  </a:lnTo>
                  <a:lnTo>
                    <a:pt x="12" y="73"/>
                  </a:lnTo>
                  <a:lnTo>
                    <a:pt x="23" y="103"/>
                  </a:lnTo>
                  <a:lnTo>
                    <a:pt x="62" y="130"/>
                  </a:lnTo>
                  <a:lnTo>
                    <a:pt x="104" y="159"/>
                  </a:lnTo>
                  <a:lnTo>
                    <a:pt x="113" y="172"/>
                  </a:lnTo>
                  <a:lnTo>
                    <a:pt x="113" y="192"/>
                  </a:lnTo>
                  <a:lnTo>
                    <a:pt x="120" y="232"/>
                  </a:lnTo>
                  <a:lnTo>
                    <a:pt x="123" y="252"/>
                  </a:lnTo>
                  <a:lnTo>
                    <a:pt x="145" y="269"/>
                  </a:lnTo>
                  <a:lnTo>
                    <a:pt x="145" y="279"/>
                  </a:lnTo>
                  <a:lnTo>
                    <a:pt x="131" y="295"/>
                  </a:lnTo>
                  <a:lnTo>
                    <a:pt x="135" y="319"/>
                  </a:lnTo>
                  <a:lnTo>
                    <a:pt x="151" y="375"/>
                  </a:lnTo>
                  <a:lnTo>
                    <a:pt x="194" y="384"/>
                  </a:lnTo>
                  <a:lnTo>
                    <a:pt x="208" y="398"/>
                  </a:lnTo>
                  <a:lnTo>
                    <a:pt x="214" y="419"/>
                  </a:lnTo>
                  <a:lnTo>
                    <a:pt x="486" y="401"/>
                  </a:lnTo>
                  <a:lnTo>
                    <a:pt x="477" y="339"/>
                  </a:lnTo>
                  <a:lnTo>
                    <a:pt x="436" y="33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09" name="Freeform 1066"/>
            <p:cNvSpPr>
              <a:spLocks/>
            </p:cNvSpPr>
            <p:nvPr/>
          </p:nvSpPr>
          <p:spPr bwMode="auto">
            <a:xfrm>
              <a:off x="-2259" y="-1704"/>
              <a:ext cx="486" cy="419"/>
            </a:xfrm>
            <a:custGeom>
              <a:avLst/>
              <a:gdLst/>
              <a:ahLst/>
              <a:cxnLst>
                <a:cxn ang="0">
                  <a:pos x="436" y="339"/>
                </a:cxn>
                <a:cxn ang="0">
                  <a:pos x="436" y="192"/>
                </a:cxn>
                <a:cxn ang="0">
                  <a:pos x="357" y="192"/>
                </a:cxn>
                <a:cxn ang="0">
                  <a:pos x="357" y="85"/>
                </a:cxn>
                <a:cxn ang="0">
                  <a:pos x="326" y="85"/>
                </a:cxn>
                <a:cxn ang="0">
                  <a:pos x="326" y="27"/>
                </a:cxn>
                <a:cxn ang="0">
                  <a:pos x="308" y="27"/>
                </a:cxn>
                <a:cxn ang="0">
                  <a:pos x="308" y="0"/>
                </a:cxn>
                <a:cxn ang="0">
                  <a:pos x="245" y="0"/>
                </a:cxn>
                <a:cxn ang="0">
                  <a:pos x="245" y="55"/>
                </a:cxn>
                <a:cxn ang="0">
                  <a:pos x="183" y="55"/>
                </a:cxn>
                <a:cxn ang="0">
                  <a:pos x="183" y="43"/>
                </a:cxn>
                <a:cxn ang="0">
                  <a:pos x="170" y="43"/>
                </a:cxn>
                <a:cxn ang="0">
                  <a:pos x="153" y="26"/>
                </a:cxn>
                <a:cxn ang="0">
                  <a:pos x="7" y="26"/>
                </a:cxn>
                <a:cxn ang="0">
                  <a:pos x="0" y="67"/>
                </a:cxn>
                <a:cxn ang="0">
                  <a:pos x="12" y="73"/>
                </a:cxn>
                <a:cxn ang="0">
                  <a:pos x="23" y="103"/>
                </a:cxn>
                <a:cxn ang="0">
                  <a:pos x="62" y="130"/>
                </a:cxn>
                <a:cxn ang="0">
                  <a:pos x="104" y="159"/>
                </a:cxn>
                <a:cxn ang="0">
                  <a:pos x="113" y="172"/>
                </a:cxn>
                <a:cxn ang="0">
                  <a:pos x="113" y="192"/>
                </a:cxn>
                <a:cxn ang="0">
                  <a:pos x="120" y="232"/>
                </a:cxn>
                <a:cxn ang="0">
                  <a:pos x="123" y="252"/>
                </a:cxn>
                <a:cxn ang="0">
                  <a:pos x="145" y="269"/>
                </a:cxn>
                <a:cxn ang="0">
                  <a:pos x="145" y="279"/>
                </a:cxn>
                <a:cxn ang="0">
                  <a:pos x="131" y="295"/>
                </a:cxn>
                <a:cxn ang="0">
                  <a:pos x="135" y="319"/>
                </a:cxn>
                <a:cxn ang="0">
                  <a:pos x="151" y="375"/>
                </a:cxn>
                <a:cxn ang="0">
                  <a:pos x="194" y="384"/>
                </a:cxn>
                <a:cxn ang="0">
                  <a:pos x="208" y="398"/>
                </a:cxn>
                <a:cxn ang="0">
                  <a:pos x="214" y="419"/>
                </a:cxn>
                <a:cxn ang="0">
                  <a:pos x="486" y="401"/>
                </a:cxn>
                <a:cxn ang="0">
                  <a:pos x="477" y="339"/>
                </a:cxn>
                <a:cxn ang="0">
                  <a:pos x="436" y="339"/>
                </a:cxn>
              </a:cxnLst>
              <a:rect l="0" t="0" r="r" b="b"/>
              <a:pathLst>
                <a:path w="486" h="419">
                  <a:moveTo>
                    <a:pt x="436" y="339"/>
                  </a:moveTo>
                  <a:lnTo>
                    <a:pt x="436" y="192"/>
                  </a:lnTo>
                  <a:lnTo>
                    <a:pt x="357" y="192"/>
                  </a:lnTo>
                  <a:lnTo>
                    <a:pt x="357" y="85"/>
                  </a:lnTo>
                  <a:lnTo>
                    <a:pt x="326" y="85"/>
                  </a:lnTo>
                  <a:lnTo>
                    <a:pt x="326" y="27"/>
                  </a:lnTo>
                  <a:lnTo>
                    <a:pt x="308" y="27"/>
                  </a:lnTo>
                  <a:lnTo>
                    <a:pt x="308" y="0"/>
                  </a:lnTo>
                  <a:lnTo>
                    <a:pt x="245" y="0"/>
                  </a:lnTo>
                  <a:lnTo>
                    <a:pt x="245" y="55"/>
                  </a:lnTo>
                  <a:lnTo>
                    <a:pt x="183" y="55"/>
                  </a:lnTo>
                  <a:lnTo>
                    <a:pt x="183" y="43"/>
                  </a:lnTo>
                  <a:lnTo>
                    <a:pt x="170" y="43"/>
                  </a:lnTo>
                  <a:lnTo>
                    <a:pt x="153" y="26"/>
                  </a:lnTo>
                  <a:lnTo>
                    <a:pt x="7" y="26"/>
                  </a:lnTo>
                  <a:lnTo>
                    <a:pt x="0" y="67"/>
                  </a:lnTo>
                  <a:lnTo>
                    <a:pt x="12" y="73"/>
                  </a:lnTo>
                  <a:lnTo>
                    <a:pt x="23" y="103"/>
                  </a:lnTo>
                  <a:lnTo>
                    <a:pt x="62" y="130"/>
                  </a:lnTo>
                  <a:lnTo>
                    <a:pt x="104" y="159"/>
                  </a:lnTo>
                  <a:lnTo>
                    <a:pt x="113" y="172"/>
                  </a:lnTo>
                  <a:lnTo>
                    <a:pt x="113" y="192"/>
                  </a:lnTo>
                  <a:lnTo>
                    <a:pt x="120" y="232"/>
                  </a:lnTo>
                  <a:lnTo>
                    <a:pt x="123" y="252"/>
                  </a:lnTo>
                  <a:lnTo>
                    <a:pt x="145" y="269"/>
                  </a:lnTo>
                  <a:lnTo>
                    <a:pt x="145" y="279"/>
                  </a:lnTo>
                  <a:lnTo>
                    <a:pt x="131" y="295"/>
                  </a:lnTo>
                  <a:lnTo>
                    <a:pt x="135" y="319"/>
                  </a:lnTo>
                  <a:lnTo>
                    <a:pt x="151" y="375"/>
                  </a:lnTo>
                  <a:lnTo>
                    <a:pt x="194" y="384"/>
                  </a:lnTo>
                  <a:lnTo>
                    <a:pt x="208" y="398"/>
                  </a:lnTo>
                  <a:lnTo>
                    <a:pt x="214" y="419"/>
                  </a:lnTo>
                  <a:lnTo>
                    <a:pt x="486" y="401"/>
                  </a:lnTo>
                  <a:lnTo>
                    <a:pt x="477" y="339"/>
                  </a:lnTo>
                  <a:lnTo>
                    <a:pt x="436" y="33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10" name="Freeform 1067"/>
            <p:cNvSpPr>
              <a:spLocks/>
            </p:cNvSpPr>
            <p:nvPr/>
          </p:nvSpPr>
          <p:spPr bwMode="auto">
            <a:xfrm>
              <a:off x="-1823" y="-1512"/>
              <a:ext cx="188" cy="210"/>
            </a:xfrm>
            <a:custGeom>
              <a:avLst/>
              <a:gdLst/>
              <a:ahLst/>
              <a:cxnLst>
                <a:cxn ang="0">
                  <a:pos x="85" y="0"/>
                </a:cxn>
                <a:cxn ang="0">
                  <a:pos x="0" y="0"/>
                </a:cxn>
                <a:cxn ang="0">
                  <a:pos x="0" y="147"/>
                </a:cxn>
                <a:cxn ang="0">
                  <a:pos x="40" y="147"/>
                </a:cxn>
                <a:cxn ang="0">
                  <a:pos x="49" y="210"/>
                </a:cxn>
                <a:cxn ang="0">
                  <a:pos x="188" y="200"/>
                </a:cxn>
                <a:cxn ang="0">
                  <a:pos x="182" y="179"/>
                </a:cxn>
                <a:cxn ang="0">
                  <a:pos x="188" y="169"/>
                </a:cxn>
                <a:cxn ang="0">
                  <a:pos x="182" y="163"/>
                </a:cxn>
                <a:cxn ang="0">
                  <a:pos x="188" y="153"/>
                </a:cxn>
                <a:cxn ang="0">
                  <a:pos x="166" y="103"/>
                </a:cxn>
                <a:cxn ang="0">
                  <a:pos x="156" y="34"/>
                </a:cxn>
                <a:cxn ang="0">
                  <a:pos x="165" y="16"/>
                </a:cxn>
                <a:cxn ang="0">
                  <a:pos x="85" y="16"/>
                </a:cxn>
                <a:cxn ang="0">
                  <a:pos x="85" y="0"/>
                </a:cxn>
              </a:cxnLst>
              <a:rect l="0" t="0" r="r" b="b"/>
              <a:pathLst>
                <a:path w="188" h="210">
                  <a:moveTo>
                    <a:pt x="85" y="0"/>
                  </a:moveTo>
                  <a:lnTo>
                    <a:pt x="0" y="0"/>
                  </a:lnTo>
                  <a:lnTo>
                    <a:pt x="0" y="147"/>
                  </a:lnTo>
                  <a:lnTo>
                    <a:pt x="40" y="147"/>
                  </a:lnTo>
                  <a:lnTo>
                    <a:pt x="49" y="210"/>
                  </a:lnTo>
                  <a:lnTo>
                    <a:pt x="188" y="200"/>
                  </a:lnTo>
                  <a:lnTo>
                    <a:pt x="182" y="179"/>
                  </a:lnTo>
                  <a:lnTo>
                    <a:pt x="188" y="169"/>
                  </a:lnTo>
                  <a:lnTo>
                    <a:pt x="182" y="163"/>
                  </a:lnTo>
                  <a:lnTo>
                    <a:pt x="188" y="153"/>
                  </a:lnTo>
                  <a:lnTo>
                    <a:pt x="166" y="103"/>
                  </a:lnTo>
                  <a:lnTo>
                    <a:pt x="156" y="34"/>
                  </a:lnTo>
                  <a:lnTo>
                    <a:pt x="165" y="16"/>
                  </a:lnTo>
                  <a:lnTo>
                    <a:pt x="85" y="16"/>
                  </a:lnTo>
                  <a:lnTo>
                    <a:pt x="85"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11" name="Freeform 1068"/>
            <p:cNvSpPr>
              <a:spLocks/>
            </p:cNvSpPr>
            <p:nvPr/>
          </p:nvSpPr>
          <p:spPr bwMode="auto">
            <a:xfrm>
              <a:off x="-1823" y="-1512"/>
              <a:ext cx="188" cy="210"/>
            </a:xfrm>
            <a:custGeom>
              <a:avLst/>
              <a:gdLst/>
              <a:ahLst/>
              <a:cxnLst>
                <a:cxn ang="0">
                  <a:pos x="85" y="0"/>
                </a:cxn>
                <a:cxn ang="0">
                  <a:pos x="0" y="0"/>
                </a:cxn>
                <a:cxn ang="0">
                  <a:pos x="0" y="147"/>
                </a:cxn>
                <a:cxn ang="0">
                  <a:pos x="40" y="147"/>
                </a:cxn>
                <a:cxn ang="0">
                  <a:pos x="49" y="210"/>
                </a:cxn>
                <a:cxn ang="0">
                  <a:pos x="188" y="200"/>
                </a:cxn>
                <a:cxn ang="0">
                  <a:pos x="182" y="179"/>
                </a:cxn>
                <a:cxn ang="0">
                  <a:pos x="188" y="169"/>
                </a:cxn>
                <a:cxn ang="0">
                  <a:pos x="182" y="163"/>
                </a:cxn>
                <a:cxn ang="0">
                  <a:pos x="188" y="153"/>
                </a:cxn>
                <a:cxn ang="0">
                  <a:pos x="166" y="103"/>
                </a:cxn>
                <a:cxn ang="0">
                  <a:pos x="156" y="34"/>
                </a:cxn>
                <a:cxn ang="0">
                  <a:pos x="165" y="16"/>
                </a:cxn>
                <a:cxn ang="0">
                  <a:pos x="85" y="16"/>
                </a:cxn>
                <a:cxn ang="0">
                  <a:pos x="85" y="0"/>
                </a:cxn>
              </a:cxnLst>
              <a:rect l="0" t="0" r="r" b="b"/>
              <a:pathLst>
                <a:path w="188" h="210">
                  <a:moveTo>
                    <a:pt x="85" y="0"/>
                  </a:moveTo>
                  <a:lnTo>
                    <a:pt x="0" y="0"/>
                  </a:lnTo>
                  <a:lnTo>
                    <a:pt x="0" y="147"/>
                  </a:lnTo>
                  <a:lnTo>
                    <a:pt x="40" y="147"/>
                  </a:lnTo>
                  <a:lnTo>
                    <a:pt x="49" y="210"/>
                  </a:lnTo>
                  <a:lnTo>
                    <a:pt x="188" y="200"/>
                  </a:lnTo>
                  <a:lnTo>
                    <a:pt x="182" y="179"/>
                  </a:lnTo>
                  <a:lnTo>
                    <a:pt x="188" y="169"/>
                  </a:lnTo>
                  <a:lnTo>
                    <a:pt x="182" y="163"/>
                  </a:lnTo>
                  <a:lnTo>
                    <a:pt x="188" y="153"/>
                  </a:lnTo>
                  <a:lnTo>
                    <a:pt x="166" y="103"/>
                  </a:lnTo>
                  <a:lnTo>
                    <a:pt x="156" y="34"/>
                  </a:lnTo>
                  <a:lnTo>
                    <a:pt x="165" y="16"/>
                  </a:lnTo>
                  <a:lnTo>
                    <a:pt x="85" y="16"/>
                  </a:lnTo>
                  <a:lnTo>
                    <a:pt x="85"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12" name="Freeform 1069"/>
            <p:cNvSpPr>
              <a:spLocks/>
            </p:cNvSpPr>
            <p:nvPr/>
          </p:nvSpPr>
          <p:spPr bwMode="auto">
            <a:xfrm>
              <a:off x="-2012" y="-2018"/>
              <a:ext cx="298" cy="506"/>
            </a:xfrm>
            <a:custGeom>
              <a:avLst/>
              <a:gdLst/>
              <a:ahLst/>
              <a:cxnLst>
                <a:cxn ang="0">
                  <a:pos x="220" y="377"/>
                </a:cxn>
                <a:cxn ang="0">
                  <a:pos x="208" y="314"/>
                </a:cxn>
                <a:cxn ang="0">
                  <a:pos x="255" y="314"/>
                </a:cxn>
                <a:cxn ang="0">
                  <a:pos x="255" y="264"/>
                </a:cxn>
                <a:cxn ang="0">
                  <a:pos x="220" y="264"/>
                </a:cxn>
                <a:cxn ang="0">
                  <a:pos x="220" y="173"/>
                </a:cxn>
                <a:cxn ang="0">
                  <a:pos x="246" y="173"/>
                </a:cxn>
                <a:cxn ang="0">
                  <a:pos x="246" y="98"/>
                </a:cxn>
                <a:cxn ang="0">
                  <a:pos x="298" y="98"/>
                </a:cxn>
                <a:cxn ang="0">
                  <a:pos x="295" y="81"/>
                </a:cxn>
                <a:cxn ang="0">
                  <a:pos x="276" y="72"/>
                </a:cxn>
                <a:cxn ang="0">
                  <a:pos x="276" y="71"/>
                </a:cxn>
                <a:cxn ang="0">
                  <a:pos x="279" y="67"/>
                </a:cxn>
                <a:cxn ang="0">
                  <a:pos x="270" y="57"/>
                </a:cxn>
                <a:cxn ang="0">
                  <a:pos x="249" y="51"/>
                </a:cxn>
                <a:cxn ang="0">
                  <a:pos x="217" y="47"/>
                </a:cxn>
                <a:cxn ang="0">
                  <a:pos x="207" y="47"/>
                </a:cxn>
                <a:cxn ang="0">
                  <a:pos x="202" y="51"/>
                </a:cxn>
                <a:cxn ang="0">
                  <a:pos x="196" y="47"/>
                </a:cxn>
                <a:cxn ang="0">
                  <a:pos x="176" y="47"/>
                </a:cxn>
                <a:cxn ang="0">
                  <a:pos x="152" y="20"/>
                </a:cxn>
                <a:cxn ang="0">
                  <a:pos x="133" y="20"/>
                </a:cxn>
                <a:cxn ang="0">
                  <a:pos x="25" y="0"/>
                </a:cxn>
                <a:cxn ang="0">
                  <a:pos x="25" y="64"/>
                </a:cxn>
                <a:cxn ang="0">
                  <a:pos x="25" y="234"/>
                </a:cxn>
                <a:cxn ang="0">
                  <a:pos x="5" y="234"/>
                </a:cxn>
                <a:cxn ang="0">
                  <a:pos x="5" y="248"/>
                </a:cxn>
                <a:cxn ang="0">
                  <a:pos x="0" y="254"/>
                </a:cxn>
                <a:cxn ang="0">
                  <a:pos x="0" y="311"/>
                </a:cxn>
                <a:cxn ang="0">
                  <a:pos x="63" y="311"/>
                </a:cxn>
                <a:cxn ang="0">
                  <a:pos x="63" y="340"/>
                </a:cxn>
                <a:cxn ang="0">
                  <a:pos x="79" y="340"/>
                </a:cxn>
                <a:cxn ang="0">
                  <a:pos x="79" y="397"/>
                </a:cxn>
                <a:cxn ang="0">
                  <a:pos x="110" y="397"/>
                </a:cxn>
                <a:cxn ang="0">
                  <a:pos x="110" y="506"/>
                </a:cxn>
                <a:cxn ang="0">
                  <a:pos x="191" y="506"/>
                </a:cxn>
                <a:cxn ang="0">
                  <a:pos x="211" y="506"/>
                </a:cxn>
                <a:cxn ang="0">
                  <a:pos x="196" y="377"/>
                </a:cxn>
                <a:cxn ang="0">
                  <a:pos x="220" y="377"/>
                </a:cxn>
              </a:cxnLst>
              <a:rect l="0" t="0" r="r" b="b"/>
              <a:pathLst>
                <a:path w="298" h="506">
                  <a:moveTo>
                    <a:pt x="220" y="377"/>
                  </a:moveTo>
                  <a:lnTo>
                    <a:pt x="208" y="314"/>
                  </a:lnTo>
                  <a:lnTo>
                    <a:pt x="255" y="314"/>
                  </a:lnTo>
                  <a:lnTo>
                    <a:pt x="255" y="264"/>
                  </a:lnTo>
                  <a:lnTo>
                    <a:pt x="220" y="264"/>
                  </a:lnTo>
                  <a:lnTo>
                    <a:pt x="220" y="173"/>
                  </a:lnTo>
                  <a:lnTo>
                    <a:pt x="246" y="173"/>
                  </a:lnTo>
                  <a:lnTo>
                    <a:pt x="246" y="98"/>
                  </a:lnTo>
                  <a:lnTo>
                    <a:pt x="298" y="98"/>
                  </a:lnTo>
                  <a:lnTo>
                    <a:pt x="295" y="81"/>
                  </a:lnTo>
                  <a:lnTo>
                    <a:pt x="276" y="72"/>
                  </a:lnTo>
                  <a:lnTo>
                    <a:pt x="276" y="71"/>
                  </a:lnTo>
                  <a:lnTo>
                    <a:pt x="279" y="67"/>
                  </a:lnTo>
                  <a:lnTo>
                    <a:pt x="270" y="57"/>
                  </a:lnTo>
                  <a:lnTo>
                    <a:pt x="249" y="51"/>
                  </a:lnTo>
                  <a:lnTo>
                    <a:pt x="217" y="47"/>
                  </a:lnTo>
                  <a:lnTo>
                    <a:pt x="207" y="47"/>
                  </a:lnTo>
                  <a:lnTo>
                    <a:pt x="202" y="51"/>
                  </a:lnTo>
                  <a:lnTo>
                    <a:pt x="196" y="47"/>
                  </a:lnTo>
                  <a:lnTo>
                    <a:pt x="176" y="47"/>
                  </a:lnTo>
                  <a:lnTo>
                    <a:pt x="152" y="20"/>
                  </a:lnTo>
                  <a:lnTo>
                    <a:pt x="133" y="20"/>
                  </a:lnTo>
                  <a:lnTo>
                    <a:pt x="25" y="0"/>
                  </a:lnTo>
                  <a:lnTo>
                    <a:pt x="25" y="64"/>
                  </a:lnTo>
                  <a:lnTo>
                    <a:pt x="25" y="234"/>
                  </a:lnTo>
                  <a:lnTo>
                    <a:pt x="5" y="234"/>
                  </a:lnTo>
                  <a:lnTo>
                    <a:pt x="5" y="248"/>
                  </a:lnTo>
                  <a:lnTo>
                    <a:pt x="0" y="254"/>
                  </a:lnTo>
                  <a:lnTo>
                    <a:pt x="0" y="311"/>
                  </a:lnTo>
                  <a:lnTo>
                    <a:pt x="63" y="311"/>
                  </a:lnTo>
                  <a:lnTo>
                    <a:pt x="63" y="340"/>
                  </a:lnTo>
                  <a:lnTo>
                    <a:pt x="79" y="340"/>
                  </a:lnTo>
                  <a:lnTo>
                    <a:pt x="79" y="397"/>
                  </a:lnTo>
                  <a:lnTo>
                    <a:pt x="110" y="397"/>
                  </a:lnTo>
                  <a:lnTo>
                    <a:pt x="110" y="506"/>
                  </a:lnTo>
                  <a:lnTo>
                    <a:pt x="191" y="506"/>
                  </a:lnTo>
                  <a:lnTo>
                    <a:pt x="211" y="506"/>
                  </a:lnTo>
                  <a:lnTo>
                    <a:pt x="196" y="377"/>
                  </a:lnTo>
                  <a:lnTo>
                    <a:pt x="220" y="37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13" name="Freeform 1070"/>
            <p:cNvSpPr>
              <a:spLocks/>
            </p:cNvSpPr>
            <p:nvPr/>
          </p:nvSpPr>
          <p:spPr bwMode="auto">
            <a:xfrm>
              <a:off x="-2012" y="-2018"/>
              <a:ext cx="298" cy="506"/>
            </a:xfrm>
            <a:custGeom>
              <a:avLst/>
              <a:gdLst/>
              <a:ahLst/>
              <a:cxnLst>
                <a:cxn ang="0">
                  <a:pos x="220" y="377"/>
                </a:cxn>
                <a:cxn ang="0">
                  <a:pos x="208" y="314"/>
                </a:cxn>
                <a:cxn ang="0">
                  <a:pos x="255" y="314"/>
                </a:cxn>
                <a:cxn ang="0">
                  <a:pos x="255" y="264"/>
                </a:cxn>
                <a:cxn ang="0">
                  <a:pos x="220" y="264"/>
                </a:cxn>
                <a:cxn ang="0">
                  <a:pos x="220" y="173"/>
                </a:cxn>
                <a:cxn ang="0">
                  <a:pos x="246" y="173"/>
                </a:cxn>
                <a:cxn ang="0">
                  <a:pos x="246" y="98"/>
                </a:cxn>
                <a:cxn ang="0">
                  <a:pos x="298" y="98"/>
                </a:cxn>
                <a:cxn ang="0">
                  <a:pos x="295" y="81"/>
                </a:cxn>
                <a:cxn ang="0">
                  <a:pos x="276" y="72"/>
                </a:cxn>
                <a:cxn ang="0">
                  <a:pos x="276" y="71"/>
                </a:cxn>
                <a:cxn ang="0">
                  <a:pos x="279" y="67"/>
                </a:cxn>
                <a:cxn ang="0">
                  <a:pos x="270" y="57"/>
                </a:cxn>
                <a:cxn ang="0">
                  <a:pos x="249" y="51"/>
                </a:cxn>
                <a:cxn ang="0">
                  <a:pos x="217" y="47"/>
                </a:cxn>
                <a:cxn ang="0">
                  <a:pos x="207" y="47"/>
                </a:cxn>
                <a:cxn ang="0">
                  <a:pos x="202" y="51"/>
                </a:cxn>
                <a:cxn ang="0">
                  <a:pos x="196" y="47"/>
                </a:cxn>
                <a:cxn ang="0">
                  <a:pos x="176" y="47"/>
                </a:cxn>
                <a:cxn ang="0">
                  <a:pos x="152" y="20"/>
                </a:cxn>
                <a:cxn ang="0">
                  <a:pos x="133" y="20"/>
                </a:cxn>
                <a:cxn ang="0">
                  <a:pos x="25" y="0"/>
                </a:cxn>
                <a:cxn ang="0">
                  <a:pos x="25" y="64"/>
                </a:cxn>
                <a:cxn ang="0">
                  <a:pos x="25" y="234"/>
                </a:cxn>
                <a:cxn ang="0">
                  <a:pos x="5" y="234"/>
                </a:cxn>
                <a:cxn ang="0">
                  <a:pos x="5" y="248"/>
                </a:cxn>
                <a:cxn ang="0">
                  <a:pos x="0" y="254"/>
                </a:cxn>
                <a:cxn ang="0">
                  <a:pos x="0" y="311"/>
                </a:cxn>
                <a:cxn ang="0">
                  <a:pos x="63" y="311"/>
                </a:cxn>
                <a:cxn ang="0">
                  <a:pos x="63" y="340"/>
                </a:cxn>
                <a:cxn ang="0">
                  <a:pos x="79" y="340"/>
                </a:cxn>
                <a:cxn ang="0">
                  <a:pos x="79" y="397"/>
                </a:cxn>
                <a:cxn ang="0">
                  <a:pos x="110" y="397"/>
                </a:cxn>
                <a:cxn ang="0">
                  <a:pos x="110" y="506"/>
                </a:cxn>
                <a:cxn ang="0">
                  <a:pos x="191" y="506"/>
                </a:cxn>
                <a:cxn ang="0">
                  <a:pos x="211" y="506"/>
                </a:cxn>
                <a:cxn ang="0">
                  <a:pos x="196" y="377"/>
                </a:cxn>
                <a:cxn ang="0">
                  <a:pos x="220" y="377"/>
                </a:cxn>
              </a:cxnLst>
              <a:rect l="0" t="0" r="r" b="b"/>
              <a:pathLst>
                <a:path w="298" h="506">
                  <a:moveTo>
                    <a:pt x="220" y="377"/>
                  </a:moveTo>
                  <a:lnTo>
                    <a:pt x="208" y="314"/>
                  </a:lnTo>
                  <a:lnTo>
                    <a:pt x="255" y="314"/>
                  </a:lnTo>
                  <a:lnTo>
                    <a:pt x="255" y="264"/>
                  </a:lnTo>
                  <a:lnTo>
                    <a:pt x="220" y="264"/>
                  </a:lnTo>
                  <a:lnTo>
                    <a:pt x="220" y="173"/>
                  </a:lnTo>
                  <a:lnTo>
                    <a:pt x="246" y="173"/>
                  </a:lnTo>
                  <a:lnTo>
                    <a:pt x="246" y="98"/>
                  </a:lnTo>
                  <a:lnTo>
                    <a:pt x="298" y="98"/>
                  </a:lnTo>
                  <a:lnTo>
                    <a:pt x="295" y="81"/>
                  </a:lnTo>
                  <a:lnTo>
                    <a:pt x="276" y="72"/>
                  </a:lnTo>
                  <a:lnTo>
                    <a:pt x="276" y="71"/>
                  </a:lnTo>
                  <a:lnTo>
                    <a:pt x="279" y="67"/>
                  </a:lnTo>
                  <a:lnTo>
                    <a:pt x="270" y="57"/>
                  </a:lnTo>
                  <a:lnTo>
                    <a:pt x="249" y="51"/>
                  </a:lnTo>
                  <a:lnTo>
                    <a:pt x="217" y="47"/>
                  </a:lnTo>
                  <a:lnTo>
                    <a:pt x="207" y="47"/>
                  </a:lnTo>
                  <a:lnTo>
                    <a:pt x="202" y="51"/>
                  </a:lnTo>
                  <a:lnTo>
                    <a:pt x="196" y="47"/>
                  </a:lnTo>
                  <a:lnTo>
                    <a:pt x="176" y="47"/>
                  </a:lnTo>
                  <a:lnTo>
                    <a:pt x="152" y="20"/>
                  </a:lnTo>
                  <a:lnTo>
                    <a:pt x="133" y="20"/>
                  </a:lnTo>
                  <a:lnTo>
                    <a:pt x="25" y="0"/>
                  </a:lnTo>
                  <a:lnTo>
                    <a:pt x="25" y="64"/>
                  </a:lnTo>
                  <a:lnTo>
                    <a:pt x="25" y="234"/>
                  </a:lnTo>
                  <a:lnTo>
                    <a:pt x="5" y="234"/>
                  </a:lnTo>
                  <a:lnTo>
                    <a:pt x="5" y="248"/>
                  </a:lnTo>
                  <a:lnTo>
                    <a:pt x="0" y="254"/>
                  </a:lnTo>
                  <a:lnTo>
                    <a:pt x="0" y="311"/>
                  </a:lnTo>
                  <a:lnTo>
                    <a:pt x="63" y="311"/>
                  </a:lnTo>
                  <a:lnTo>
                    <a:pt x="63" y="340"/>
                  </a:lnTo>
                  <a:lnTo>
                    <a:pt x="79" y="340"/>
                  </a:lnTo>
                  <a:lnTo>
                    <a:pt x="79" y="397"/>
                  </a:lnTo>
                  <a:lnTo>
                    <a:pt x="110" y="397"/>
                  </a:lnTo>
                  <a:lnTo>
                    <a:pt x="110" y="506"/>
                  </a:lnTo>
                  <a:lnTo>
                    <a:pt x="191" y="506"/>
                  </a:lnTo>
                  <a:lnTo>
                    <a:pt x="211" y="506"/>
                  </a:lnTo>
                  <a:lnTo>
                    <a:pt x="196" y="377"/>
                  </a:lnTo>
                  <a:lnTo>
                    <a:pt x="220" y="37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14" name="Freeform 1071"/>
            <p:cNvSpPr>
              <a:spLocks/>
            </p:cNvSpPr>
            <p:nvPr/>
          </p:nvSpPr>
          <p:spPr bwMode="auto">
            <a:xfrm>
              <a:off x="-1814" y="-1937"/>
              <a:ext cx="248" cy="442"/>
            </a:xfrm>
            <a:custGeom>
              <a:avLst/>
              <a:gdLst/>
              <a:ahLst/>
              <a:cxnLst>
                <a:cxn ang="0">
                  <a:pos x="76" y="442"/>
                </a:cxn>
                <a:cxn ang="0">
                  <a:pos x="156" y="442"/>
                </a:cxn>
                <a:cxn ang="0">
                  <a:pos x="166" y="413"/>
                </a:cxn>
                <a:cxn ang="0">
                  <a:pos x="172" y="402"/>
                </a:cxn>
                <a:cxn ang="0">
                  <a:pos x="169" y="358"/>
                </a:cxn>
                <a:cxn ang="0">
                  <a:pos x="166" y="325"/>
                </a:cxn>
                <a:cxn ang="0">
                  <a:pos x="169" y="315"/>
                </a:cxn>
                <a:cxn ang="0">
                  <a:pos x="187" y="299"/>
                </a:cxn>
                <a:cxn ang="0">
                  <a:pos x="187" y="273"/>
                </a:cxn>
                <a:cxn ang="0">
                  <a:pos x="187" y="239"/>
                </a:cxn>
                <a:cxn ang="0">
                  <a:pos x="209" y="202"/>
                </a:cxn>
                <a:cxn ang="0">
                  <a:pos x="209" y="192"/>
                </a:cxn>
                <a:cxn ang="0">
                  <a:pos x="210" y="175"/>
                </a:cxn>
                <a:cxn ang="0">
                  <a:pos x="220" y="160"/>
                </a:cxn>
                <a:cxn ang="0">
                  <a:pos x="242" y="113"/>
                </a:cxn>
                <a:cxn ang="0">
                  <a:pos x="248" y="89"/>
                </a:cxn>
                <a:cxn ang="0">
                  <a:pos x="236" y="83"/>
                </a:cxn>
                <a:cxn ang="0">
                  <a:pos x="231" y="83"/>
                </a:cxn>
                <a:cxn ang="0">
                  <a:pos x="225" y="89"/>
                </a:cxn>
                <a:cxn ang="0">
                  <a:pos x="220" y="99"/>
                </a:cxn>
                <a:cxn ang="0">
                  <a:pos x="210" y="103"/>
                </a:cxn>
                <a:cxn ang="0">
                  <a:pos x="210" y="116"/>
                </a:cxn>
                <a:cxn ang="0">
                  <a:pos x="210" y="130"/>
                </a:cxn>
                <a:cxn ang="0">
                  <a:pos x="209" y="140"/>
                </a:cxn>
                <a:cxn ang="0">
                  <a:pos x="192" y="150"/>
                </a:cxn>
                <a:cxn ang="0">
                  <a:pos x="192" y="160"/>
                </a:cxn>
                <a:cxn ang="0">
                  <a:pos x="184" y="165"/>
                </a:cxn>
                <a:cxn ang="0">
                  <a:pos x="157" y="186"/>
                </a:cxn>
                <a:cxn ang="0">
                  <a:pos x="131" y="226"/>
                </a:cxn>
                <a:cxn ang="0">
                  <a:pos x="110" y="239"/>
                </a:cxn>
                <a:cxn ang="0">
                  <a:pos x="104" y="236"/>
                </a:cxn>
                <a:cxn ang="0">
                  <a:pos x="110" y="222"/>
                </a:cxn>
                <a:cxn ang="0">
                  <a:pos x="116" y="197"/>
                </a:cxn>
                <a:cxn ang="0">
                  <a:pos x="131" y="160"/>
                </a:cxn>
                <a:cxn ang="0">
                  <a:pos x="163" y="135"/>
                </a:cxn>
                <a:cxn ang="0">
                  <a:pos x="166" y="130"/>
                </a:cxn>
                <a:cxn ang="0">
                  <a:pos x="145" y="116"/>
                </a:cxn>
                <a:cxn ang="0">
                  <a:pos x="139" y="94"/>
                </a:cxn>
                <a:cxn ang="0">
                  <a:pos x="145" y="89"/>
                </a:cxn>
                <a:cxn ang="0">
                  <a:pos x="148" y="79"/>
                </a:cxn>
                <a:cxn ang="0">
                  <a:pos x="145" y="74"/>
                </a:cxn>
                <a:cxn ang="0">
                  <a:pos x="125" y="79"/>
                </a:cxn>
                <a:cxn ang="0">
                  <a:pos x="116" y="79"/>
                </a:cxn>
                <a:cxn ang="0">
                  <a:pos x="125" y="32"/>
                </a:cxn>
                <a:cxn ang="0">
                  <a:pos x="125" y="10"/>
                </a:cxn>
                <a:cxn ang="0">
                  <a:pos x="98" y="0"/>
                </a:cxn>
                <a:cxn ang="0">
                  <a:pos x="97" y="0"/>
                </a:cxn>
                <a:cxn ang="0">
                  <a:pos x="98" y="17"/>
                </a:cxn>
                <a:cxn ang="0">
                  <a:pos x="48" y="17"/>
                </a:cxn>
                <a:cxn ang="0">
                  <a:pos x="48" y="92"/>
                </a:cxn>
                <a:cxn ang="0">
                  <a:pos x="22" y="92"/>
                </a:cxn>
                <a:cxn ang="0">
                  <a:pos x="22" y="183"/>
                </a:cxn>
                <a:cxn ang="0">
                  <a:pos x="57" y="183"/>
                </a:cxn>
                <a:cxn ang="0">
                  <a:pos x="57" y="235"/>
                </a:cxn>
                <a:cxn ang="0">
                  <a:pos x="12" y="235"/>
                </a:cxn>
                <a:cxn ang="0">
                  <a:pos x="22" y="296"/>
                </a:cxn>
                <a:cxn ang="0">
                  <a:pos x="0" y="296"/>
                </a:cxn>
                <a:cxn ang="0">
                  <a:pos x="13" y="425"/>
                </a:cxn>
                <a:cxn ang="0">
                  <a:pos x="76" y="425"/>
                </a:cxn>
                <a:cxn ang="0">
                  <a:pos x="76" y="442"/>
                </a:cxn>
              </a:cxnLst>
              <a:rect l="0" t="0" r="r" b="b"/>
              <a:pathLst>
                <a:path w="248" h="442">
                  <a:moveTo>
                    <a:pt x="76" y="442"/>
                  </a:moveTo>
                  <a:lnTo>
                    <a:pt x="156" y="442"/>
                  </a:lnTo>
                  <a:lnTo>
                    <a:pt x="166" y="413"/>
                  </a:lnTo>
                  <a:lnTo>
                    <a:pt x="172" y="402"/>
                  </a:lnTo>
                  <a:lnTo>
                    <a:pt x="169" y="358"/>
                  </a:lnTo>
                  <a:lnTo>
                    <a:pt x="166" y="325"/>
                  </a:lnTo>
                  <a:lnTo>
                    <a:pt x="169" y="315"/>
                  </a:lnTo>
                  <a:lnTo>
                    <a:pt x="187" y="299"/>
                  </a:lnTo>
                  <a:lnTo>
                    <a:pt x="187" y="273"/>
                  </a:lnTo>
                  <a:lnTo>
                    <a:pt x="187" y="239"/>
                  </a:lnTo>
                  <a:lnTo>
                    <a:pt x="209" y="202"/>
                  </a:lnTo>
                  <a:lnTo>
                    <a:pt x="209" y="192"/>
                  </a:lnTo>
                  <a:lnTo>
                    <a:pt x="210" y="175"/>
                  </a:lnTo>
                  <a:lnTo>
                    <a:pt x="220" y="160"/>
                  </a:lnTo>
                  <a:lnTo>
                    <a:pt x="242" y="113"/>
                  </a:lnTo>
                  <a:lnTo>
                    <a:pt x="248" y="89"/>
                  </a:lnTo>
                  <a:lnTo>
                    <a:pt x="236" y="83"/>
                  </a:lnTo>
                  <a:lnTo>
                    <a:pt x="231" y="83"/>
                  </a:lnTo>
                  <a:lnTo>
                    <a:pt x="225" y="89"/>
                  </a:lnTo>
                  <a:lnTo>
                    <a:pt x="220" y="99"/>
                  </a:lnTo>
                  <a:lnTo>
                    <a:pt x="210" y="103"/>
                  </a:lnTo>
                  <a:lnTo>
                    <a:pt x="210" y="116"/>
                  </a:lnTo>
                  <a:lnTo>
                    <a:pt x="210" y="130"/>
                  </a:lnTo>
                  <a:lnTo>
                    <a:pt x="209" y="140"/>
                  </a:lnTo>
                  <a:lnTo>
                    <a:pt x="192" y="150"/>
                  </a:lnTo>
                  <a:lnTo>
                    <a:pt x="192" y="160"/>
                  </a:lnTo>
                  <a:lnTo>
                    <a:pt x="184" y="165"/>
                  </a:lnTo>
                  <a:lnTo>
                    <a:pt x="157" y="186"/>
                  </a:lnTo>
                  <a:lnTo>
                    <a:pt x="131" y="226"/>
                  </a:lnTo>
                  <a:lnTo>
                    <a:pt x="110" y="239"/>
                  </a:lnTo>
                  <a:lnTo>
                    <a:pt x="104" y="236"/>
                  </a:lnTo>
                  <a:lnTo>
                    <a:pt x="110" y="222"/>
                  </a:lnTo>
                  <a:lnTo>
                    <a:pt x="116" y="197"/>
                  </a:lnTo>
                  <a:lnTo>
                    <a:pt x="131" y="160"/>
                  </a:lnTo>
                  <a:lnTo>
                    <a:pt x="163" y="135"/>
                  </a:lnTo>
                  <a:lnTo>
                    <a:pt x="166" y="130"/>
                  </a:lnTo>
                  <a:lnTo>
                    <a:pt x="145" y="116"/>
                  </a:lnTo>
                  <a:lnTo>
                    <a:pt x="139" y="94"/>
                  </a:lnTo>
                  <a:lnTo>
                    <a:pt x="145" y="89"/>
                  </a:lnTo>
                  <a:lnTo>
                    <a:pt x="148" y="79"/>
                  </a:lnTo>
                  <a:lnTo>
                    <a:pt x="145" y="74"/>
                  </a:lnTo>
                  <a:lnTo>
                    <a:pt x="125" y="79"/>
                  </a:lnTo>
                  <a:lnTo>
                    <a:pt x="116" y="79"/>
                  </a:lnTo>
                  <a:lnTo>
                    <a:pt x="125" y="32"/>
                  </a:lnTo>
                  <a:lnTo>
                    <a:pt x="125" y="10"/>
                  </a:lnTo>
                  <a:lnTo>
                    <a:pt x="98" y="0"/>
                  </a:lnTo>
                  <a:lnTo>
                    <a:pt x="97" y="0"/>
                  </a:lnTo>
                  <a:lnTo>
                    <a:pt x="98" y="17"/>
                  </a:lnTo>
                  <a:lnTo>
                    <a:pt x="48" y="17"/>
                  </a:lnTo>
                  <a:lnTo>
                    <a:pt x="48" y="92"/>
                  </a:lnTo>
                  <a:lnTo>
                    <a:pt x="22" y="92"/>
                  </a:lnTo>
                  <a:lnTo>
                    <a:pt x="22" y="183"/>
                  </a:lnTo>
                  <a:lnTo>
                    <a:pt x="57" y="183"/>
                  </a:lnTo>
                  <a:lnTo>
                    <a:pt x="57" y="235"/>
                  </a:lnTo>
                  <a:lnTo>
                    <a:pt x="12" y="235"/>
                  </a:lnTo>
                  <a:lnTo>
                    <a:pt x="22" y="296"/>
                  </a:lnTo>
                  <a:lnTo>
                    <a:pt x="0" y="296"/>
                  </a:lnTo>
                  <a:lnTo>
                    <a:pt x="13" y="425"/>
                  </a:lnTo>
                  <a:lnTo>
                    <a:pt x="76" y="425"/>
                  </a:lnTo>
                  <a:lnTo>
                    <a:pt x="76" y="44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15" name="Freeform 1072"/>
            <p:cNvSpPr>
              <a:spLocks/>
            </p:cNvSpPr>
            <p:nvPr/>
          </p:nvSpPr>
          <p:spPr bwMode="auto">
            <a:xfrm>
              <a:off x="-1814" y="-1937"/>
              <a:ext cx="248" cy="442"/>
            </a:xfrm>
            <a:custGeom>
              <a:avLst/>
              <a:gdLst/>
              <a:ahLst/>
              <a:cxnLst>
                <a:cxn ang="0">
                  <a:pos x="76" y="442"/>
                </a:cxn>
                <a:cxn ang="0">
                  <a:pos x="156" y="442"/>
                </a:cxn>
                <a:cxn ang="0">
                  <a:pos x="166" y="413"/>
                </a:cxn>
                <a:cxn ang="0">
                  <a:pos x="172" y="402"/>
                </a:cxn>
                <a:cxn ang="0">
                  <a:pos x="169" y="358"/>
                </a:cxn>
                <a:cxn ang="0">
                  <a:pos x="166" y="325"/>
                </a:cxn>
                <a:cxn ang="0">
                  <a:pos x="169" y="315"/>
                </a:cxn>
                <a:cxn ang="0">
                  <a:pos x="187" y="299"/>
                </a:cxn>
                <a:cxn ang="0">
                  <a:pos x="187" y="273"/>
                </a:cxn>
                <a:cxn ang="0">
                  <a:pos x="187" y="239"/>
                </a:cxn>
                <a:cxn ang="0">
                  <a:pos x="209" y="202"/>
                </a:cxn>
                <a:cxn ang="0">
                  <a:pos x="209" y="192"/>
                </a:cxn>
                <a:cxn ang="0">
                  <a:pos x="210" y="175"/>
                </a:cxn>
                <a:cxn ang="0">
                  <a:pos x="220" y="160"/>
                </a:cxn>
                <a:cxn ang="0">
                  <a:pos x="242" y="113"/>
                </a:cxn>
                <a:cxn ang="0">
                  <a:pos x="248" y="89"/>
                </a:cxn>
                <a:cxn ang="0">
                  <a:pos x="236" y="83"/>
                </a:cxn>
                <a:cxn ang="0">
                  <a:pos x="231" y="83"/>
                </a:cxn>
                <a:cxn ang="0">
                  <a:pos x="225" y="89"/>
                </a:cxn>
                <a:cxn ang="0">
                  <a:pos x="220" y="99"/>
                </a:cxn>
                <a:cxn ang="0">
                  <a:pos x="210" y="103"/>
                </a:cxn>
                <a:cxn ang="0">
                  <a:pos x="210" y="116"/>
                </a:cxn>
                <a:cxn ang="0">
                  <a:pos x="210" y="130"/>
                </a:cxn>
                <a:cxn ang="0">
                  <a:pos x="209" y="140"/>
                </a:cxn>
                <a:cxn ang="0">
                  <a:pos x="192" y="150"/>
                </a:cxn>
                <a:cxn ang="0">
                  <a:pos x="192" y="160"/>
                </a:cxn>
                <a:cxn ang="0">
                  <a:pos x="184" y="165"/>
                </a:cxn>
                <a:cxn ang="0">
                  <a:pos x="157" y="186"/>
                </a:cxn>
                <a:cxn ang="0">
                  <a:pos x="131" y="226"/>
                </a:cxn>
                <a:cxn ang="0">
                  <a:pos x="110" y="239"/>
                </a:cxn>
                <a:cxn ang="0">
                  <a:pos x="104" y="236"/>
                </a:cxn>
                <a:cxn ang="0">
                  <a:pos x="110" y="222"/>
                </a:cxn>
                <a:cxn ang="0">
                  <a:pos x="116" y="197"/>
                </a:cxn>
                <a:cxn ang="0">
                  <a:pos x="131" y="160"/>
                </a:cxn>
                <a:cxn ang="0">
                  <a:pos x="163" y="135"/>
                </a:cxn>
                <a:cxn ang="0">
                  <a:pos x="166" y="130"/>
                </a:cxn>
                <a:cxn ang="0">
                  <a:pos x="145" y="116"/>
                </a:cxn>
                <a:cxn ang="0">
                  <a:pos x="139" y="94"/>
                </a:cxn>
                <a:cxn ang="0">
                  <a:pos x="145" y="89"/>
                </a:cxn>
                <a:cxn ang="0">
                  <a:pos x="148" y="79"/>
                </a:cxn>
                <a:cxn ang="0">
                  <a:pos x="145" y="74"/>
                </a:cxn>
                <a:cxn ang="0">
                  <a:pos x="125" y="79"/>
                </a:cxn>
                <a:cxn ang="0">
                  <a:pos x="116" y="79"/>
                </a:cxn>
                <a:cxn ang="0">
                  <a:pos x="125" y="32"/>
                </a:cxn>
                <a:cxn ang="0">
                  <a:pos x="125" y="10"/>
                </a:cxn>
                <a:cxn ang="0">
                  <a:pos x="98" y="0"/>
                </a:cxn>
                <a:cxn ang="0">
                  <a:pos x="97" y="0"/>
                </a:cxn>
                <a:cxn ang="0">
                  <a:pos x="98" y="17"/>
                </a:cxn>
                <a:cxn ang="0">
                  <a:pos x="48" y="17"/>
                </a:cxn>
                <a:cxn ang="0">
                  <a:pos x="48" y="92"/>
                </a:cxn>
                <a:cxn ang="0">
                  <a:pos x="22" y="92"/>
                </a:cxn>
                <a:cxn ang="0">
                  <a:pos x="22" y="183"/>
                </a:cxn>
                <a:cxn ang="0">
                  <a:pos x="57" y="183"/>
                </a:cxn>
                <a:cxn ang="0">
                  <a:pos x="57" y="235"/>
                </a:cxn>
                <a:cxn ang="0">
                  <a:pos x="12" y="235"/>
                </a:cxn>
                <a:cxn ang="0">
                  <a:pos x="22" y="296"/>
                </a:cxn>
                <a:cxn ang="0">
                  <a:pos x="0" y="296"/>
                </a:cxn>
                <a:cxn ang="0">
                  <a:pos x="13" y="425"/>
                </a:cxn>
                <a:cxn ang="0">
                  <a:pos x="76" y="425"/>
                </a:cxn>
                <a:cxn ang="0">
                  <a:pos x="76" y="442"/>
                </a:cxn>
              </a:cxnLst>
              <a:rect l="0" t="0" r="r" b="b"/>
              <a:pathLst>
                <a:path w="248" h="442">
                  <a:moveTo>
                    <a:pt x="76" y="442"/>
                  </a:moveTo>
                  <a:lnTo>
                    <a:pt x="156" y="442"/>
                  </a:lnTo>
                  <a:lnTo>
                    <a:pt x="166" y="413"/>
                  </a:lnTo>
                  <a:lnTo>
                    <a:pt x="172" y="402"/>
                  </a:lnTo>
                  <a:lnTo>
                    <a:pt x="169" y="358"/>
                  </a:lnTo>
                  <a:lnTo>
                    <a:pt x="166" y="325"/>
                  </a:lnTo>
                  <a:lnTo>
                    <a:pt x="169" y="315"/>
                  </a:lnTo>
                  <a:lnTo>
                    <a:pt x="187" y="299"/>
                  </a:lnTo>
                  <a:lnTo>
                    <a:pt x="187" y="273"/>
                  </a:lnTo>
                  <a:lnTo>
                    <a:pt x="187" y="239"/>
                  </a:lnTo>
                  <a:lnTo>
                    <a:pt x="209" y="202"/>
                  </a:lnTo>
                  <a:lnTo>
                    <a:pt x="209" y="192"/>
                  </a:lnTo>
                  <a:lnTo>
                    <a:pt x="210" y="175"/>
                  </a:lnTo>
                  <a:lnTo>
                    <a:pt x="220" y="160"/>
                  </a:lnTo>
                  <a:lnTo>
                    <a:pt x="242" y="113"/>
                  </a:lnTo>
                  <a:lnTo>
                    <a:pt x="248" y="89"/>
                  </a:lnTo>
                  <a:lnTo>
                    <a:pt x="236" y="83"/>
                  </a:lnTo>
                  <a:lnTo>
                    <a:pt x="231" y="83"/>
                  </a:lnTo>
                  <a:lnTo>
                    <a:pt x="225" y="89"/>
                  </a:lnTo>
                  <a:lnTo>
                    <a:pt x="220" y="99"/>
                  </a:lnTo>
                  <a:lnTo>
                    <a:pt x="210" y="103"/>
                  </a:lnTo>
                  <a:lnTo>
                    <a:pt x="210" y="116"/>
                  </a:lnTo>
                  <a:lnTo>
                    <a:pt x="210" y="130"/>
                  </a:lnTo>
                  <a:lnTo>
                    <a:pt x="209" y="140"/>
                  </a:lnTo>
                  <a:lnTo>
                    <a:pt x="192" y="150"/>
                  </a:lnTo>
                  <a:lnTo>
                    <a:pt x="192" y="160"/>
                  </a:lnTo>
                  <a:lnTo>
                    <a:pt x="184" y="165"/>
                  </a:lnTo>
                  <a:lnTo>
                    <a:pt x="157" y="186"/>
                  </a:lnTo>
                  <a:lnTo>
                    <a:pt x="131" y="226"/>
                  </a:lnTo>
                  <a:lnTo>
                    <a:pt x="110" y="239"/>
                  </a:lnTo>
                  <a:lnTo>
                    <a:pt x="104" y="236"/>
                  </a:lnTo>
                  <a:lnTo>
                    <a:pt x="110" y="222"/>
                  </a:lnTo>
                  <a:lnTo>
                    <a:pt x="116" y="197"/>
                  </a:lnTo>
                  <a:lnTo>
                    <a:pt x="131" y="160"/>
                  </a:lnTo>
                  <a:lnTo>
                    <a:pt x="163" y="135"/>
                  </a:lnTo>
                  <a:lnTo>
                    <a:pt x="166" y="130"/>
                  </a:lnTo>
                  <a:lnTo>
                    <a:pt x="145" y="116"/>
                  </a:lnTo>
                  <a:lnTo>
                    <a:pt x="139" y="94"/>
                  </a:lnTo>
                  <a:lnTo>
                    <a:pt x="145" y="89"/>
                  </a:lnTo>
                  <a:lnTo>
                    <a:pt x="148" y="79"/>
                  </a:lnTo>
                  <a:lnTo>
                    <a:pt x="145" y="74"/>
                  </a:lnTo>
                  <a:lnTo>
                    <a:pt x="125" y="79"/>
                  </a:lnTo>
                  <a:lnTo>
                    <a:pt x="116" y="79"/>
                  </a:lnTo>
                  <a:lnTo>
                    <a:pt x="125" y="32"/>
                  </a:lnTo>
                  <a:lnTo>
                    <a:pt x="125" y="10"/>
                  </a:lnTo>
                  <a:lnTo>
                    <a:pt x="98" y="0"/>
                  </a:lnTo>
                  <a:lnTo>
                    <a:pt x="97" y="0"/>
                  </a:lnTo>
                  <a:lnTo>
                    <a:pt x="98" y="17"/>
                  </a:lnTo>
                  <a:lnTo>
                    <a:pt x="48" y="17"/>
                  </a:lnTo>
                  <a:lnTo>
                    <a:pt x="48" y="92"/>
                  </a:lnTo>
                  <a:lnTo>
                    <a:pt x="22" y="92"/>
                  </a:lnTo>
                  <a:lnTo>
                    <a:pt x="22" y="183"/>
                  </a:lnTo>
                  <a:lnTo>
                    <a:pt x="57" y="183"/>
                  </a:lnTo>
                  <a:lnTo>
                    <a:pt x="57" y="235"/>
                  </a:lnTo>
                  <a:lnTo>
                    <a:pt x="12" y="235"/>
                  </a:lnTo>
                  <a:lnTo>
                    <a:pt x="22" y="296"/>
                  </a:lnTo>
                  <a:lnTo>
                    <a:pt x="0" y="296"/>
                  </a:lnTo>
                  <a:lnTo>
                    <a:pt x="13" y="425"/>
                  </a:lnTo>
                  <a:lnTo>
                    <a:pt x="76" y="425"/>
                  </a:lnTo>
                  <a:lnTo>
                    <a:pt x="76" y="44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316" name="Freeform 1074"/>
          <p:cNvSpPr>
            <a:spLocks/>
          </p:cNvSpPr>
          <p:nvPr/>
        </p:nvSpPr>
        <p:spPr bwMode="auto">
          <a:xfrm>
            <a:off x="4667739" y="1869410"/>
            <a:ext cx="428558" cy="445166"/>
          </a:xfrm>
          <a:custGeom>
            <a:avLst/>
            <a:gdLst/>
            <a:ahLst/>
            <a:cxnLst>
              <a:cxn ang="0">
                <a:pos x="763" y="831"/>
              </a:cxn>
              <a:cxn ang="0">
                <a:pos x="763" y="799"/>
              </a:cxn>
              <a:cxn ang="0">
                <a:pos x="763" y="782"/>
              </a:cxn>
              <a:cxn ang="0">
                <a:pos x="732" y="663"/>
              </a:cxn>
              <a:cxn ang="0">
                <a:pos x="757" y="606"/>
              </a:cxn>
              <a:cxn ang="0">
                <a:pos x="751" y="528"/>
              </a:cxn>
              <a:cxn ang="0">
                <a:pos x="772" y="500"/>
              </a:cxn>
              <a:cxn ang="0">
                <a:pos x="772" y="439"/>
              </a:cxn>
              <a:cxn ang="0">
                <a:pos x="793" y="392"/>
              </a:cxn>
              <a:cxn ang="0">
                <a:pos x="806" y="361"/>
              </a:cxn>
              <a:cxn ang="0">
                <a:pos x="833" y="288"/>
              </a:cxn>
              <a:cxn ang="0">
                <a:pos x="817" y="282"/>
              </a:cxn>
              <a:cxn ang="0">
                <a:pos x="806" y="298"/>
              </a:cxn>
              <a:cxn ang="0">
                <a:pos x="796" y="315"/>
              </a:cxn>
              <a:cxn ang="0">
                <a:pos x="793" y="340"/>
              </a:cxn>
              <a:cxn ang="0">
                <a:pos x="778" y="361"/>
              </a:cxn>
              <a:cxn ang="0">
                <a:pos x="742" y="386"/>
              </a:cxn>
              <a:cxn ang="0">
                <a:pos x="693" y="439"/>
              </a:cxn>
              <a:cxn ang="0">
                <a:pos x="693" y="423"/>
              </a:cxn>
              <a:cxn ang="0">
                <a:pos x="714" y="361"/>
              </a:cxn>
              <a:cxn ang="0">
                <a:pos x="751" y="330"/>
              </a:cxn>
              <a:cxn ang="0">
                <a:pos x="725" y="293"/>
              </a:cxn>
              <a:cxn ang="0">
                <a:pos x="732" y="278"/>
              </a:cxn>
              <a:cxn ang="0">
                <a:pos x="708" y="278"/>
              </a:cxn>
              <a:cxn ang="0">
                <a:pos x="708" y="228"/>
              </a:cxn>
              <a:cxn ang="0">
                <a:pos x="682" y="198"/>
              </a:cxn>
              <a:cxn ang="0">
                <a:pos x="661" y="188"/>
              </a:cxn>
              <a:cxn ang="0">
                <a:pos x="656" y="172"/>
              </a:cxn>
              <a:cxn ang="0">
                <a:pos x="603" y="162"/>
              </a:cxn>
              <a:cxn ang="0">
                <a:pos x="585" y="166"/>
              </a:cxn>
              <a:cxn ang="0">
                <a:pos x="560" y="162"/>
              </a:cxn>
              <a:cxn ang="0">
                <a:pos x="517" y="135"/>
              </a:cxn>
              <a:cxn ang="0">
                <a:pos x="377" y="106"/>
              </a:cxn>
              <a:cxn ang="0">
                <a:pos x="364" y="75"/>
              </a:cxn>
              <a:cxn ang="0">
                <a:pos x="334" y="64"/>
              </a:cxn>
              <a:cxn ang="0">
                <a:pos x="302" y="52"/>
              </a:cxn>
              <a:cxn ang="0">
                <a:pos x="258" y="64"/>
              </a:cxn>
              <a:cxn ang="0">
                <a:pos x="267" y="26"/>
              </a:cxn>
              <a:cxn ang="0">
                <a:pos x="278" y="2"/>
              </a:cxn>
              <a:cxn ang="0">
                <a:pos x="257" y="0"/>
              </a:cxn>
              <a:cxn ang="0">
                <a:pos x="150" y="52"/>
              </a:cxn>
              <a:cxn ang="0">
                <a:pos x="109" y="52"/>
              </a:cxn>
              <a:cxn ang="0">
                <a:pos x="85" y="54"/>
              </a:cxn>
              <a:cxn ang="0">
                <a:pos x="74" y="172"/>
              </a:cxn>
              <a:cxn ang="0">
                <a:pos x="54" y="189"/>
              </a:cxn>
              <a:cxn ang="0">
                <a:pos x="11" y="236"/>
              </a:cxn>
              <a:cxn ang="0">
                <a:pos x="0" y="270"/>
              </a:cxn>
              <a:cxn ang="0">
                <a:pos x="31" y="308"/>
              </a:cxn>
              <a:cxn ang="0">
                <a:pos x="21" y="350"/>
              </a:cxn>
              <a:cxn ang="0">
                <a:pos x="21" y="434"/>
              </a:cxn>
              <a:cxn ang="0">
                <a:pos x="42" y="455"/>
              </a:cxn>
              <a:cxn ang="0">
                <a:pos x="80" y="465"/>
              </a:cxn>
              <a:cxn ang="0">
                <a:pos x="88" y="481"/>
              </a:cxn>
              <a:cxn ang="0">
                <a:pos x="146" y="507"/>
              </a:cxn>
              <a:cxn ang="0">
                <a:pos x="195" y="565"/>
              </a:cxn>
              <a:cxn ang="0">
                <a:pos x="247" y="607"/>
              </a:cxn>
              <a:cxn ang="0">
                <a:pos x="253" y="668"/>
              </a:cxn>
              <a:cxn ang="0">
                <a:pos x="278" y="705"/>
              </a:cxn>
              <a:cxn ang="0">
                <a:pos x="263" y="733"/>
              </a:cxn>
              <a:cxn ang="0">
                <a:pos x="285" y="814"/>
              </a:cxn>
              <a:cxn ang="0">
                <a:pos x="343" y="837"/>
              </a:cxn>
            </a:cxnLst>
            <a:rect l="0" t="0" r="r" b="b"/>
            <a:pathLst>
              <a:path w="833" h="858">
                <a:moveTo>
                  <a:pt x="349" y="858"/>
                </a:moveTo>
                <a:lnTo>
                  <a:pt x="763" y="831"/>
                </a:lnTo>
                <a:lnTo>
                  <a:pt x="757" y="809"/>
                </a:lnTo>
                <a:lnTo>
                  <a:pt x="763" y="799"/>
                </a:lnTo>
                <a:lnTo>
                  <a:pt x="757" y="793"/>
                </a:lnTo>
                <a:lnTo>
                  <a:pt x="763" y="782"/>
                </a:lnTo>
                <a:lnTo>
                  <a:pt x="742" y="733"/>
                </a:lnTo>
                <a:lnTo>
                  <a:pt x="732" y="663"/>
                </a:lnTo>
                <a:lnTo>
                  <a:pt x="751" y="616"/>
                </a:lnTo>
                <a:lnTo>
                  <a:pt x="757" y="606"/>
                </a:lnTo>
                <a:lnTo>
                  <a:pt x="753" y="559"/>
                </a:lnTo>
                <a:lnTo>
                  <a:pt x="751" y="528"/>
                </a:lnTo>
                <a:lnTo>
                  <a:pt x="753" y="517"/>
                </a:lnTo>
                <a:lnTo>
                  <a:pt x="772" y="500"/>
                </a:lnTo>
                <a:lnTo>
                  <a:pt x="772" y="476"/>
                </a:lnTo>
                <a:lnTo>
                  <a:pt x="772" y="439"/>
                </a:lnTo>
                <a:lnTo>
                  <a:pt x="793" y="402"/>
                </a:lnTo>
                <a:lnTo>
                  <a:pt x="793" y="392"/>
                </a:lnTo>
                <a:lnTo>
                  <a:pt x="796" y="376"/>
                </a:lnTo>
                <a:lnTo>
                  <a:pt x="806" y="361"/>
                </a:lnTo>
                <a:lnTo>
                  <a:pt x="829" y="312"/>
                </a:lnTo>
                <a:lnTo>
                  <a:pt x="833" y="288"/>
                </a:lnTo>
                <a:lnTo>
                  <a:pt x="821" y="282"/>
                </a:lnTo>
                <a:lnTo>
                  <a:pt x="817" y="282"/>
                </a:lnTo>
                <a:lnTo>
                  <a:pt x="811" y="288"/>
                </a:lnTo>
                <a:lnTo>
                  <a:pt x="806" y="298"/>
                </a:lnTo>
                <a:lnTo>
                  <a:pt x="796" y="302"/>
                </a:lnTo>
                <a:lnTo>
                  <a:pt x="796" y="315"/>
                </a:lnTo>
                <a:lnTo>
                  <a:pt x="796" y="330"/>
                </a:lnTo>
                <a:lnTo>
                  <a:pt x="793" y="340"/>
                </a:lnTo>
                <a:lnTo>
                  <a:pt x="778" y="350"/>
                </a:lnTo>
                <a:lnTo>
                  <a:pt x="778" y="361"/>
                </a:lnTo>
                <a:lnTo>
                  <a:pt x="768" y="364"/>
                </a:lnTo>
                <a:lnTo>
                  <a:pt x="742" y="386"/>
                </a:lnTo>
                <a:lnTo>
                  <a:pt x="714" y="428"/>
                </a:lnTo>
                <a:lnTo>
                  <a:pt x="693" y="439"/>
                </a:lnTo>
                <a:lnTo>
                  <a:pt x="689" y="438"/>
                </a:lnTo>
                <a:lnTo>
                  <a:pt x="693" y="423"/>
                </a:lnTo>
                <a:lnTo>
                  <a:pt x="699" y="399"/>
                </a:lnTo>
                <a:lnTo>
                  <a:pt x="714" y="361"/>
                </a:lnTo>
                <a:lnTo>
                  <a:pt x="747" y="334"/>
                </a:lnTo>
                <a:lnTo>
                  <a:pt x="751" y="330"/>
                </a:lnTo>
                <a:lnTo>
                  <a:pt x="729" y="315"/>
                </a:lnTo>
                <a:lnTo>
                  <a:pt x="725" y="293"/>
                </a:lnTo>
                <a:lnTo>
                  <a:pt x="729" y="288"/>
                </a:lnTo>
                <a:lnTo>
                  <a:pt x="732" y="278"/>
                </a:lnTo>
                <a:lnTo>
                  <a:pt x="729" y="273"/>
                </a:lnTo>
                <a:lnTo>
                  <a:pt x="708" y="278"/>
                </a:lnTo>
                <a:lnTo>
                  <a:pt x="699" y="278"/>
                </a:lnTo>
                <a:lnTo>
                  <a:pt x="708" y="228"/>
                </a:lnTo>
                <a:lnTo>
                  <a:pt x="708" y="208"/>
                </a:lnTo>
                <a:lnTo>
                  <a:pt x="682" y="198"/>
                </a:lnTo>
                <a:lnTo>
                  <a:pt x="661" y="189"/>
                </a:lnTo>
                <a:lnTo>
                  <a:pt x="661" y="188"/>
                </a:lnTo>
                <a:lnTo>
                  <a:pt x="665" y="184"/>
                </a:lnTo>
                <a:lnTo>
                  <a:pt x="656" y="172"/>
                </a:lnTo>
                <a:lnTo>
                  <a:pt x="634" y="166"/>
                </a:lnTo>
                <a:lnTo>
                  <a:pt x="603" y="162"/>
                </a:lnTo>
                <a:lnTo>
                  <a:pt x="592" y="162"/>
                </a:lnTo>
                <a:lnTo>
                  <a:pt x="585" y="166"/>
                </a:lnTo>
                <a:lnTo>
                  <a:pt x="581" y="162"/>
                </a:lnTo>
                <a:lnTo>
                  <a:pt x="560" y="162"/>
                </a:lnTo>
                <a:lnTo>
                  <a:pt x="536" y="135"/>
                </a:lnTo>
                <a:lnTo>
                  <a:pt x="517" y="135"/>
                </a:lnTo>
                <a:lnTo>
                  <a:pt x="388" y="110"/>
                </a:lnTo>
                <a:lnTo>
                  <a:pt x="377" y="106"/>
                </a:lnTo>
                <a:lnTo>
                  <a:pt x="371" y="85"/>
                </a:lnTo>
                <a:lnTo>
                  <a:pt x="364" y="75"/>
                </a:lnTo>
                <a:lnTo>
                  <a:pt x="343" y="72"/>
                </a:lnTo>
                <a:lnTo>
                  <a:pt x="334" y="64"/>
                </a:lnTo>
                <a:lnTo>
                  <a:pt x="321" y="68"/>
                </a:lnTo>
                <a:lnTo>
                  <a:pt x="302" y="52"/>
                </a:lnTo>
                <a:lnTo>
                  <a:pt x="285" y="52"/>
                </a:lnTo>
                <a:lnTo>
                  <a:pt x="258" y="64"/>
                </a:lnTo>
                <a:lnTo>
                  <a:pt x="267" y="33"/>
                </a:lnTo>
                <a:lnTo>
                  <a:pt x="267" y="26"/>
                </a:lnTo>
                <a:lnTo>
                  <a:pt x="278" y="20"/>
                </a:lnTo>
                <a:lnTo>
                  <a:pt x="278" y="2"/>
                </a:lnTo>
                <a:lnTo>
                  <a:pt x="267" y="0"/>
                </a:lnTo>
                <a:lnTo>
                  <a:pt x="257" y="0"/>
                </a:lnTo>
                <a:lnTo>
                  <a:pt x="189" y="31"/>
                </a:lnTo>
                <a:lnTo>
                  <a:pt x="150" y="52"/>
                </a:lnTo>
                <a:lnTo>
                  <a:pt x="128" y="54"/>
                </a:lnTo>
                <a:lnTo>
                  <a:pt x="109" y="52"/>
                </a:lnTo>
                <a:lnTo>
                  <a:pt x="92" y="44"/>
                </a:lnTo>
                <a:lnTo>
                  <a:pt x="85" y="54"/>
                </a:lnTo>
                <a:lnTo>
                  <a:pt x="74" y="68"/>
                </a:lnTo>
                <a:lnTo>
                  <a:pt x="74" y="172"/>
                </a:lnTo>
                <a:lnTo>
                  <a:pt x="65" y="184"/>
                </a:lnTo>
                <a:lnTo>
                  <a:pt x="54" y="189"/>
                </a:lnTo>
                <a:lnTo>
                  <a:pt x="11" y="218"/>
                </a:lnTo>
                <a:lnTo>
                  <a:pt x="11" y="236"/>
                </a:lnTo>
                <a:lnTo>
                  <a:pt x="6" y="246"/>
                </a:lnTo>
                <a:lnTo>
                  <a:pt x="0" y="270"/>
                </a:lnTo>
                <a:lnTo>
                  <a:pt x="21" y="282"/>
                </a:lnTo>
                <a:lnTo>
                  <a:pt x="31" y="308"/>
                </a:lnTo>
                <a:lnTo>
                  <a:pt x="21" y="330"/>
                </a:lnTo>
                <a:lnTo>
                  <a:pt x="21" y="350"/>
                </a:lnTo>
                <a:lnTo>
                  <a:pt x="21" y="382"/>
                </a:lnTo>
                <a:lnTo>
                  <a:pt x="21" y="434"/>
                </a:lnTo>
                <a:lnTo>
                  <a:pt x="22" y="439"/>
                </a:lnTo>
                <a:lnTo>
                  <a:pt x="42" y="455"/>
                </a:lnTo>
                <a:lnTo>
                  <a:pt x="45" y="461"/>
                </a:lnTo>
                <a:lnTo>
                  <a:pt x="80" y="465"/>
                </a:lnTo>
                <a:lnTo>
                  <a:pt x="88" y="470"/>
                </a:lnTo>
                <a:lnTo>
                  <a:pt x="88" y="481"/>
                </a:lnTo>
                <a:lnTo>
                  <a:pt x="97" y="486"/>
                </a:lnTo>
                <a:lnTo>
                  <a:pt x="146" y="507"/>
                </a:lnTo>
                <a:lnTo>
                  <a:pt x="156" y="538"/>
                </a:lnTo>
                <a:lnTo>
                  <a:pt x="195" y="565"/>
                </a:lnTo>
                <a:lnTo>
                  <a:pt x="238" y="594"/>
                </a:lnTo>
                <a:lnTo>
                  <a:pt x="247" y="607"/>
                </a:lnTo>
                <a:lnTo>
                  <a:pt x="247" y="629"/>
                </a:lnTo>
                <a:lnTo>
                  <a:pt x="253" y="668"/>
                </a:lnTo>
                <a:lnTo>
                  <a:pt x="257" y="688"/>
                </a:lnTo>
                <a:lnTo>
                  <a:pt x="278" y="705"/>
                </a:lnTo>
                <a:lnTo>
                  <a:pt x="278" y="715"/>
                </a:lnTo>
                <a:lnTo>
                  <a:pt x="263" y="733"/>
                </a:lnTo>
                <a:lnTo>
                  <a:pt x="267" y="757"/>
                </a:lnTo>
                <a:lnTo>
                  <a:pt x="285" y="814"/>
                </a:lnTo>
                <a:lnTo>
                  <a:pt x="328" y="824"/>
                </a:lnTo>
                <a:lnTo>
                  <a:pt x="343" y="837"/>
                </a:lnTo>
                <a:lnTo>
                  <a:pt x="349" y="858"/>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17" name="Freeform 1075"/>
          <p:cNvSpPr>
            <a:spLocks/>
          </p:cNvSpPr>
          <p:nvPr/>
        </p:nvSpPr>
        <p:spPr bwMode="auto">
          <a:xfrm>
            <a:off x="4667739" y="1862743"/>
            <a:ext cx="428558" cy="445166"/>
          </a:xfrm>
          <a:custGeom>
            <a:avLst/>
            <a:gdLst/>
            <a:ahLst/>
            <a:cxnLst>
              <a:cxn ang="0">
                <a:pos x="763" y="831"/>
              </a:cxn>
              <a:cxn ang="0">
                <a:pos x="763" y="799"/>
              </a:cxn>
              <a:cxn ang="0">
                <a:pos x="763" y="782"/>
              </a:cxn>
              <a:cxn ang="0">
                <a:pos x="732" y="663"/>
              </a:cxn>
              <a:cxn ang="0">
                <a:pos x="757" y="606"/>
              </a:cxn>
              <a:cxn ang="0">
                <a:pos x="751" y="528"/>
              </a:cxn>
              <a:cxn ang="0">
                <a:pos x="772" y="500"/>
              </a:cxn>
              <a:cxn ang="0">
                <a:pos x="772" y="439"/>
              </a:cxn>
              <a:cxn ang="0">
                <a:pos x="793" y="392"/>
              </a:cxn>
              <a:cxn ang="0">
                <a:pos x="806" y="361"/>
              </a:cxn>
              <a:cxn ang="0">
                <a:pos x="833" y="288"/>
              </a:cxn>
              <a:cxn ang="0">
                <a:pos x="817" y="282"/>
              </a:cxn>
              <a:cxn ang="0">
                <a:pos x="806" y="298"/>
              </a:cxn>
              <a:cxn ang="0">
                <a:pos x="796" y="315"/>
              </a:cxn>
              <a:cxn ang="0">
                <a:pos x="793" y="340"/>
              </a:cxn>
              <a:cxn ang="0">
                <a:pos x="778" y="361"/>
              </a:cxn>
              <a:cxn ang="0">
                <a:pos x="742" y="386"/>
              </a:cxn>
              <a:cxn ang="0">
                <a:pos x="693" y="439"/>
              </a:cxn>
              <a:cxn ang="0">
                <a:pos x="693" y="423"/>
              </a:cxn>
              <a:cxn ang="0">
                <a:pos x="714" y="361"/>
              </a:cxn>
              <a:cxn ang="0">
                <a:pos x="751" y="330"/>
              </a:cxn>
              <a:cxn ang="0">
                <a:pos x="725" y="293"/>
              </a:cxn>
              <a:cxn ang="0">
                <a:pos x="732" y="278"/>
              </a:cxn>
              <a:cxn ang="0">
                <a:pos x="708" y="278"/>
              </a:cxn>
              <a:cxn ang="0">
                <a:pos x="708" y="228"/>
              </a:cxn>
              <a:cxn ang="0">
                <a:pos x="682" y="198"/>
              </a:cxn>
              <a:cxn ang="0">
                <a:pos x="661" y="188"/>
              </a:cxn>
              <a:cxn ang="0">
                <a:pos x="656" y="172"/>
              </a:cxn>
              <a:cxn ang="0">
                <a:pos x="603" y="162"/>
              </a:cxn>
              <a:cxn ang="0">
                <a:pos x="585" y="166"/>
              </a:cxn>
              <a:cxn ang="0">
                <a:pos x="560" y="162"/>
              </a:cxn>
              <a:cxn ang="0">
                <a:pos x="517" y="135"/>
              </a:cxn>
              <a:cxn ang="0">
                <a:pos x="377" y="106"/>
              </a:cxn>
              <a:cxn ang="0">
                <a:pos x="364" y="75"/>
              </a:cxn>
              <a:cxn ang="0">
                <a:pos x="334" y="64"/>
              </a:cxn>
              <a:cxn ang="0">
                <a:pos x="302" y="52"/>
              </a:cxn>
              <a:cxn ang="0">
                <a:pos x="258" y="64"/>
              </a:cxn>
              <a:cxn ang="0">
                <a:pos x="267" y="26"/>
              </a:cxn>
              <a:cxn ang="0">
                <a:pos x="278" y="2"/>
              </a:cxn>
              <a:cxn ang="0">
                <a:pos x="257" y="0"/>
              </a:cxn>
              <a:cxn ang="0">
                <a:pos x="150" y="52"/>
              </a:cxn>
              <a:cxn ang="0">
                <a:pos x="109" y="52"/>
              </a:cxn>
              <a:cxn ang="0">
                <a:pos x="85" y="54"/>
              </a:cxn>
              <a:cxn ang="0">
                <a:pos x="74" y="172"/>
              </a:cxn>
              <a:cxn ang="0">
                <a:pos x="54" y="189"/>
              </a:cxn>
              <a:cxn ang="0">
                <a:pos x="11" y="236"/>
              </a:cxn>
              <a:cxn ang="0">
                <a:pos x="0" y="270"/>
              </a:cxn>
              <a:cxn ang="0">
                <a:pos x="31" y="308"/>
              </a:cxn>
              <a:cxn ang="0">
                <a:pos x="21" y="350"/>
              </a:cxn>
              <a:cxn ang="0">
                <a:pos x="21" y="434"/>
              </a:cxn>
              <a:cxn ang="0">
                <a:pos x="42" y="455"/>
              </a:cxn>
              <a:cxn ang="0">
                <a:pos x="80" y="465"/>
              </a:cxn>
              <a:cxn ang="0">
                <a:pos x="88" y="481"/>
              </a:cxn>
              <a:cxn ang="0">
                <a:pos x="146" y="507"/>
              </a:cxn>
              <a:cxn ang="0">
                <a:pos x="195" y="565"/>
              </a:cxn>
              <a:cxn ang="0">
                <a:pos x="247" y="607"/>
              </a:cxn>
              <a:cxn ang="0">
                <a:pos x="253" y="668"/>
              </a:cxn>
              <a:cxn ang="0">
                <a:pos x="278" y="705"/>
              </a:cxn>
              <a:cxn ang="0">
                <a:pos x="263" y="733"/>
              </a:cxn>
              <a:cxn ang="0">
                <a:pos x="285" y="814"/>
              </a:cxn>
              <a:cxn ang="0">
                <a:pos x="343" y="837"/>
              </a:cxn>
            </a:cxnLst>
            <a:rect l="0" t="0" r="r" b="b"/>
            <a:pathLst>
              <a:path w="833" h="858">
                <a:moveTo>
                  <a:pt x="349" y="858"/>
                </a:moveTo>
                <a:lnTo>
                  <a:pt x="763" y="831"/>
                </a:lnTo>
                <a:lnTo>
                  <a:pt x="757" y="809"/>
                </a:lnTo>
                <a:lnTo>
                  <a:pt x="763" y="799"/>
                </a:lnTo>
                <a:lnTo>
                  <a:pt x="757" y="793"/>
                </a:lnTo>
                <a:lnTo>
                  <a:pt x="763" y="782"/>
                </a:lnTo>
                <a:lnTo>
                  <a:pt x="742" y="733"/>
                </a:lnTo>
                <a:lnTo>
                  <a:pt x="732" y="663"/>
                </a:lnTo>
                <a:lnTo>
                  <a:pt x="751" y="616"/>
                </a:lnTo>
                <a:lnTo>
                  <a:pt x="757" y="606"/>
                </a:lnTo>
                <a:lnTo>
                  <a:pt x="753" y="559"/>
                </a:lnTo>
                <a:lnTo>
                  <a:pt x="751" y="528"/>
                </a:lnTo>
                <a:lnTo>
                  <a:pt x="753" y="517"/>
                </a:lnTo>
                <a:lnTo>
                  <a:pt x="772" y="500"/>
                </a:lnTo>
                <a:lnTo>
                  <a:pt x="772" y="476"/>
                </a:lnTo>
                <a:lnTo>
                  <a:pt x="772" y="439"/>
                </a:lnTo>
                <a:lnTo>
                  <a:pt x="793" y="402"/>
                </a:lnTo>
                <a:lnTo>
                  <a:pt x="793" y="392"/>
                </a:lnTo>
                <a:lnTo>
                  <a:pt x="796" y="376"/>
                </a:lnTo>
                <a:lnTo>
                  <a:pt x="806" y="361"/>
                </a:lnTo>
                <a:lnTo>
                  <a:pt x="829" y="312"/>
                </a:lnTo>
                <a:lnTo>
                  <a:pt x="833" y="288"/>
                </a:lnTo>
                <a:lnTo>
                  <a:pt x="821" y="282"/>
                </a:lnTo>
                <a:lnTo>
                  <a:pt x="817" y="282"/>
                </a:lnTo>
                <a:lnTo>
                  <a:pt x="811" y="288"/>
                </a:lnTo>
                <a:lnTo>
                  <a:pt x="806" y="298"/>
                </a:lnTo>
                <a:lnTo>
                  <a:pt x="796" y="302"/>
                </a:lnTo>
                <a:lnTo>
                  <a:pt x="796" y="315"/>
                </a:lnTo>
                <a:lnTo>
                  <a:pt x="796" y="330"/>
                </a:lnTo>
                <a:lnTo>
                  <a:pt x="793" y="340"/>
                </a:lnTo>
                <a:lnTo>
                  <a:pt x="778" y="350"/>
                </a:lnTo>
                <a:lnTo>
                  <a:pt x="778" y="361"/>
                </a:lnTo>
                <a:lnTo>
                  <a:pt x="768" y="364"/>
                </a:lnTo>
                <a:lnTo>
                  <a:pt x="742" y="386"/>
                </a:lnTo>
                <a:lnTo>
                  <a:pt x="714" y="428"/>
                </a:lnTo>
                <a:lnTo>
                  <a:pt x="693" y="439"/>
                </a:lnTo>
                <a:lnTo>
                  <a:pt x="689" y="438"/>
                </a:lnTo>
                <a:lnTo>
                  <a:pt x="693" y="423"/>
                </a:lnTo>
                <a:lnTo>
                  <a:pt x="699" y="399"/>
                </a:lnTo>
                <a:lnTo>
                  <a:pt x="714" y="361"/>
                </a:lnTo>
                <a:lnTo>
                  <a:pt x="747" y="334"/>
                </a:lnTo>
                <a:lnTo>
                  <a:pt x="751" y="330"/>
                </a:lnTo>
                <a:lnTo>
                  <a:pt x="729" y="315"/>
                </a:lnTo>
                <a:lnTo>
                  <a:pt x="725" y="293"/>
                </a:lnTo>
                <a:lnTo>
                  <a:pt x="729" y="288"/>
                </a:lnTo>
                <a:lnTo>
                  <a:pt x="732" y="278"/>
                </a:lnTo>
                <a:lnTo>
                  <a:pt x="729" y="273"/>
                </a:lnTo>
                <a:lnTo>
                  <a:pt x="708" y="278"/>
                </a:lnTo>
                <a:lnTo>
                  <a:pt x="699" y="278"/>
                </a:lnTo>
                <a:lnTo>
                  <a:pt x="708" y="228"/>
                </a:lnTo>
                <a:lnTo>
                  <a:pt x="708" y="208"/>
                </a:lnTo>
                <a:lnTo>
                  <a:pt x="682" y="198"/>
                </a:lnTo>
                <a:lnTo>
                  <a:pt x="661" y="189"/>
                </a:lnTo>
                <a:lnTo>
                  <a:pt x="661" y="188"/>
                </a:lnTo>
                <a:lnTo>
                  <a:pt x="665" y="184"/>
                </a:lnTo>
                <a:lnTo>
                  <a:pt x="656" y="172"/>
                </a:lnTo>
                <a:lnTo>
                  <a:pt x="634" y="166"/>
                </a:lnTo>
                <a:lnTo>
                  <a:pt x="603" y="162"/>
                </a:lnTo>
                <a:lnTo>
                  <a:pt x="592" y="162"/>
                </a:lnTo>
                <a:lnTo>
                  <a:pt x="585" y="166"/>
                </a:lnTo>
                <a:lnTo>
                  <a:pt x="581" y="162"/>
                </a:lnTo>
                <a:lnTo>
                  <a:pt x="560" y="162"/>
                </a:lnTo>
                <a:lnTo>
                  <a:pt x="536" y="135"/>
                </a:lnTo>
                <a:lnTo>
                  <a:pt x="517" y="135"/>
                </a:lnTo>
                <a:lnTo>
                  <a:pt x="388" y="110"/>
                </a:lnTo>
                <a:lnTo>
                  <a:pt x="377" y="106"/>
                </a:lnTo>
                <a:lnTo>
                  <a:pt x="371" y="85"/>
                </a:lnTo>
                <a:lnTo>
                  <a:pt x="364" y="75"/>
                </a:lnTo>
                <a:lnTo>
                  <a:pt x="343" y="72"/>
                </a:lnTo>
                <a:lnTo>
                  <a:pt x="334" y="64"/>
                </a:lnTo>
                <a:lnTo>
                  <a:pt x="321" y="68"/>
                </a:lnTo>
                <a:lnTo>
                  <a:pt x="302" y="52"/>
                </a:lnTo>
                <a:lnTo>
                  <a:pt x="285" y="52"/>
                </a:lnTo>
                <a:lnTo>
                  <a:pt x="258" y="64"/>
                </a:lnTo>
                <a:lnTo>
                  <a:pt x="267" y="33"/>
                </a:lnTo>
                <a:lnTo>
                  <a:pt x="267" y="26"/>
                </a:lnTo>
                <a:lnTo>
                  <a:pt x="278" y="20"/>
                </a:lnTo>
                <a:lnTo>
                  <a:pt x="278" y="2"/>
                </a:lnTo>
                <a:lnTo>
                  <a:pt x="267" y="0"/>
                </a:lnTo>
                <a:lnTo>
                  <a:pt x="257" y="0"/>
                </a:lnTo>
                <a:lnTo>
                  <a:pt x="189" y="31"/>
                </a:lnTo>
                <a:lnTo>
                  <a:pt x="150" y="52"/>
                </a:lnTo>
                <a:lnTo>
                  <a:pt x="128" y="54"/>
                </a:lnTo>
                <a:lnTo>
                  <a:pt x="109" y="52"/>
                </a:lnTo>
                <a:lnTo>
                  <a:pt x="92" y="44"/>
                </a:lnTo>
                <a:lnTo>
                  <a:pt x="85" y="54"/>
                </a:lnTo>
                <a:lnTo>
                  <a:pt x="74" y="68"/>
                </a:lnTo>
                <a:lnTo>
                  <a:pt x="74" y="172"/>
                </a:lnTo>
                <a:lnTo>
                  <a:pt x="65" y="184"/>
                </a:lnTo>
                <a:lnTo>
                  <a:pt x="54" y="189"/>
                </a:lnTo>
                <a:lnTo>
                  <a:pt x="11" y="218"/>
                </a:lnTo>
                <a:lnTo>
                  <a:pt x="11" y="236"/>
                </a:lnTo>
                <a:lnTo>
                  <a:pt x="6" y="246"/>
                </a:lnTo>
                <a:lnTo>
                  <a:pt x="0" y="270"/>
                </a:lnTo>
                <a:lnTo>
                  <a:pt x="21" y="282"/>
                </a:lnTo>
                <a:lnTo>
                  <a:pt x="31" y="308"/>
                </a:lnTo>
                <a:lnTo>
                  <a:pt x="21" y="330"/>
                </a:lnTo>
                <a:lnTo>
                  <a:pt x="21" y="350"/>
                </a:lnTo>
                <a:lnTo>
                  <a:pt x="21" y="382"/>
                </a:lnTo>
                <a:lnTo>
                  <a:pt x="21" y="434"/>
                </a:lnTo>
                <a:lnTo>
                  <a:pt x="22" y="439"/>
                </a:lnTo>
                <a:lnTo>
                  <a:pt x="42" y="455"/>
                </a:lnTo>
                <a:lnTo>
                  <a:pt x="45" y="461"/>
                </a:lnTo>
                <a:lnTo>
                  <a:pt x="80" y="465"/>
                </a:lnTo>
                <a:lnTo>
                  <a:pt x="88" y="470"/>
                </a:lnTo>
                <a:lnTo>
                  <a:pt x="88" y="481"/>
                </a:lnTo>
                <a:lnTo>
                  <a:pt x="97" y="486"/>
                </a:lnTo>
                <a:lnTo>
                  <a:pt x="146" y="507"/>
                </a:lnTo>
                <a:lnTo>
                  <a:pt x="156" y="538"/>
                </a:lnTo>
                <a:lnTo>
                  <a:pt x="195" y="565"/>
                </a:lnTo>
                <a:lnTo>
                  <a:pt x="238" y="594"/>
                </a:lnTo>
                <a:lnTo>
                  <a:pt x="247" y="607"/>
                </a:lnTo>
                <a:lnTo>
                  <a:pt x="247" y="629"/>
                </a:lnTo>
                <a:lnTo>
                  <a:pt x="253" y="668"/>
                </a:lnTo>
                <a:lnTo>
                  <a:pt x="257" y="688"/>
                </a:lnTo>
                <a:lnTo>
                  <a:pt x="278" y="705"/>
                </a:lnTo>
                <a:lnTo>
                  <a:pt x="278" y="715"/>
                </a:lnTo>
                <a:lnTo>
                  <a:pt x="263" y="733"/>
                </a:lnTo>
                <a:lnTo>
                  <a:pt x="267" y="757"/>
                </a:lnTo>
                <a:lnTo>
                  <a:pt x="285" y="814"/>
                </a:lnTo>
                <a:lnTo>
                  <a:pt x="328" y="824"/>
                </a:lnTo>
                <a:lnTo>
                  <a:pt x="343" y="837"/>
                </a:lnTo>
                <a:lnTo>
                  <a:pt x="349" y="858"/>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318" name="Group 1090"/>
          <p:cNvGrpSpPr>
            <a:grpSpLocks/>
          </p:cNvGrpSpPr>
          <p:nvPr/>
        </p:nvGrpSpPr>
        <p:grpSpPr bwMode="auto">
          <a:xfrm>
            <a:off x="4363687" y="1637047"/>
            <a:ext cx="528880" cy="577990"/>
            <a:chOff x="-2984" y="-2571"/>
            <a:chExt cx="1028" cy="1114"/>
          </a:xfrm>
        </p:grpSpPr>
        <p:sp>
          <p:nvSpPr>
            <p:cNvPr id="319" name="Freeform 1076"/>
            <p:cNvSpPr>
              <a:spLocks/>
            </p:cNvSpPr>
            <p:nvPr/>
          </p:nvSpPr>
          <p:spPr bwMode="auto">
            <a:xfrm>
              <a:off x="-2600" y="-2440"/>
              <a:ext cx="644" cy="469"/>
            </a:xfrm>
            <a:custGeom>
              <a:avLst/>
              <a:gdLst/>
              <a:ahLst/>
              <a:cxnLst>
                <a:cxn ang="0">
                  <a:pos x="607" y="93"/>
                </a:cxn>
                <a:cxn ang="0">
                  <a:pos x="591" y="103"/>
                </a:cxn>
                <a:cxn ang="0">
                  <a:pos x="567" y="93"/>
                </a:cxn>
                <a:cxn ang="0">
                  <a:pos x="561" y="84"/>
                </a:cxn>
                <a:cxn ang="0">
                  <a:pos x="547" y="83"/>
                </a:cxn>
                <a:cxn ang="0">
                  <a:pos x="470" y="84"/>
                </a:cxn>
                <a:cxn ang="0">
                  <a:pos x="460" y="67"/>
                </a:cxn>
                <a:cxn ang="0">
                  <a:pos x="451" y="64"/>
                </a:cxn>
                <a:cxn ang="0">
                  <a:pos x="399" y="93"/>
                </a:cxn>
                <a:cxn ang="0">
                  <a:pos x="377" y="103"/>
                </a:cxn>
                <a:cxn ang="0">
                  <a:pos x="361" y="103"/>
                </a:cxn>
                <a:cxn ang="0">
                  <a:pos x="343" y="93"/>
                </a:cxn>
                <a:cxn ang="0">
                  <a:pos x="335" y="83"/>
                </a:cxn>
                <a:cxn ang="0">
                  <a:pos x="308" y="72"/>
                </a:cxn>
                <a:cxn ang="0">
                  <a:pos x="298" y="54"/>
                </a:cxn>
                <a:cxn ang="0">
                  <a:pos x="279" y="51"/>
                </a:cxn>
                <a:cxn ang="0">
                  <a:pos x="271" y="54"/>
                </a:cxn>
                <a:cxn ang="0">
                  <a:pos x="258" y="72"/>
                </a:cxn>
                <a:cxn ang="0">
                  <a:pos x="243" y="64"/>
                </a:cxn>
                <a:cxn ang="0">
                  <a:pos x="237" y="41"/>
                </a:cxn>
                <a:cxn ang="0">
                  <a:pos x="229" y="31"/>
                </a:cxn>
                <a:cxn ang="0">
                  <a:pos x="226" y="33"/>
                </a:cxn>
                <a:cxn ang="0">
                  <a:pos x="211" y="26"/>
                </a:cxn>
                <a:cxn ang="0">
                  <a:pos x="215" y="13"/>
                </a:cxn>
                <a:cxn ang="0">
                  <a:pos x="206" y="13"/>
                </a:cxn>
                <a:cxn ang="0">
                  <a:pos x="173" y="7"/>
                </a:cxn>
                <a:cxn ang="0">
                  <a:pos x="117" y="7"/>
                </a:cxn>
                <a:cxn ang="0">
                  <a:pos x="103" y="23"/>
                </a:cxn>
                <a:cxn ang="0">
                  <a:pos x="65" y="23"/>
                </a:cxn>
                <a:cxn ang="0">
                  <a:pos x="65" y="21"/>
                </a:cxn>
                <a:cxn ang="0">
                  <a:pos x="59" y="7"/>
                </a:cxn>
                <a:cxn ang="0">
                  <a:pos x="37" y="3"/>
                </a:cxn>
                <a:cxn ang="0">
                  <a:pos x="17" y="7"/>
                </a:cxn>
                <a:cxn ang="0">
                  <a:pos x="0" y="0"/>
                </a:cxn>
                <a:cxn ang="0">
                  <a:pos x="0" y="236"/>
                </a:cxn>
                <a:cxn ang="0">
                  <a:pos x="5" y="236"/>
                </a:cxn>
                <a:cxn ang="0">
                  <a:pos x="42" y="218"/>
                </a:cxn>
                <a:cxn ang="0">
                  <a:pos x="42" y="249"/>
                </a:cxn>
                <a:cxn ang="0">
                  <a:pos x="55" y="264"/>
                </a:cxn>
                <a:cxn ang="0">
                  <a:pos x="80" y="264"/>
                </a:cxn>
                <a:cxn ang="0">
                  <a:pos x="80" y="457"/>
                </a:cxn>
                <a:cxn ang="0">
                  <a:pos x="131" y="457"/>
                </a:cxn>
                <a:cxn ang="0">
                  <a:pos x="131" y="469"/>
                </a:cxn>
                <a:cxn ang="0">
                  <a:pos x="183" y="469"/>
                </a:cxn>
                <a:cxn ang="0">
                  <a:pos x="183" y="421"/>
                </a:cxn>
                <a:cxn ang="0">
                  <a:pos x="279" y="421"/>
                </a:cxn>
                <a:cxn ang="0">
                  <a:pos x="279" y="374"/>
                </a:cxn>
                <a:cxn ang="0">
                  <a:pos x="290" y="361"/>
                </a:cxn>
                <a:cxn ang="0">
                  <a:pos x="298" y="350"/>
                </a:cxn>
                <a:cxn ang="0">
                  <a:pos x="393" y="268"/>
                </a:cxn>
                <a:cxn ang="0">
                  <a:pos x="455" y="205"/>
                </a:cxn>
                <a:cxn ang="0">
                  <a:pos x="470" y="186"/>
                </a:cxn>
                <a:cxn ang="0">
                  <a:pos x="516" y="169"/>
                </a:cxn>
                <a:cxn ang="0">
                  <a:pos x="538" y="153"/>
                </a:cxn>
                <a:cxn ang="0">
                  <a:pos x="551" y="145"/>
                </a:cxn>
                <a:cxn ang="0">
                  <a:pos x="577" y="135"/>
                </a:cxn>
                <a:cxn ang="0">
                  <a:pos x="622" y="113"/>
                </a:cxn>
                <a:cxn ang="0">
                  <a:pos x="644" y="93"/>
                </a:cxn>
                <a:cxn ang="0">
                  <a:pos x="607" y="93"/>
                </a:cxn>
              </a:cxnLst>
              <a:rect l="0" t="0" r="r" b="b"/>
              <a:pathLst>
                <a:path w="644" h="469">
                  <a:moveTo>
                    <a:pt x="607" y="93"/>
                  </a:moveTo>
                  <a:lnTo>
                    <a:pt x="591" y="103"/>
                  </a:lnTo>
                  <a:lnTo>
                    <a:pt x="567" y="93"/>
                  </a:lnTo>
                  <a:lnTo>
                    <a:pt x="561" y="84"/>
                  </a:lnTo>
                  <a:lnTo>
                    <a:pt x="547" y="83"/>
                  </a:lnTo>
                  <a:lnTo>
                    <a:pt x="470" y="84"/>
                  </a:lnTo>
                  <a:lnTo>
                    <a:pt x="460" y="67"/>
                  </a:lnTo>
                  <a:lnTo>
                    <a:pt x="451" y="64"/>
                  </a:lnTo>
                  <a:lnTo>
                    <a:pt x="399" y="93"/>
                  </a:lnTo>
                  <a:lnTo>
                    <a:pt x="377" y="103"/>
                  </a:lnTo>
                  <a:lnTo>
                    <a:pt x="361" y="103"/>
                  </a:lnTo>
                  <a:lnTo>
                    <a:pt x="343" y="93"/>
                  </a:lnTo>
                  <a:lnTo>
                    <a:pt x="335" y="83"/>
                  </a:lnTo>
                  <a:lnTo>
                    <a:pt x="308" y="72"/>
                  </a:lnTo>
                  <a:lnTo>
                    <a:pt x="298" y="54"/>
                  </a:lnTo>
                  <a:lnTo>
                    <a:pt x="279" y="51"/>
                  </a:lnTo>
                  <a:lnTo>
                    <a:pt x="271" y="54"/>
                  </a:lnTo>
                  <a:lnTo>
                    <a:pt x="258" y="72"/>
                  </a:lnTo>
                  <a:lnTo>
                    <a:pt x="243" y="64"/>
                  </a:lnTo>
                  <a:lnTo>
                    <a:pt x="237" y="41"/>
                  </a:lnTo>
                  <a:lnTo>
                    <a:pt x="229" y="31"/>
                  </a:lnTo>
                  <a:lnTo>
                    <a:pt x="226" y="33"/>
                  </a:lnTo>
                  <a:lnTo>
                    <a:pt x="211" y="26"/>
                  </a:lnTo>
                  <a:lnTo>
                    <a:pt x="215" y="13"/>
                  </a:lnTo>
                  <a:lnTo>
                    <a:pt x="206" y="13"/>
                  </a:lnTo>
                  <a:lnTo>
                    <a:pt x="173" y="7"/>
                  </a:lnTo>
                  <a:lnTo>
                    <a:pt x="117" y="7"/>
                  </a:lnTo>
                  <a:lnTo>
                    <a:pt x="103" y="23"/>
                  </a:lnTo>
                  <a:lnTo>
                    <a:pt x="65" y="23"/>
                  </a:lnTo>
                  <a:lnTo>
                    <a:pt x="65" y="21"/>
                  </a:lnTo>
                  <a:lnTo>
                    <a:pt x="59" y="7"/>
                  </a:lnTo>
                  <a:lnTo>
                    <a:pt x="37" y="3"/>
                  </a:lnTo>
                  <a:lnTo>
                    <a:pt x="17" y="7"/>
                  </a:lnTo>
                  <a:lnTo>
                    <a:pt x="0" y="0"/>
                  </a:lnTo>
                  <a:lnTo>
                    <a:pt x="0" y="236"/>
                  </a:lnTo>
                  <a:lnTo>
                    <a:pt x="5" y="236"/>
                  </a:lnTo>
                  <a:lnTo>
                    <a:pt x="42" y="218"/>
                  </a:lnTo>
                  <a:lnTo>
                    <a:pt x="42" y="249"/>
                  </a:lnTo>
                  <a:lnTo>
                    <a:pt x="55" y="264"/>
                  </a:lnTo>
                  <a:lnTo>
                    <a:pt x="80" y="264"/>
                  </a:lnTo>
                  <a:lnTo>
                    <a:pt x="80" y="457"/>
                  </a:lnTo>
                  <a:lnTo>
                    <a:pt x="131" y="457"/>
                  </a:lnTo>
                  <a:lnTo>
                    <a:pt x="131" y="469"/>
                  </a:lnTo>
                  <a:lnTo>
                    <a:pt x="183" y="469"/>
                  </a:lnTo>
                  <a:lnTo>
                    <a:pt x="183" y="421"/>
                  </a:lnTo>
                  <a:lnTo>
                    <a:pt x="279" y="421"/>
                  </a:lnTo>
                  <a:lnTo>
                    <a:pt x="279" y="374"/>
                  </a:lnTo>
                  <a:lnTo>
                    <a:pt x="290" y="361"/>
                  </a:lnTo>
                  <a:lnTo>
                    <a:pt x="298" y="350"/>
                  </a:lnTo>
                  <a:lnTo>
                    <a:pt x="393" y="268"/>
                  </a:lnTo>
                  <a:lnTo>
                    <a:pt x="455" y="205"/>
                  </a:lnTo>
                  <a:lnTo>
                    <a:pt x="470" y="186"/>
                  </a:lnTo>
                  <a:lnTo>
                    <a:pt x="516" y="169"/>
                  </a:lnTo>
                  <a:lnTo>
                    <a:pt x="538" y="153"/>
                  </a:lnTo>
                  <a:lnTo>
                    <a:pt x="551" y="145"/>
                  </a:lnTo>
                  <a:lnTo>
                    <a:pt x="577" y="135"/>
                  </a:lnTo>
                  <a:lnTo>
                    <a:pt x="622" y="113"/>
                  </a:lnTo>
                  <a:lnTo>
                    <a:pt x="644" y="93"/>
                  </a:lnTo>
                  <a:lnTo>
                    <a:pt x="607" y="9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0" name="Freeform 1077"/>
            <p:cNvSpPr>
              <a:spLocks/>
            </p:cNvSpPr>
            <p:nvPr/>
          </p:nvSpPr>
          <p:spPr bwMode="auto">
            <a:xfrm>
              <a:off x="-2600" y="-2440"/>
              <a:ext cx="644" cy="469"/>
            </a:xfrm>
            <a:custGeom>
              <a:avLst/>
              <a:gdLst/>
              <a:ahLst/>
              <a:cxnLst>
                <a:cxn ang="0">
                  <a:pos x="607" y="93"/>
                </a:cxn>
                <a:cxn ang="0">
                  <a:pos x="591" y="103"/>
                </a:cxn>
                <a:cxn ang="0">
                  <a:pos x="567" y="93"/>
                </a:cxn>
                <a:cxn ang="0">
                  <a:pos x="561" y="84"/>
                </a:cxn>
                <a:cxn ang="0">
                  <a:pos x="547" y="83"/>
                </a:cxn>
                <a:cxn ang="0">
                  <a:pos x="470" y="84"/>
                </a:cxn>
                <a:cxn ang="0">
                  <a:pos x="460" y="67"/>
                </a:cxn>
                <a:cxn ang="0">
                  <a:pos x="451" y="64"/>
                </a:cxn>
                <a:cxn ang="0">
                  <a:pos x="399" y="93"/>
                </a:cxn>
                <a:cxn ang="0">
                  <a:pos x="377" y="103"/>
                </a:cxn>
                <a:cxn ang="0">
                  <a:pos x="361" y="103"/>
                </a:cxn>
                <a:cxn ang="0">
                  <a:pos x="343" y="93"/>
                </a:cxn>
                <a:cxn ang="0">
                  <a:pos x="335" y="83"/>
                </a:cxn>
                <a:cxn ang="0">
                  <a:pos x="308" y="72"/>
                </a:cxn>
                <a:cxn ang="0">
                  <a:pos x="298" y="54"/>
                </a:cxn>
                <a:cxn ang="0">
                  <a:pos x="279" y="51"/>
                </a:cxn>
                <a:cxn ang="0">
                  <a:pos x="271" y="54"/>
                </a:cxn>
                <a:cxn ang="0">
                  <a:pos x="258" y="72"/>
                </a:cxn>
                <a:cxn ang="0">
                  <a:pos x="243" y="64"/>
                </a:cxn>
                <a:cxn ang="0">
                  <a:pos x="237" y="41"/>
                </a:cxn>
                <a:cxn ang="0">
                  <a:pos x="229" y="31"/>
                </a:cxn>
                <a:cxn ang="0">
                  <a:pos x="226" y="33"/>
                </a:cxn>
                <a:cxn ang="0">
                  <a:pos x="211" y="26"/>
                </a:cxn>
                <a:cxn ang="0">
                  <a:pos x="215" y="13"/>
                </a:cxn>
                <a:cxn ang="0">
                  <a:pos x="206" y="13"/>
                </a:cxn>
                <a:cxn ang="0">
                  <a:pos x="173" y="7"/>
                </a:cxn>
                <a:cxn ang="0">
                  <a:pos x="117" y="7"/>
                </a:cxn>
                <a:cxn ang="0">
                  <a:pos x="103" y="23"/>
                </a:cxn>
                <a:cxn ang="0">
                  <a:pos x="65" y="23"/>
                </a:cxn>
                <a:cxn ang="0">
                  <a:pos x="65" y="21"/>
                </a:cxn>
                <a:cxn ang="0">
                  <a:pos x="59" y="7"/>
                </a:cxn>
                <a:cxn ang="0">
                  <a:pos x="37" y="3"/>
                </a:cxn>
                <a:cxn ang="0">
                  <a:pos x="17" y="7"/>
                </a:cxn>
                <a:cxn ang="0">
                  <a:pos x="0" y="0"/>
                </a:cxn>
                <a:cxn ang="0">
                  <a:pos x="0" y="236"/>
                </a:cxn>
                <a:cxn ang="0">
                  <a:pos x="5" y="236"/>
                </a:cxn>
                <a:cxn ang="0">
                  <a:pos x="42" y="218"/>
                </a:cxn>
                <a:cxn ang="0">
                  <a:pos x="42" y="249"/>
                </a:cxn>
                <a:cxn ang="0">
                  <a:pos x="55" y="264"/>
                </a:cxn>
                <a:cxn ang="0">
                  <a:pos x="80" y="264"/>
                </a:cxn>
                <a:cxn ang="0">
                  <a:pos x="80" y="457"/>
                </a:cxn>
                <a:cxn ang="0">
                  <a:pos x="131" y="457"/>
                </a:cxn>
                <a:cxn ang="0">
                  <a:pos x="131" y="469"/>
                </a:cxn>
                <a:cxn ang="0">
                  <a:pos x="183" y="469"/>
                </a:cxn>
                <a:cxn ang="0">
                  <a:pos x="183" y="421"/>
                </a:cxn>
                <a:cxn ang="0">
                  <a:pos x="279" y="421"/>
                </a:cxn>
                <a:cxn ang="0">
                  <a:pos x="279" y="374"/>
                </a:cxn>
                <a:cxn ang="0">
                  <a:pos x="290" y="361"/>
                </a:cxn>
                <a:cxn ang="0">
                  <a:pos x="298" y="350"/>
                </a:cxn>
                <a:cxn ang="0">
                  <a:pos x="393" y="268"/>
                </a:cxn>
                <a:cxn ang="0">
                  <a:pos x="455" y="205"/>
                </a:cxn>
                <a:cxn ang="0">
                  <a:pos x="470" y="186"/>
                </a:cxn>
                <a:cxn ang="0">
                  <a:pos x="516" y="169"/>
                </a:cxn>
                <a:cxn ang="0">
                  <a:pos x="538" y="153"/>
                </a:cxn>
                <a:cxn ang="0">
                  <a:pos x="551" y="145"/>
                </a:cxn>
                <a:cxn ang="0">
                  <a:pos x="577" y="135"/>
                </a:cxn>
                <a:cxn ang="0">
                  <a:pos x="622" y="113"/>
                </a:cxn>
                <a:cxn ang="0">
                  <a:pos x="644" y="93"/>
                </a:cxn>
                <a:cxn ang="0">
                  <a:pos x="607" y="93"/>
                </a:cxn>
              </a:cxnLst>
              <a:rect l="0" t="0" r="r" b="b"/>
              <a:pathLst>
                <a:path w="644" h="469">
                  <a:moveTo>
                    <a:pt x="607" y="93"/>
                  </a:moveTo>
                  <a:lnTo>
                    <a:pt x="591" y="103"/>
                  </a:lnTo>
                  <a:lnTo>
                    <a:pt x="567" y="93"/>
                  </a:lnTo>
                  <a:lnTo>
                    <a:pt x="561" y="84"/>
                  </a:lnTo>
                  <a:lnTo>
                    <a:pt x="547" y="83"/>
                  </a:lnTo>
                  <a:lnTo>
                    <a:pt x="470" y="84"/>
                  </a:lnTo>
                  <a:lnTo>
                    <a:pt x="460" y="67"/>
                  </a:lnTo>
                  <a:lnTo>
                    <a:pt x="451" y="64"/>
                  </a:lnTo>
                  <a:lnTo>
                    <a:pt x="399" y="93"/>
                  </a:lnTo>
                  <a:lnTo>
                    <a:pt x="377" y="103"/>
                  </a:lnTo>
                  <a:lnTo>
                    <a:pt x="361" y="103"/>
                  </a:lnTo>
                  <a:lnTo>
                    <a:pt x="343" y="93"/>
                  </a:lnTo>
                  <a:lnTo>
                    <a:pt x="335" y="83"/>
                  </a:lnTo>
                  <a:lnTo>
                    <a:pt x="308" y="72"/>
                  </a:lnTo>
                  <a:lnTo>
                    <a:pt x="298" y="54"/>
                  </a:lnTo>
                  <a:lnTo>
                    <a:pt x="279" y="51"/>
                  </a:lnTo>
                  <a:lnTo>
                    <a:pt x="271" y="54"/>
                  </a:lnTo>
                  <a:lnTo>
                    <a:pt x="258" y="72"/>
                  </a:lnTo>
                  <a:lnTo>
                    <a:pt x="243" y="64"/>
                  </a:lnTo>
                  <a:lnTo>
                    <a:pt x="237" y="41"/>
                  </a:lnTo>
                  <a:lnTo>
                    <a:pt x="229" y="31"/>
                  </a:lnTo>
                  <a:lnTo>
                    <a:pt x="226" y="33"/>
                  </a:lnTo>
                  <a:lnTo>
                    <a:pt x="211" y="26"/>
                  </a:lnTo>
                  <a:lnTo>
                    <a:pt x="215" y="13"/>
                  </a:lnTo>
                  <a:lnTo>
                    <a:pt x="206" y="13"/>
                  </a:lnTo>
                  <a:lnTo>
                    <a:pt x="173" y="7"/>
                  </a:lnTo>
                  <a:lnTo>
                    <a:pt x="117" y="7"/>
                  </a:lnTo>
                  <a:lnTo>
                    <a:pt x="103" y="23"/>
                  </a:lnTo>
                  <a:lnTo>
                    <a:pt x="65" y="23"/>
                  </a:lnTo>
                  <a:lnTo>
                    <a:pt x="65" y="21"/>
                  </a:lnTo>
                  <a:lnTo>
                    <a:pt x="59" y="7"/>
                  </a:lnTo>
                  <a:lnTo>
                    <a:pt x="37" y="3"/>
                  </a:lnTo>
                  <a:lnTo>
                    <a:pt x="17" y="7"/>
                  </a:lnTo>
                  <a:lnTo>
                    <a:pt x="0" y="0"/>
                  </a:lnTo>
                  <a:lnTo>
                    <a:pt x="0" y="236"/>
                  </a:lnTo>
                  <a:lnTo>
                    <a:pt x="5" y="236"/>
                  </a:lnTo>
                  <a:lnTo>
                    <a:pt x="42" y="218"/>
                  </a:lnTo>
                  <a:lnTo>
                    <a:pt x="42" y="249"/>
                  </a:lnTo>
                  <a:lnTo>
                    <a:pt x="55" y="264"/>
                  </a:lnTo>
                  <a:lnTo>
                    <a:pt x="80" y="264"/>
                  </a:lnTo>
                  <a:lnTo>
                    <a:pt x="80" y="457"/>
                  </a:lnTo>
                  <a:lnTo>
                    <a:pt x="131" y="457"/>
                  </a:lnTo>
                  <a:lnTo>
                    <a:pt x="131" y="469"/>
                  </a:lnTo>
                  <a:lnTo>
                    <a:pt x="183" y="469"/>
                  </a:lnTo>
                  <a:lnTo>
                    <a:pt x="183" y="421"/>
                  </a:lnTo>
                  <a:lnTo>
                    <a:pt x="279" y="421"/>
                  </a:lnTo>
                  <a:lnTo>
                    <a:pt x="279" y="374"/>
                  </a:lnTo>
                  <a:lnTo>
                    <a:pt x="290" y="361"/>
                  </a:lnTo>
                  <a:lnTo>
                    <a:pt x="298" y="350"/>
                  </a:lnTo>
                  <a:lnTo>
                    <a:pt x="393" y="268"/>
                  </a:lnTo>
                  <a:lnTo>
                    <a:pt x="455" y="205"/>
                  </a:lnTo>
                  <a:lnTo>
                    <a:pt x="470" y="186"/>
                  </a:lnTo>
                  <a:lnTo>
                    <a:pt x="516" y="169"/>
                  </a:lnTo>
                  <a:lnTo>
                    <a:pt x="538" y="153"/>
                  </a:lnTo>
                  <a:lnTo>
                    <a:pt x="551" y="145"/>
                  </a:lnTo>
                  <a:lnTo>
                    <a:pt x="577" y="135"/>
                  </a:lnTo>
                  <a:lnTo>
                    <a:pt x="622" y="113"/>
                  </a:lnTo>
                  <a:lnTo>
                    <a:pt x="644" y="93"/>
                  </a:lnTo>
                  <a:lnTo>
                    <a:pt x="607" y="9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1" name="Freeform 1078"/>
            <p:cNvSpPr>
              <a:spLocks/>
            </p:cNvSpPr>
            <p:nvPr/>
          </p:nvSpPr>
          <p:spPr bwMode="auto">
            <a:xfrm>
              <a:off x="-2984" y="-2571"/>
              <a:ext cx="384" cy="485"/>
            </a:xfrm>
            <a:custGeom>
              <a:avLst/>
              <a:gdLst/>
              <a:ahLst/>
              <a:cxnLst>
                <a:cxn ang="0">
                  <a:pos x="368" y="122"/>
                </a:cxn>
                <a:cxn ang="0">
                  <a:pos x="358" y="129"/>
                </a:cxn>
                <a:cxn ang="0">
                  <a:pos x="325" y="101"/>
                </a:cxn>
                <a:cxn ang="0">
                  <a:pos x="330" y="78"/>
                </a:cxn>
                <a:cxn ang="0">
                  <a:pos x="320" y="49"/>
                </a:cxn>
                <a:cxn ang="0">
                  <a:pos x="317" y="9"/>
                </a:cxn>
                <a:cxn ang="0">
                  <a:pos x="295" y="0"/>
                </a:cxn>
                <a:cxn ang="0">
                  <a:pos x="271" y="0"/>
                </a:cxn>
                <a:cxn ang="0">
                  <a:pos x="267" y="28"/>
                </a:cxn>
                <a:cxn ang="0">
                  <a:pos x="267" y="68"/>
                </a:cxn>
                <a:cxn ang="0">
                  <a:pos x="0" y="71"/>
                </a:cxn>
                <a:cxn ang="0">
                  <a:pos x="0" y="81"/>
                </a:cxn>
                <a:cxn ang="0">
                  <a:pos x="16" y="129"/>
                </a:cxn>
                <a:cxn ang="0">
                  <a:pos x="13" y="139"/>
                </a:cxn>
                <a:cxn ang="0">
                  <a:pos x="6" y="172"/>
                </a:cxn>
                <a:cxn ang="0">
                  <a:pos x="6" y="224"/>
                </a:cxn>
                <a:cxn ang="0">
                  <a:pos x="19" y="286"/>
                </a:cxn>
                <a:cxn ang="0">
                  <a:pos x="38" y="304"/>
                </a:cxn>
                <a:cxn ang="0">
                  <a:pos x="44" y="360"/>
                </a:cxn>
                <a:cxn ang="0">
                  <a:pos x="47" y="426"/>
                </a:cxn>
                <a:cxn ang="0">
                  <a:pos x="268" y="426"/>
                </a:cxn>
                <a:cxn ang="0">
                  <a:pos x="268" y="485"/>
                </a:cxn>
                <a:cxn ang="0">
                  <a:pos x="340" y="485"/>
                </a:cxn>
                <a:cxn ang="0">
                  <a:pos x="340" y="367"/>
                </a:cxn>
                <a:cxn ang="0">
                  <a:pos x="384" y="367"/>
                </a:cxn>
                <a:cxn ang="0">
                  <a:pos x="384" y="129"/>
                </a:cxn>
                <a:cxn ang="0">
                  <a:pos x="368" y="122"/>
                </a:cxn>
              </a:cxnLst>
              <a:rect l="0" t="0" r="r" b="b"/>
              <a:pathLst>
                <a:path w="384" h="485">
                  <a:moveTo>
                    <a:pt x="368" y="122"/>
                  </a:moveTo>
                  <a:lnTo>
                    <a:pt x="358" y="129"/>
                  </a:lnTo>
                  <a:lnTo>
                    <a:pt x="325" y="101"/>
                  </a:lnTo>
                  <a:lnTo>
                    <a:pt x="330" y="78"/>
                  </a:lnTo>
                  <a:lnTo>
                    <a:pt x="320" y="49"/>
                  </a:lnTo>
                  <a:lnTo>
                    <a:pt x="317" y="9"/>
                  </a:lnTo>
                  <a:lnTo>
                    <a:pt x="295" y="0"/>
                  </a:lnTo>
                  <a:lnTo>
                    <a:pt x="271" y="0"/>
                  </a:lnTo>
                  <a:lnTo>
                    <a:pt x="267" y="28"/>
                  </a:lnTo>
                  <a:lnTo>
                    <a:pt x="267" y="68"/>
                  </a:lnTo>
                  <a:lnTo>
                    <a:pt x="0" y="71"/>
                  </a:lnTo>
                  <a:lnTo>
                    <a:pt x="0" y="81"/>
                  </a:lnTo>
                  <a:lnTo>
                    <a:pt x="16" y="129"/>
                  </a:lnTo>
                  <a:lnTo>
                    <a:pt x="13" y="139"/>
                  </a:lnTo>
                  <a:lnTo>
                    <a:pt x="6" y="172"/>
                  </a:lnTo>
                  <a:lnTo>
                    <a:pt x="6" y="224"/>
                  </a:lnTo>
                  <a:lnTo>
                    <a:pt x="19" y="286"/>
                  </a:lnTo>
                  <a:lnTo>
                    <a:pt x="38" y="304"/>
                  </a:lnTo>
                  <a:lnTo>
                    <a:pt x="44" y="360"/>
                  </a:lnTo>
                  <a:lnTo>
                    <a:pt x="47" y="426"/>
                  </a:lnTo>
                  <a:lnTo>
                    <a:pt x="268" y="426"/>
                  </a:lnTo>
                  <a:lnTo>
                    <a:pt x="268" y="485"/>
                  </a:lnTo>
                  <a:lnTo>
                    <a:pt x="340" y="485"/>
                  </a:lnTo>
                  <a:lnTo>
                    <a:pt x="340" y="367"/>
                  </a:lnTo>
                  <a:lnTo>
                    <a:pt x="384" y="367"/>
                  </a:lnTo>
                  <a:lnTo>
                    <a:pt x="384" y="129"/>
                  </a:lnTo>
                  <a:lnTo>
                    <a:pt x="368" y="12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2" name="Freeform 1079"/>
            <p:cNvSpPr>
              <a:spLocks/>
            </p:cNvSpPr>
            <p:nvPr/>
          </p:nvSpPr>
          <p:spPr bwMode="auto">
            <a:xfrm>
              <a:off x="-2984" y="-2571"/>
              <a:ext cx="384" cy="485"/>
            </a:xfrm>
            <a:custGeom>
              <a:avLst/>
              <a:gdLst/>
              <a:ahLst/>
              <a:cxnLst>
                <a:cxn ang="0">
                  <a:pos x="368" y="122"/>
                </a:cxn>
                <a:cxn ang="0">
                  <a:pos x="358" y="129"/>
                </a:cxn>
                <a:cxn ang="0">
                  <a:pos x="325" y="101"/>
                </a:cxn>
                <a:cxn ang="0">
                  <a:pos x="330" y="78"/>
                </a:cxn>
                <a:cxn ang="0">
                  <a:pos x="320" y="49"/>
                </a:cxn>
                <a:cxn ang="0">
                  <a:pos x="317" y="9"/>
                </a:cxn>
                <a:cxn ang="0">
                  <a:pos x="295" y="0"/>
                </a:cxn>
                <a:cxn ang="0">
                  <a:pos x="271" y="0"/>
                </a:cxn>
                <a:cxn ang="0">
                  <a:pos x="267" y="28"/>
                </a:cxn>
                <a:cxn ang="0">
                  <a:pos x="267" y="68"/>
                </a:cxn>
                <a:cxn ang="0">
                  <a:pos x="0" y="71"/>
                </a:cxn>
                <a:cxn ang="0">
                  <a:pos x="0" y="81"/>
                </a:cxn>
                <a:cxn ang="0">
                  <a:pos x="16" y="129"/>
                </a:cxn>
                <a:cxn ang="0">
                  <a:pos x="13" y="139"/>
                </a:cxn>
                <a:cxn ang="0">
                  <a:pos x="6" y="172"/>
                </a:cxn>
                <a:cxn ang="0">
                  <a:pos x="6" y="224"/>
                </a:cxn>
                <a:cxn ang="0">
                  <a:pos x="19" y="286"/>
                </a:cxn>
                <a:cxn ang="0">
                  <a:pos x="38" y="304"/>
                </a:cxn>
                <a:cxn ang="0">
                  <a:pos x="44" y="360"/>
                </a:cxn>
                <a:cxn ang="0">
                  <a:pos x="47" y="426"/>
                </a:cxn>
                <a:cxn ang="0">
                  <a:pos x="268" y="426"/>
                </a:cxn>
                <a:cxn ang="0">
                  <a:pos x="268" y="485"/>
                </a:cxn>
                <a:cxn ang="0">
                  <a:pos x="340" y="485"/>
                </a:cxn>
                <a:cxn ang="0">
                  <a:pos x="340" y="367"/>
                </a:cxn>
                <a:cxn ang="0">
                  <a:pos x="384" y="367"/>
                </a:cxn>
                <a:cxn ang="0">
                  <a:pos x="384" y="129"/>
                </a:cxn>
                <a:cxn ang="0">
                  <a:pos x="368" y="122"/>
                </a:cxn>
              </a:cxnLst>
              <a:rect l="0" t="0" r="r" b="b"/>
              <a:pathLst>
                <a:path w="384" h="485">
                  <a:moveTo>
                    <a:pt x="368" y="122"/>
                  </a:moveTo>
                  <a:lnTo>
                    <a:pt x="358" y="129"/>
                  </a:lnTo>
                  <a:lnTo>
                    <a:pt x="325" y="101"/>
                  </a:lnTo>
                  <a:lnTo>
                    <a:pt x="330" y="78"/>
                  </a:lnTo>
                  <a:lnTo>
                    <a:pt x="320" y="49"/>
                  </a:lnTo>
                  <a:lnTo>
                    <a:pt x="317" y="9"/>
                  </a:lnTo>
                  <a:lnTo>
                    <a:pt x="295" y="0"/>
                  </a:lnTo>
                  <a:lnTo>
                    <a:pt x="271" y="0"/>
                  </a:lnTo>
                  <a:lnTo>
                    <a:pt x="267" y="28"/>
                  </a:lnTo>
                  <a:lnTo>
                    <a:pt x="267" y="68"/>
                  </a:lnTo>
                  <a:lnTo>
                    <a:pt x="0" y="71"/>
                  </a:lnTo>
                  <a:lnTo>
                    <a:pt x="0" y="81"/>
                  </a:lnTo>
                  <a:lnTo>
                    <a:pt x="16" y="129"/>
                  </a:lnTo>
                  <a:lnTo>
                    <a:pt x="13" y="139"/>
                  </a:lnTo>
                  <a:lnTo>
                    <a:pt x="6" y="172"/>
                  </a:lnTo>
                  <a:lnTo>
                    <a:pt x="6" y="224"/>
                  </a:lnTo>
                  <a:lnTo>
                    <a:pt x="19" y="286"/>
                  </a:lnTo>
                  <a:lnTo>
                    <a:pt x="38" y="304"/>
                  </a:lnTo>
                  <a:lnTo>
                    <a:pt x="44" y="360"/>
                  </a:lnTo>
                  <a:lnTo>
                    <a:pt x="47" y="426"/>
                  </a:lnTo>
                  <a:lnTo>
                    <a:pt x="268" y="426"/>
                  </a:lnTo>
                  <a:lnTo>
                    <a:pt x="268" y="485"/>
                  </a:lnTo>
                  <a:lnTo>
                    <a:pt x="340" y="485"/>
                  </a:lnTo>
                  <a:lnTo>
                    <a:pt x="340" y="367"/>
                  </a:lnTo>
                  <a:lnTo>
                    <a:pt x="384" y="367"/>
                  </a:lnTo>
                  <a:lnTo>
                    <a:pt x="384" y="129"/>
                  </a:lnTo>
                  <a:lnTo>
                    <a:pt x="368" y="12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3" name="Freeform 1080"/>
            <p:cNvSpPr>
              <a:spLocks/>
            </p:cNvSpPr>
            <p:nvPr/>
          </p:nvSpPr>
          <p:spPr bwMode="auto">
            <a:xfrm>
              <a:off x="-2714" y="-2222"/>
              <a:ext cx="394" cy="483"/>
            </a:xfrm>
            <a:custGeom>
              <a:avLst/>
              <a:gdLst/>
              <a:ahLst/>
              <a:cxnLst>
                <a:cxn ang="0">
                  <a:pos x="297" y="203"/>
                </a:cxn>
                <a:cxn ang="0">
                  <a:pos x="297" y="249"/>
                </a:cxn>
                <a:cxn ang="0">
                  <a:pos x="247" y="249"/>
                </a:cxn>
                <a:cxn ang="0">
                  <a:pos x="247" y="239"/>
                </a:cxn>
                <a:cxn ang="0">
                  <a:pos x="194" y="239"/>
                </a:cxn>
                <a:cxn ang="0">
                  <a:pos x="194" y="46"/>
                </a:cxn>
                <a:cxn ang="0">
                  <a:pos x="170" y="46"/>
                </a:cxn>
                <a:cxn ang="0">
                  <a:pos x="156" y="31"/>
                </a:cxn>
                <a:cxn ang="0">
                  <a:pos x="156" y="0"/>
                </a:cxn>
                <a:cxn ang="0">
                  <a:pos x="119" y="18"/>
                </a:cxn>
                <a:cxn ang="0">
                  <a:pos x="72" y="18"/>
                </a:cxn>
                <a:cxn ang="0">
                  <a:pos x="72" y="136"/>
                </a:cxn>
                <a:cxn ang="0">
                  <a:pos x="0" y="136"/>
                </a:cxn>
                <a:cxn ang="0">
                  <a:pos x="7" y="400"/>
                </a:cxn>
                <a:cxn ang="0">
                  <a:pos x="63" y="400"/>
                </a:cxn>
                <a:cxn ang="0">
                  <a:pos x="63" y="414"/>
                </a:cxn>
                <a:cxn ang="0">
                  <a:pos x="116" y="414"/>
                </a:cxn>
                <a:cxn ang="0">
                  <a:pos x="128" y="427"/>
                </a:cxn>
                <a:cxn ang="0">
                  <a:pos x="128" y="483"/>
                </a:cxn>
                <a:cxn ang="0">
                  <a:pos x="201" y="483"/>
                </a:cxn>
                <a:cxn ang="0">
                  <a:pos x="201" y="474"/>
                </a:cxn>
                <a:cxn ang="0">
                  <a:pos x="201" y="466"/>
                </a:cxn>
                <a:cxn ang="0">
                  <a:pos x="203" y="457"/>
                </a:cxn>
                <a:cxn ang="0">
                  <a:pos x="204" y="451"/>
                </a:cxn>
                <a:cxn ang="0">
                  <a:pos x="207" y="447"/>
                </a:cxn>
                <a:cxn ang="0">
                  <a:pos x="210" y="443"/>
                </a:cxn>
                <a:cxn ang="0">
                  <a:pos x="213" y="438"/>
                </a:cxn>
                <a:cxn ang="0">
                  <a:pos x="217" y="436"/>
                </a:cxn>
                <a:cxn ang="0">
                  <a:pos x="222" y="433"/>
                </a:cxn>
                <a:cxn ang="0">
                  <a:pos x="228" y="431"/>
                </a:cxn>
                <a:cxn ang="0">
                  <a:pos x="234" y="431"/>
                </a:cxn>
                <a:cxn ang="0">
                  <a:pos x="234" y="403"/>
                </a:cxn>
                <a:cxn ang="0">
                  <a:pos x="301" y="403"/>
                </a:cxn>
                <a:cxn ang="0">
                  <a:pos x="301" y="418"/>
                </a:cxn>
                <a:cxn ang="0">
                  <a:pos x="341" y="418"/>
                </a:cxn>
                <a:cxn ang="0">
                  <a:pos x="341" y="413"/>
                </a:cxn>
                <a:cxn ang="0">
                  <a:pos x="353" y="393"/>
                </a:cxn>
                <a:cxn ang="0">
                  <a:pos x="341" y="365"/>
                </a:cxn>
                <a:cxn ang="0">
                  <a:pos x="319" y="355"/>
                </a:cxn>
                <a:cxn ang="0">
                  <a:pos x="326" y="331"/>
                </a:cxn>
                <a:cxn ang="0">
                  <a:pos x="329" y="319"/>
                </a:cxn>
                <a:cxn ang="0">
                  <a:pos x="329" y="304"/>
                </a:cxn>
                <a:cxn ang="0">
                  <a:pos x="373" y="275"/>
                </a:cxn>
                <a:cxn ang="0">
                  <a:pos x="387" y="269"/>
                </a:cxn>
                <a:cxn ang="0">
                  <a:pos x="394" y="258"/>
                </a:cxn>
                <a:cxn ang="0">
                  <a:pos x="394" y="203"/>
                </a:cxn>
                <a:cxn ang="0">
                  <a:pos x="297" y="203"/>
                </a:cxn>
              </a:cxnLst>
              <a:rect l="0" t="0" r="r" b="b"/>
              <a:pathLst>
                <a:path w="394" h="483">
                  <a:moveTo>
                    <a:pt x="297" y="203"/>
                  </a:moveTo>
                  <a:lnTo>
                    <a:pt x="297" y="249"/>
                  </a:lnTo>
                  <a:lnTo>
                    <a:pt x="247" y="249"/>
                  </a:lnTo>
                  <a:lnTo>
                    <a:pt x="247" y="239"/>
                  </a:lnTo>
                  <a:lnTo>
                    <a:pt x="194" y="239"/>
                  </a:lnTo>
                  <a:lnTo>
                    <a:pt x="194" y="46"/>
                  </a:lnTo>
                  <a:lnTo>
                    <a:pt x="170" y="46"/>
                  </a:lnTo>
                  <a:lnTo>
                    <a:pt x="156" y="31"/>
                  </a:lnTo>
                  <a:lnTo>
                    <a:pt x="156" y="0"/>
                  </a:lnTo>
                  <a:lnTo>
                    <a:pt x="119" y="18"/>
                  </a:lnTo>
                  <a:lnTo>
                    <a:pt x="72" y="18"/>
                  </a:lnTo>
                  <a:lnTo>
                    <a:pt x="72" y="136"/>
                  </a:lnTo>
                  <a:lnTo>
                    <a:pt x="0" y="136"/>
                  </a:lnTo>
                  <a:lnTo>
                    <a:pt x="7" y="400"/>
                  </a:lnTo>
                  <a:lnTo>
                    <a:pt x="63" y="400"/>
                  </a:lnTo>
                  <a:lnTo>
                    <a:pt x="63" y="414"/>
                  </a:lnTo>
                  <a:lnTo>
                    <a:pt x="116" y="414"/>
                  </a:lnTo>
                  <a:lnTo>
                    <a:pt x="128" y="427"/>
                  </a:lnTo>
                  <a:lnTo>
                    <a:pt x="128" y="483"/>
                  </a:lnTo>
                  <a:lnTo>
                    <a:pt x="201" y="483"/>
                  </a:lnTo>
                  <a:lnTo>
                    <a:pt x="201" y="474"/>
                  </a:lnTo>
                  <a:lnTo>
                    <a:pt x="201" y="466"/>
                  </a:lnTo>
                  <a:lnTo>
                    <a:pt x="203" y="457"/>
                  </a:lnTo>
                  <a:lnTo>
                    <a:pt x="204" y="451"/>
                  </a:lnTo>
                  <a:lnTo>
                    <a:pt x="207" y="447"/>
                  </a:lnTo>
                  <a:lnTo>
                    <a:pt x="210" y="443"/>
                  </a:lnTo>
                  <a:lnTo>
                    <a:pt x="213" y="438"/>
                  </a:lnTo>
                  <a:lnTo>
                    <a:pt x="217" y="436"/>
                  </a:lnTo>
                  <a:lnTo>
                    <a:pt x="222" y="433"/>
                  </a:lnTo>
                  <a:lnTo>
                    <a:pt x="228" y="431"/>
                  </a:lnTo>
                  <a:lnTo>
                    <a:pt x="234" y="431"/>
                  </a:lnTo>
                  <a:lnTo>
                    <a:pt x="234" y="403"/>
                  </a:lnTo>
                  <a:lnTo>
                    <a:pt x="301" y="403"/>
                  </a:lnTo>
                  <a:lnTo>
                    <a:pt x="301" y="418"/>
                  </a:lnTo>
                  <a:lnTo>
                    <a:pt x="341" y="418"/>
                  </a:lnTo>
                  <a:lnTo>
                    <a:pt x="341" y="413"/>
                  </a:lnTo>
                  <a:lnTo>
                    <a:pt x="353" y="393"/>
                  </a:lnTo>
                  <a:lnTo>
                    <a:pt x="341" y="365"/>
                  </a:lnTo>
                  <a:lnTo>
                    <a:pt x="319" y="355"/>
                  </a:lnTo>
                  <a:lnTo>
                    <a:pt x="326" y="331"/>
                  </a:lnTo>
                  <a:lnTo>
                    <a:pt x="329" y="319"/>
                  </a:lnTo>
                  <a:lnTo>
                    <a:pt x="329" y="304"/>
                  </a:lnTo>
                  <a:lnTo>
                    <a:pt x="373" y="275"/>
                  </a:lnTo>
                  <a:lnTo>
                    <a:pt x="387" y="269"/>
                  </a:lnTo>
                  <a:lnTo>
                    <a:pt x="394" y="258"/>
                  </a:lnTo>
                  <a:lnTo>
                    <a:pt x="394" y="203"/>
                  </a:lnTo>
                  <a:lnTo>
                    <a:pt x="297" y="20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4" name="Freeform 1081"/>
            <p:cNvSpPr>
              <a:spLocks/>
            </p:cNvSpPr>
            <p:nvPr/>
          </p:nvSpPr>
          <p:spPr bwMode="auto">
            <a:xfrm>
              <a:off x="-2714" y="-2222"/>
              <a:ext cx="394" cy="483"/>
            </a:xfrm>
            <a:custGeom>
              <a:avLst/>
              <a:gdLst/>
              <a:ahLst/>
              <a:cxnLst>
                <a:cxn ang="0">
                  <a:pos x="297" y="203"/>
                </a:cxn>
                <a:cxn ang="0">
                  <a:pos x="297" y="249"/>
                </a:cxn>
                <a:cxn ang="0">
                  <a:pos x="247" y="249"/>
                </a:cxn>
                <a:cxn ang="0">
                  <a:pos x="247" y="239"/>
                </a:cxn>
                <a:cxn ang="0">
                  <a:pos x="194" y="239"/>
                </a:cxn>
                <a:cxn ang="0">
                  <a:pos x="194" y="46"/>
                </a:cxn>
                <a:cxn ang="0">
                  <a:pos x="170" y="46"/>
                </a:cxn>
                <a:cxn ang="0">
                  <a:pos x="156" y="31"/>
                </a:cxn>
                <a:cxn ang="0">
                  <a:pos x="156" y="0"/>
                </a:cxn>
                <a:cxn ang="0">
                  <a:pos x="119" y="18"/>
                </a:cxn>
                <a:cxn ang="0">
                  <a:pos x="72" y="18"/>
                </a:cxn>
                <a:cxn ang="0">
                  <a:pos x="72" y="136"/>
                </a:cxn>
                <a:cxn ang="0">
                  <a:pos x="0" y="136"/>
                </a:cxn>
                <a:cxn ang="0">
                  <a:pos x="7" y="400"/>
                </a:cxn>
                <a:cxn ang="0">
                  <a:pos x="63" y="400"/>
                </a:cxn>
                <a:cxn ang="0">
                  <a:pos x="63" y="414"/>
                </a:cxn>
                <a:cxn ang="0">
                  <a:pos x="116" y="414"/>
                </a:cxn>
                <a:cxn ang="0">
                  <a:pos x="128" y="427"/>
                </a:cxn>
                <a:cxn ang="0">
                  <a:pos x="128" y="483"/>
                </a:cxn>
                <a:cxn ang="0">
                  <a:pos x="201" y="483"/>
                </a:cxn>
                <a:cxn ang="0">
                  <a:pos x="201" y="474"/>
                </a:cxn>
                <a:cxn ang="0">
                  <a:pos x="201" y="466"/>
                </a:cxn>
                <a:cxn ang="0">
                  <a:pos x="203" y="457"/>
                </a:cxn>
                <a:cxn ang="0">
                  <a:pos x="204" y="451"/>
                </a:cxn>
                <a:cxn ang="0">
                  <a:pos x="207" y="447"/>
                </a:cxn>
                <a:cxn ang="0">
                  <a:pos x="210" y="443"/>
                </a:cxn>
                <a:cxn ang="0">
                  <a:pos x="213" y="438"/>
                </a:cxn>
                <a:cxn ang="0">
                  <a:pos x="217" y="436"/>
                </a:cxn>
                <a:cxn ang="0">
                  <a:pos x="222" y="433"/>
                </a:cxn>
                <a:cxn ang="0">
                  <a:pos x="228" y="431"/>
                </a:cxn>
                <a:cxn ang="0">
                  <a:pos x="234" y="431"/>
                </a:cxn>
                <a:cxn ang="0">
                  <a:pos x="234" y="403"/>
                </a:cxn>
                <a:cxn ang="0">
                  <a:pos x="301" y="403"/>
                </a:cxn>
                <a:cxn ang="0">
                  <a:pos x="301" y="418"/>
                </a:cxn>
                <a:cxn ang="0">
                  <a:pos x="341" y="418"/>
                </a:cxn>
                <a:cxn ang="0">
                  <a:pos x="341" y="413"/>
                </a:cxn>
                <a:cxn ang="0">
                  <a:pos x="353" y="393"/>
                </a:cxn>
                <a:cxn ang="0">
                  <a:pos x="341" y="365"/>
                </a:cxn>
                <a:cxn ang="0">
                  <a:pos x="319" y="355"/>
                </a:cxn>
                <a:cxn ang="0">
                  <a:pos x="326" y="331"/>
                </a:cxn>
                <a:cxn ang="0">
                  <a:pos x="329" y="319"/>
                </a:cxn>
                <a:cxn ang="0">
                  <a:pos x="329" y="304"/>
                </a:cxn>
                <a:cxn ang="0">
                  <a:pos x="373" y="275"/>
                </a:cxn>
                <a:cxn ang="0">
                  <a:pos x="387" y="269"/>
                </a:cxn>
                <a:cxn ang="0">
                  <a:pos x="394" y="258"/>
                </a:cxn>
                <a:cxn ang="0">
                  <a:pos x="394" y="203"/>
                </a:cxn>
                <a:cxn ang="0">
                  <a:pos x="297" y="203"/>
                </a:cxn>
              </a:cxnLst>
              <a:rect l="0" t="0" r="r" b="b"/>
              <a:pathLst>
                <a:path w="394" h="483">
                  <a:moveTo>
                    <a:pt x="297" y="203"/>
                  </a:moveTo>
                  <a:lnTo>
                    <a:pt x="297" y="249"/>
                  </a:lnTo>
                  <a:lnTo>
                    <a:pt x="247" y="249"/>
                  </a:lnTo>
                  <a:lnTo>
                    <a:pt x="247" y="239"/>
                  </a:lnTo>
                  <a:lnTo>
                    <a:pt x="194" y="239"/>
                  </a:lnTo>
                  <a:lnTo>
                    <a:pt x="194" y="46"/>
                  </a:lnTo>
                  <a:lnTo>
                    <a:pt x="170" y="46"/>
                  </a:lnTo>
                  <a:lnTo>
                    <a:pt x="156" y="31"/>
                  </a:lnTo>
                  <a:lnTo>
                    <a:pt x="156" y="0"/>
                  </a:lnTo>
                  <a:lnTo>
                    <a:pt x="119" y="18"/>
                  </a:lnTo>
                  <a:lnTo>
                    <a:pt x="72" y="18"/>
                  </a:lnTo>
                  <a:lnTo>
                    <a:pt x="72" y="136"/>
                  </a:lnTo>
                  <a:lnTo>
                    <a:pt x="0" y="136"/>
                  </a:lnTo>
                  <a:lnTo>
                    <a:pt x="7" y="400"/>
                  </a:lnTo>
                  <a:lnTo>
                    <a:pt x="63" y="400"/>
                  </a:lnTo>
                  <a:lnTo>
                    <a:pt x="63" y="414"/>
                  </a:lnTo>
                  <a:lnTo>
                    <a:pt x="116" y="414"/>
                  </a:lnTo>
                  <a:lnTo>
                    <a:pt x="128" y="427"/>
                  </a:lnTo>
                  <a:lnTo>
                    <a:pt x="128" y="483"/>
                  </a:lnTo>
                  <a:lnTo>
                    <a:pt x="201" y="483"/>
                  </a:lnTo>
                  <a:lnTo>
                    <a:pt x="201" y="474"/>
                  </a:lnTo>
                  <a:lnTo>
                    <a:pt x="201" y="466"/>
                  </a:lnTo>
                  <a:lnTo>
                    <a:pt x="203" y="457"/>
                  </a:lnTo>
                  <a:lnTo>
                    <a:pt x="204" y="451"/>
                  </a:lnTo>
                  <a:lnTo>
                    <a:pt x="207" y="447"/>
                  </a:lnTo>
                  <a:lnTo>
                    <a:pt x="210" y="443"/>
                  </a:lnTo>
                  <a:lnTo>
                    <a:pt x="213" y="438"/>
                  </a:lnTo>
                  <a:lnTo>
                    <a:pt x="217" y="436"/>
                  </a:lnTo>
                  <a:lnTo>
                    <a:pt x="222" y="433"/>
                  </a:lnTo>
                  <a:lnTo>
                    <a:pt x="228" y="431"/>
                  </a:lnTo>
                  <a:lnTo>
                    <a:pt x="234" y="431"/>
                  </a:lnTo>
                  <a:lnTo>
                    <a:pt x="234" y="403"/>
                  </a:lnTo>
                  <a:lnTo>
                    <a:pt x="301" y="403"/>
                  </a:lnTo>
                  <a:lnTo>
                    <a:pt x="301" y="418"/>
                  </a:lnTo>
                  <a:lnTo>
                    <a:pt x="341" y="418"/>
                  </a:lnTo>
                  <a:lnTo>
                    <a:pt x="341" y="413"/>
                  </a:lnTo>
                  <a:lnTo>
                    <a:pt x="353" y="393"/>
                  </a:lnTo>
                  <a:lnTo>
                    <a:pt x="341" y="365"/>
                  </a:lnTo>
                  <a:lnTo>
                    <a:pt x="319" y="355"/>
                  </a:lnTo>
                  <a:lnTo>
                    <a:pt x="326" y="331"/>
                  </a:lnTo>
                  <a:lnTo>
                    <a:pt x="329" y="319"/>
                  </a:lnTo>
                  <a:lnTo>
                    <a:pt x="329" y="304"/>
                  </a:lnTo>
                  <a:lnTo>
                    <a:pt x="373" y="275"/>
                  </a:lnTo>
                  <a:lnTo>
                    <a:pt x="387" y="269"/>
                  </a:lnTo>
                  <a:lnTo>
                    <a:pt x="394" y="258"/>
                  </a:lnTo>
                  <a:lnTo>
                    <a:pt x="394" y="203"/>
                  </a:lnTo>
                  <a:lnTo>
                    <a:pt x="297" y="20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5" name="Freeform 1082"/>
            <p:cNvSpPr>
              <a:spLocks/>
            </p:cNvSpPr>
            <p:nvPr/>
          </p:nvSpPr>
          <p:spPr bwMode="auto">
            <a:xfrm>
              <a:off x="-2938" y="-2143"/>
              <a:ext cx="231" cy="322"/>
            </a:xfrm>
            <a:custGeom>
              <a:avLst/>
              <a:gdLst/>
              <a:ahLst/>
              <a:cxnLst>
                <a:cxn ang="0">
                  <a:pos x="222" y="0"/>
                </a:cxn>
                <a:cxn ang="0">
                  <a:pos x="3" y="0"/>
                </a:cxn>
                <a:cxn ang="0">
                  <a:pos x="4" y="31"/>
                </a:cxn>
                <a:cxn ang="0">
                  <a:pos x="10" y="51"/>
                </a:cxn>
                <a:cxn ang="0">
                  <a:pos x="10" y="83"/>
                </a:cxn>
                <a:cxn ang="0">
                  <a:pos x="15" y="98"/>
                </a:cxn>
                <a:cxn ang="0">
                  <a:pos x="35" y="163"/>
                </a:cxn>
                <a:cxn ang="0">
                  <a:pos x="31" y="190"/>
                </a:cxn>
                <a:cxn ang="0">
                  <a:pos x="35" y="216"/>
                </a:cxn>
                <a:cxn ang="0">
                  <a:pos x="35" y="235"/>
                </a:cxn>
                <a:cxn ang="0">
                  <a:pos x="23" y="255"/>
                </a:cxn>
                <a:cxn ang="0">
                  <a:pos x="0" y="278"/>
                </a:cxn>
                <a:cxn ang="0">
                  <a:pos x="1" y="288"/>
                </a:cxn>
                <a:cxn ang="0">
                  <a:pos x="79" y="288"/>
                </a:cxn>
                <a:cxn ang="0">
                  <a:pos x="79" y="322"/>
                </a:cxn>
                <a:cxn ang="0">
                  <a:pos x="231" y="322"/>
                </a:cxn>
                <a:cxn ang="0">
                  <a:pos x="222" y="57"/>
                </a:cxn>
                <a:cxn ang="0">
                  <a:pos x="222" y="0"/>
                </a:cxn>
              </a:cxnLst>
              <a:rect l="0" t="0" r="r" b="b"/>
              <a:pathLst>
                <a:path w="231" h="322">
                  <a:moveTo>
                    <a:pt x="222" y="0"/>
                  </a:moveTo>
                  <a:lnTo>
                    <a:pt x="3" y="0"/>
                  </a:lnTo>
                  <a:lnTo>
                    <a:pt x="4" y="31"/>
                  </a:lnTo>
                  <a:lnTo>
                    <a:pt x="10" y="51"/>
                  </a:lnTo>
                  <a:lnTo>
                    <a:pt x="10" y="83"/>
                  </a:lnTo>
                  <a:lnTo>
                    <a:pt x="15" y="98"/>
                  </a:lnTo>
                  <a:lnTo>
                    <a:pt x="35" y="163"/>
                  </a:lnTo>
                  <a:lnTo>
                    <a:pt x="31" y="190"/>
                  </a:lnTo>
                  <a:lnTo>
                    <a:pt x="35" y="216"/>
                  </a:lnTo>
                  <a:lnTo>
                    <a:pt x="35" y="235"/>
                  </a:lnTo>
                  <a:lnTo>
                    <a:pt x="23" y="255"/>
                  </a:lnTo>
                  <a:lnTo>
                    <a:pt x="0" y="278"/>
                  </a:lnTo>
                  <a:lnTo>
                    <a:pt x="1" y="288"/>
                  </a:lnTo>
                  <a:lnTo>
                    <a:pt x="79" y="288"/>
                  </a:lnTo>
                  <a:lnTo>
                    <a:pt x="79" y="322"/>
                  </a:lnTo>
                  <a:lnTo>
                    <a:pt x="231" y="322"/>
                  </a:lnTo>
                  <a:lnTo>
                    <a:pt x="222" y="57"/>
                  </a:lnTo>
                  <a:lnTo>
                    <a:pt x="222"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6" name="Freeform 1083"/>
            <p:cNvSpPr>
              <a:spLocks/>
            </p:cNvSpPr>
            <p:nvPr/>
          </p:nvSpPr>
          <p:spPr bwMode="auto">
            <a:xfrm>
              <a:off x="-2938" y="-2143"/>
              <a:ext cx="231" cy="322"/>
            </a:xfrm>
            <a:custGeom>
              <a:avLst/>
              <a:gdLst/>
              <a:ahLst/>
              <a:cxnLst>
                <a:cxn ang="0">
                  <a:pos x="222" y="0"/>
                </a:cxn>
                <a:cxn ang="0">
                  <a:pos x="3" y="0"/>
                </a:cxn>
                <a:cxn ang="0">
                  <a:pos x="4" y="31"/>
                </a:cxn>
                <a:cxn ang="0">
                  <a:pos x="10" y="51"/>
                </a:cxn>
                <a:cxn ang="0">
                  <a:pos x="10" y="83"/>
                </a:cxn>
                <a:cxn ang="0">
                  <a:pos x="15" y="98"/>
                </a:cxn>
                <a:cxn ang="0">
                  <a:pos x="35" y="163"/>
                </a:cxn>
                <a:cxn ang="0">
                  <a:pos x="31" y="190"/>
                </a:cxn>
                <a:cxn ang="0">
                  <a:pos x="35" y="216"/>
                </a:cxn>
                <a:cxn ang="0">
                  <a:pos x="35" y="235"/>
                </a:cxn>
                <a:cxn ang="0">
                  <a:pos x="23" y="255"/>
                </a:cxn>
                <a:cxn ang="0">
                  <a:pos x="0" y="278"/>
                </a:cxn>
                <a:cxn ang="0">
                  <a:pos x="1" y="288"/>
                </a:cxn>
                <a:cxn ang="0">
                  <a:pos x="79" y="288"/>
                </a:cxn>
                <a:cxn ang="0">
                  <a:pos x="79" y="322"/>
                </a:cxn>
                <a:cxn ang="0">
                  <a:pos x="231" y="322"/>
                </a:cxn>
                <a:cxn ang="0">
                  <a:pos x="222" y="57"/>
                </a:cxn>
                <a:cxn ang="0">
                  <a:pos x="222" y="0"/>
                </a:cxn>
              </a:cxnLst>
              <a:rect l="0" t="0" r="r" b="b"/>
              <a:pathLst>
                <a:path w="231" h="322">
                  <a:moveTo>
                    <a:pt x="222" y="0"/>
                  </a:moveTo>
                  <a:lnTo>
                    <a:pt x="3" y="0"/>
                  </a:lnTo>
                  <a:lnTo>
                    <a:pt x="4" y="31"/>
                  </a:lnTo>
                  <a:lnTo>
                    <a:pt x="10" y="51"/>
                  </a:lnTo>
                  <a:lnTo>
                    <a:pt x="10" y="83"/>
                  </a:lnTo>
                  <a:lnTo>
                    <a:pt x="15" y="98"/>
                  </a:lnTo>
                  <a:lnTo>
                    <a:pt x="35" y="163"/>
                  </a:lnTo>
                  <a:lnTo>
                    <a:pt x="31" y="190"/>
                  </a:lnTo>
                  <a:lnTo>
                    <a:pt x="35" y="216"/>
                  </a:lnTo>
                  <a:lnTo>
                    <a:pt x="35" y="235"/>
                  </a:lnTo>
                  <a:lnTo>
                    <a:pt x="23" y="255"/>
                  </a:lnTo>
                  <a:lnTo>
                    <a:pt x="0" y="278"/>
                  </a:lnTo>
                  <a:lnTo>
                    <a:pt x="1" y="288"/>
                  </a:lnTo>
                  <a:lnTo>
                    <a:pt x="79" y="288"/>
                  </a:lnTo>
                  <a:lnTo>
                    <a:pt x="79" y="322"/>
                  </a:lnTo>
                  <a:lnTo>
                    <a:pt x="231" y="322"/>
                  </a:lnTo>
                  <a:lnTo>
                    <a:pt x="222" y="57"/>
                  </a:lnTo>
                  <a:lnTo>
                    <a:pt x="222"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7" name="Freeform 1084"/>
            <p:cNvSpPr>
              <a:spLocks/>
            </p:cNvSpPr>
            <p:nvPr/>
          </p:nvSpPr>
          <p:spPr bwMode="auto">
            <a:xfrm>
              <a:off x="-2937" y="-1855"/>
              <a:ext cx="393" cy="398"/>
            </a:xfrm>
            <a:custGeom>
              <a:avLst/>
              <a:gdLst/>
              <a:ahLst/>
              <a:cxnLst>
                <a:cxn ang="0">
                  <a:pos x="243" y="281"/>
                </a:cxn>
                <a:cxn ang="0">
                  <a:pos x="243" y="249"/>
                </a:cxn>
                <a:cxn ang="0">
                  <a:pos x="271" y="249"/>
                </a:cxn>
                <a:cxn ang="0">
                  <a:pos x="271" y="195"/>
                </a:cxn>
                <a:cxn ang="0">
                  <a:pos x="271" y="199"/>
                </a:cxn>
                <a:cxn ang="0">
                  <a:pos x="273" y="202"/>
                </a:cxn>
                <a:cxn ang="0">
                  <a:pos x="274" y="205"/>
                </a:cxn>
                <a:cxn ang="0">
                  <a:pos x="277" y="206"/>
                </a:cxn>
                <a:cxn ang="0">
                  <a:pos x="280" y="208"/>
                </a:cxn>
                <a:cxn ang="0">
                  <a:pos x="283" y="209"/>
                </a:cxn>
                <a:cxn ang="0">
                  <a:pos x="290" y="210"/>
                </a:cxn>
                <a:cxn ang="0">
                  <a:pos x="296" y="212"/>
                </a:cxn>
                <a:cxn ang="0">
                  <a:pos x="302" y="212"/>
                </a:cxn>
                <a:cxn ang="0">
                  <a:pos x="308" y="212"/>
                </a:cxn>
                <a:cxn ang="0">
                  <a:pos x="308" y="165"/>
                </a:cxn>
                <a:cxn ang="0">
                  <a:pos x="327" y="165"/>
                </a:cxn>
                <a:cxn ang="0">
                  <a:pos x="327" y="179"/>
                </a:cxn>
                <a:cxn ang="0">
                  <a:pos x="357" y="179"/>
                </a:cxn>
                <a:cxn ang="0">
                  <a:pos x="357" y="157"/>
                </a:cxn>
                <a:cxn ang="0">
                  <a:pos x="393" y="157"/>
                </a:cxn>
                <a:cxn ang="0">
                  <a:pos x="393" y="114"/>
                </a:cxn>
                <a:cxn ang="0">
                  <a:pos x="351" y="114"/>
                </a:cxn>
                <a:cxn ang="0">
                  <a:pos x="351" y="60"/>
                </a:cxn>
                <a:cxn ang="0">
                  <a:pos x="337" y="47"/>
                </a:cxn>
                <a:cxn ang="0">
                  <a:pos x="286" y="47"/>
                </a:cxn>
                <a:cxn ang="0">
                  <a:pos x="286" y="33"/>
                </a:cxn>
                <a:cxn ang="0">
                  <a:pos x="78" y="33"/>
                </a:cxn>
                <a:cxn ang="0">
                  <a:pos x="78" y="0"/>
                </a:cxn>
                <a:cxn ang="0">
                  <a:pos x="0" y="0"/>
                </a:cxn>
                <a:cxn ang="0">
                  <a:pos x="2" y="7"/>
                </a:cxn>
                <a:cxn ang="0">
                  <a:pos x="50" y="51"/>
                </a:cxn>
                <a:cxn ang="0">
                  <a:pos x="50" y="398"/>
                </a:cxn>
                <a:cxn ang="0">
                  <a:pos x="273" y="391"/>
                </a:cxn>
                <a:cxn ang="0">
                  <a:pos x="273" y="281"/>
                </a:cxn>
                <a:cxn ang="0">
                  <a:pos x="243" y="281"/>
                </a:cxn>
              </a:cxnLst>
              <a:rect l="0" t="0" r="r" b="b"/>
              <a:pathLst>
                <a:path w="393" h="398">
                  <a:moveTo>
                    <a:pt x="243" y="281"/>
                  </a:moveTo>
                  <a:lnTo>
                    <a:pt x="243" y="249"/>
                  </a:lnTo>
                  <a:lnTo>
                    <a:pt x="271" y="249"/>
                  </a:lnTo>
                  <a:lnTo>
                    <a:pt x="271" y="195"/>
                  </a:lnTo>
                  <a:lnTo>
                    <a:pt x="271" y="199"/>
                  </a:lnTo>
                  <a:lnTo>
                    <a:pt x="273" y="202"/>
                  </a:lnTo>
                  <a:lnTo>
                    <a:pt x="274" y="205"/>
                  </a:lnTo>
                  <a:lnTo>
                    <a:pt x="277" y="206"/>
                  </a:lnTo>
                  <a:lnTo>
                    <a:pt x="280" y="208"/>
                  </a:lnTo>
                  <a:lnTo>
                    <a:pt x="283" y="209"/>
                  </a:lnTo>
                  <a:lnTo>
                    <a:pt x="290" y="210"/>
                  </a:lnTo>
                  <a:lnTo>
                    <a:pt x="296" y="212"/>
                  </a:lnTo>
                  <a:lnTo>
                    <a:pt x="302" y="212"/>
                  </a:lnTo>
                  <a:lnTo>
                    <a:pt x="308" y="212"/>
                  </a:lnTo>
                  <a:lnTo>
                    <a:pt x="308" y="165"/>
                  </a:lnTo>
                  <a:lnTo>
                    <a:pt x="327" y="165"/>
                  </a:lnTo>
                  <a:lnTo>
                    <a:pt x="327" y="179"/>
                  </a:lnTo>
                  <a:lnTo>
                    <a:pt x="357" y="179"/>
                  </a:lnTo>
                  <a:lnTo>
                    <a:pt x="357" y="157"/>
                  </a:lnTo>
                  <a:lnTo>
                    <a:pt x="393" y="157"/>
                  </a:lnTo>
                  <a:lnTo>
                    <a:pt x="393" y="114"/>
                  </a:lnTo>
                  <a:lnTo>
                    <a:pt x="351" y="114"/>
                  </a:lnTo>
                  <a:lnTo>
                    <a:pt x="351" y="60"/>
                  </a:lnTo>
                  <a:lnTo>
                    <a:pt x="337" y="47"/>
                  </a:lnTo>
                  <a:lnTo>
                    <a:pt x="286" y="47"/>
                  </a:lnTo>
                  <a:lnTo>
                    <a:pt x="286" y="33"/>
                  </a:lnTo>
                  <a:lnTo>
                    <a:pt x="78" y="33"/>
                  </a:lnTo>
                  <a:lnTo>
                    <a:pt x="78" y="0"/>
                  </a:lnTo>
                  <a:lnTo>
                    <a:pt x="0" y="0"/>
                  </a:lnTo>
                  <a:lnTo>
                    <a:pt x="2" y="7"/>
                  </a:lnTo>
                  <a:lnTo>
                    <a:pt x="50" y="51"/>
                  </a:lnTo>
                  <a:lnTo>
                    <a:pt x="50" y="398"/>
                  </a:lnTo>
                  <a:lnTo>
                    <a:pt x="273" y="391"/>
                  </a:lnTo>
                  <a:lnTo>
                    <a:pt x="273" y="281"/>
                  </a:lnTo>
                  <a:lnTo>
                    <a:pt x="243" y="28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8" name="Freeform 1085"/>
            <p:cNvSpPr>
              <a:spLocks/>
            </p:cNvSpPr>
            <p:nvPr/>
          </p:nvSpPr>
          <p:spPr bwMode="auto">
            <a:xfrm>
              <a:off x="-2937" y="-1855"/>
              <a:ext cx="393" cy="398"/>
            </a:xfrm>
            <a:custGeom>
              <a:avLst/>
              <a:gdLst/>
              <a:ahLst/>
              <a:cxnLst>
                <a:cxn ang="0">
                  <a:pos x="243" y="281"/>
                </a:cxn>
                <a:cxn ang="0">
                  <a:pos x="243" y="249"/>
                </a:cxn>
                <a:cxn ang="0">
                  <a:pos x="271" y="249"/>
                </a:cxn>
                <a:cxn ang="0">
                  <a:pos x="271" y="195"/>
                </a:cxn>
                <a:cxn ang="0">
                  <a:pos x="271" y="199"/>
                </a:cxn>
                <a:cxn ang="0">
                  <a:pos x="273" y="202"/>
                </a:cxn>
                <a:cxn ang="0">
                  <a:pos x="274" y="205"/>
                </a:cxn>
                <a:cxn ang="0">
                  <a:pos x="277" y="206"/>
                </a:cxn>
                <a:cxn ang="0">
                  <a:pos x="280" y="208"/>
                </a:cxn>
                <a:cxn ang="0">
                  <a:pos x="283" y="209"/>
                </a:cxn>
                <a:cxn ang="0">
                  <a:pos x="290" y="210"/>
                </a:cxn>
                <a:cxn ang="0">
                  <a:pos x="296" y="212"/>
                </a:cxn>
                <a:cxn ang="0">
                  <a:pos x="302" y="212"/>
                </a:cxn>
                <a:cxn ang="0">
                  <a:pos x="308" y="212"/>
                </a:cxn>
                <a:cxn ang="0">
                  <a:pos x="308" y="165"/>
                </a:cxn>
                <a:cxn ang="0">
                  <a:pos x="327" y="165"/>
                </a:cxn>
                <a:cxn ang="0">
                  <a:pos x="327" y="179"/>
                </a:cxn>
                <a:cxn ang="0">
                  <a:pos x="357" y="179"/>
                </a:cxn>
                <a:cxn ang="0">
                  <a:pos x="357" y="157"/>
                </a:cxn>
                <a:cxn ang="0">
                  <a:pos x="393" y="157"/>
                </a:cxn>
                <a:cxn ang="0">
                  <a:pos x="393" y="114"/>
                </a:cxn>
                <a:cxn ang="0">
                  <a:pos x="351" y="114"/>
                </a:cxn>
                <a:cxn ang="0">
                  <a:pos x="351" y="60"/>
                </a:cxn>
                <a:cxn ang="0">
                  <a:pos x="337" y="47"/>
                </a:cxn>
                <a:cxn ang="0">
                  <a:pos x="286" y="47"/>
                </a:cxn>
                <a:cxn ang="0">
                  <a:pos x="286" y="33"/>
                </a:cxn>
                <a:cxn ang="0">
                  <a:pos x="78" y="33"/>
                </a:cxn>
                <a:cxn ang="0">
                  <a:pos x="78" y="0"/>
                </a:cxn>
                <a:cxn ang="0">
                  <a:pos x="0" y="0"/>
                </a:cxn>
                <a:cxn ang="0">
                  <a:pos x="2" y="7"/>
                </a:cxn>
                <a:cxn ang="0">
                  <a:pos x="50" y="51"/>
                </a:cxn>
                <a:cxn ang="0">
                  <a:pos x="50" y="398"/>
                </a:cxn>
                <a:cxn ang="0">
                  <a:pos x="273" y="391"/>
                </a:cxn>
                <a:cxn ang="0">
                  <a:pos x="273" y="281"/>
                </a:cxn>
                <a:cxn ang="0">
                  <a:pos x="243" y="281"/>
                </a:cxn>
              </a:cxnLst>
              <a:rect l="0" t="0" r="r" b="b"/>
              <a:pathLst>
                <a:path w="393" h="398">
                  <a:moveTo>
                    <a:pt x="243" y="281"/>
                  </a:moveTo>
                  <a:lnTo>
                    <a:pt x="243" y="249"/>
                  </a:lnTo>
                  <a:lnTo>
                    <a:pt x="271" y="249"/>
                  </a:lnTo>
                  <a:lnTo>
                    <a:pt x="271" y="195"/>
                  </a:lnTo>
                  <a:lnTo>
                    <a:pt x="271" y="199"/>
                  </a:lnTo>
                  <a:lnTo>
                    <a:pt x="273" y="202"/>
                  </a:lnTo>
                  <a:lnTo>
                    <a:pt x="274" y="205"/>
                  </a:lnTo>
                  <a:lnTo>
                    <a:pt x="277" y="206"/>
                  </a:lnTo>
                  <a:lnTo>
                    <a:pt x="280" y="208"/>
                  </a:lnTo>
                  <a:lnTo>
                    <a:pt x="283" y="209"/>
                  </a:lnTo>
                  <a:lnTo>
                    <a:pt x="290" y="210"/>
                  </a:lnTo>
                  <a:lnTo>
                    <a:pt x="296" y="212"/>
                  </a:lnTo>
                  <a:lnTo>
                    <a:pt x="302" y="212"/>
                  </a:lnTo>
                  <a:lnTo>
                    <a:pt x="308" y="212"/>
                  </a:lnTo>
                  <a:lnTo>
                    <a:pt x="308" y="165"/>
                  </a:lnTo>
                  <a:lnTo>
                    <a:pt x="327" y="165"/>
                  </a:lnTo>
                  <a:lnTo>
                    <a:pt x="327" y="179"/>
                  </a:lnTo>
                  <a:lnTo>
                    <a:pt x="357" y="179"/>
                  </a:lnTo>
                  <a:lnTo>
                    <a:pt x="357" y="157"/>
                  </a:lnTo>
                  <a:lnTo>
                    <a:pt x="393" y="157"/>
                  </a:lnTo>
                  <a:lnTo>
                    <a:pt x="393" y="114"/>
                  </a:lnTo>
                  <a:lnTo>
                    <a:pt x="351" y="114"/>
                  </a:lnTo>
                  <a:lnTo>
                    <a:pt x="351" y="60"/>
                  </a:lnTo>
                  <a:lnTo>
                    <a:pt x="337" y="47"/>
                  </a:lnTo>
                  <a:lnTo>
                    <a:pt x="286" y="47"/>
                  </a:lnTo>
                  <a:lnTo>
                    <a:pt x="286" y="33"/>
                  </a:lnTo>
                  <a:lnTo>
                    <a:pt x="78" y="33"/>
                  </a:lnTo>
                  <a:lnTo>
                    <a:pt x="78" y="0"/>
                  </a:lnTo>
                  <a:lnTo>
                    <a:pt x="0" y="0"/>
                  </a:lnTo>
                  <a:lnTo>
                    <a:pt x="2" y="7"/>
                  </a:lnTo>
                  <a:lnTo>
                    <a:pt x="50" y="51"/>
                  </a:lnTo>
                  <a:lnTo>
                    <a:pt x="50" y="398"/>
                  </a:lnTo>
                  <a:lnTo>
                    <a:pt x="273" y="391"/>
                  </a:lnTo>
                  <a:lnTo>
                    <a:pt x="273" y="281"/>
                  </a:lnTo>
                  <a:lnTo>
                    <a:pt x="243" y="28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29" name="Freeform 1086"/>
            <p:cNvSpPr>
              <a:spLocks/>
            </p:cNvSpPr>
            <p:nvPr/>
          </p:nvSpPr>
          <p:spPr bwMode="auto">
            <a:xfrm>
              <a:off x="-2694" y="-1696"/>
              <a:ext cx="551" cy="234"/>
            </a:xfrm>
            <a:custGeom>
              <a:avLst/>
              <a:gdLst/>
              <a:ahLst/>
              <a:cxnLst>
                <a:cxn ang="0">
                  <a:pos x="551" y="218"/>
                </a:cxn>
                <a:cxn ang="0">
                  <a:pos x="545" y="180"/>
                </a:cxn>
                <a:cxn ang="0">
                  <a:pos x="545" y="159"/>
                </a:cxn>
                <a:cxn ang="0">
                  <a:pos x="536" y="146"/>
                </a:cxn>
                <a:cxn ang="0">
                  <a:pos x="493" y="117"/>
                </a:cxn>
                <a:cxn ang="0">
                  <a:pos x="455" y="90"/>
                </a:cxn>
                <a:cxn ang="0">
                  <a:pos x="445" y="60"/>
                </a:cxn>
                <a:cxn ang="0">
                  <a:pos x="395" y="39"/>
                </a:cxn>
                <a:cxn ang="0">
                  <a:pos x="386" y="37"/>
                </a:cxn>
                <a:cxn ang="0">
                  <a:pos x="386" y="23"/>
                </a:cxn>
                <a:cxn ang="0">
                  <a:pos x="381" y="20"/>
                </a:cxn>
                <a:cxn ang="0">
                  <a:pos x="343" y="14"/>
                </a:cxn>
                <a:cxn ang="0">
                  <a:pos x="342" y="10"/>
                </a:cxn>
                <a:cxn ang="0">
                  <a:pos x="334" y="3"/>
                </a:cxn>
                <a:cxn ang="0">
                  <a:pos x="321" y="10"/>
                </a:cxn>
                <a:cxn ang="0">
                  <a:pos x="321" y="34"/>
                </a:cxn>
                <a:cxn ang="0">
                  <a:pos x="287" y="46"/>
                </a:cxn>
                <a:cxn ang="0">
                  <a:pos x="249" y="46"/>
                </a:cxn>
                <a:cxn ang="0">
                  <a:pos x="249" y="30"/>
                </a:cxn>
                <a:cxn ang="0">
                  <a:pos x="165" y="30"/>
                </a:cxn>
                <a:cxn ang="0">
                  <a:pos x="187" y="8"/>
                </a:cxn>
                <a:cxn ang="0">
                  <a:pos x="149" y="0"/>
                </a:cxn>
                <a:cxn ang="0">
                  <a:pos x="114" y="0"/>
                </a:cxn>
                <a:cxn ang="0">
                  <a:pos x="114" y="20"/>
                </a:cxn>
                <a:cxn ang="0">
                  <a:pos x="84" y="20"/>
                </a:cxn>
                <a:cxn ang="0">
                  <a:pos x="84" y="6"/>
                </a:cxn>
                <a:cxn ang="0">
                  <a:pos x="65" y="6"/>
                </a:cxn>
                <a:cxn ang="0">
                  <a:pos x="65" y="53"/>
                </a:cxn>
                <a:cxn ang="0">
                  <a:pos x="59" y="53"/>
                </a:cxn>
                <a:cxn ang="0">
                  <a:pos x="53" y="53"/>
                </a:cxn>
                <a:cxn ang="0">
                  <a:pos x="46" y="53"/>
                </a:cxn>
                <a:cxn ang="0">
                  <a:pos x="40" y="51"/>
                </a:cxn>
                <a:cxn ang="0">
                  <a:pos x="35" y="50"/>
                </a:cxn>
                <a:cxn ang="0">
                  <a:pos x="33" y="49"/>
                </a:cxn>
                <a:cxn ang="0">
                  <a:pos x="31" y="46"/>
                </a:cxn>
                <a:cxn ang="0">
                  <a:pos x="30" y="43"/>
                </a:cxn>
                <a:cxn ang="0">
                  <a:pos x="27" y="40"/>
                </a:cxn>
                <a:cxn ang="0">
                  <a:pos x="27" y="37"/>
                </a:cxn>
                <a:cxn ang="0">
                  <a:pos x="27" y="90"/>
                </a:cxn>
                <a:cxn ang="0">
                  <a:pos x="0" y="90"/>
                </a:cxn>
                <a:cxn ang="0">
                  <a:pos x="0" y="123"/>
                </a:cxn>
                <a:cxn ang="0">
                  <a:pos x="30" y="123"/>
                </a:cxn>
                <a:cxn ang="0">
                  <a:pos x="30" y="234"/>
                </a:cxn>
                <a:cxn ang="0">
                  <a:pos x="551" y="218"/>
                </a:cxn>
              </a:cxnLst>
              <a:rect l="0" t="0" r="r" b="b"/>
              <a:pathLst>
                <a:path w="551" h="234">
                  <a:moveTo>
                    <a:pt x="551" y="218"/>
                  </a:moveTo>
                  <a:lnTo>
                    <a:pt x="545" y="180"/>
                  </a:lnTo>
                  <a:lnTo>
                    <a:pt x="545" y="159"/>
                  </a:lnTo>
                  <a:lnTo>
                    <a:pt x="536" y="146"/>
                  </a:lnTo>
                  <a:lnTo>
                    <a:pt x="493" y="117"/>
                  </a:lnTo>
                  <a:lnTo>
                    <a:pt x="455" y="90"/>
                  </a:lnTo>
                  <a:lnTo>
                    <a:pt x="445" y="60"/>
                  </a:lnTo>
                  <a:lnTo>
                    <a:pt x="395" y="39"/>
                  </a:lnTo>
                  <a:lnTo>
                    <a:pt x="386" y="37"/>
                  </a:lnTo>
                  <a:lnTo>
                    <a:pt x="386" y="23"/>
                  </a:lnTo>
                  <a:lnTo>
                    <a:pt x="381" y="20"/>
                  </a:lnTo>
                  <a:lnTo>
                    <a:pt x="343" y="14"/>
                  </a:lnTo>
                  <a:lnTo>
                    <a:pt x="342" y="10"/>
                  </a:lnTo>
                  <a:lnTo>
                    <a:pt x="334" y="3"/>
                  </a:lnTo>
                  <a:lnTo>
                    <a:pt x="321" y="10"/>
                  </a:lnTo>
                  <a:lnTo>
                    <a:pt x="321" y="34"/>
                  </a:lnTo>
                  <a:lnTo>
                    <a:pt x="287" y="46"/>
                  </a:lnTo>
                  <a:lnTo>
                    <a:pt x="249" y="46"/>
                  </a:lnTo>
                  <a:lnTo>
                    <a:pt x="249" y="30"/>
                  </a:lnTo>
                  <a:lnTo>
                    <a:pt x="165" y="30"/>
                  </a:lnTo>
                  <a:lnTo>
                    <a:pt x="187" y="8"/>
                  </a:lnTo>
                  <a:lnTo>
                    <a:pt x="149" y="0"/>
                  </a:lnTo>
                  <a:lnTo>
                    <a:pt x="114" y="0"/>
                  </a:lnTo>
                  <a:lnTo>
                    <a:pt x="114" y="20"/>
                  </a:lnTo>
                  <a:lnTo>
                    <a:pt x="84" y="20"/>
                  </a:lnTo>
                  <a:lnTo>
                    <a:pt x="84" y="6"/>
                  </a:lnTo>
                  <a:lnTo>
                    <a:pt x="65" y="6"/>
                  </a:lnTo>
                  <a:lnTo>
                    <a:pt x="65" y="53"/>
                  </a:lnTo>
                  <a:lnTo>
                    <a:pt x="59" y="53"/>
                  </a:lnTo>
                  <a:lnTo>
                    <a:pt x="53" y="53"/>
                  </a:lnTo>
                  <a:lnTo>
                    <a:pt x="46" y="53"/>
                  </a:lnTo>
                  <a:lnTo>
                    <a:pt x="40" y="51"/>
                  </a:lnTo>
                  <a:lnTo>
                    <a:pt x="35" y="50"/>
                  </a:lnTo>
                  <a:lnTo>
                    <a:pt x="33" y="49"/>
                  </a:lnTo>
                  <a:lnTo>
                    <a:pt x="31" y="46"/>
                  </a:lnTo>
                  <a:lnTo>
                    <a:pt x="30" y="43"/>
                  </a:lnTo>
                  <a:lnTo>
                    <a:pt x="27" y="40"/>
                  </a:lnTo>
                  <a:lnTo>
                    <a:pt x="27" y="37"/>
                  </a:lnTo>
                  <a:lnTo>
                    <a:pt x="27" y="90"/>
                  </a:lnTo>
                  <a:lnTo>
                    <a:pt x="0" y="90"/>
                  </a:lnTo>
                  <a:lnTo>
                    <a:pt x="0" y="123"/>
                  </a:lnTo>
                  <a:lnTo>
                    <a:pt x="30" y="123"/>
                  </a:lnTo>
                  <a:lnTo>
                    <a:pt x="30" y="234"/>
                  </a:lnTo>
                  <a:lnTo>
                    <a:pt x="551" y="21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30" name="Freeform 1087"/>
            <p:cNvSpPr>
              <a:spLocks/>
            </p:cNvSpPr>
            <p:nvPr/>
          </p:nvSpPr>
          <p:spPr bwMode="auto">
            <a:xfrm>
              <a:off x="-2694" y="-1696"/>
              <a:ext cx="551" cy="234"/>
            </a:xfrm>
            <a:custGeom>
              <a:avLst/>
              <a:gdLst/>
              <a:ahLst/>
              <a:cxnLst>
                <a:cxn ang="0">
                  <a:pos x="551" y="218"/>
                </a:cxn>
                <a:cxn ang="0">
                  <a:pos x="545" y="180"/>
                </a:cxn>
                <a:cxn ang="0">
                  <a:pos x="545" y="159"/>
                </a:cxn>
                <a:cxn ang="0">
                  <a:pos x="536" y="146"/>
                </a:cxn>
                <a:cxn ang="0">
                  <a:pos x="493" y="117"/>
                </a:cxn>
                <a:cxn ang="0">
                  <a:pos x="455" y="90"/>
                </a:cxn>
                <a:cxn ang="0">
                  <a:pos x="445" y="60"/>
                </a:cxn>
                <a:cxn ang="0">
                  <a:pos x="395" y="39"/>
                </a:cxn>
                <a:cxn ang="0">
                  <a:pos x="386" y="37"/>
                </a:cxn>
                <a:cxn ang="0">
                  <a:pos x="386" y="23"/>
                </a:cxn>
                <a:cxn ang="0">
                  <a:pos x="381" y="20"/>
                </a:cxn>
                <a:cxn ang="0">
                  <a:pos x="343" y="14"/>
                </a:cxn>
                <a:cxn ang="0">
                  <a:pos x="342" y="10"/>
                </a:cxn>
                <a:cxn ang="0">
                  <a:pos x="334" y="3"/>
                </a:cxn>
                <a:cxn ang="0">
                  <a:pos x="321" y="10"/>
                </a:cxn>
                <a:cxn ang="0">
                  <a:pos x="321" y="34"/>
                </a:cxn>
                <a:cxn ang="0">
                  <a:pos x="287" y="46"/>
                </a:cxn>
                <a:cxn ang="0">
                  <a:pos x="249" y="46"/>
                </a:cxn>
                <a:cxn ang="0">
                  <a:pos x="249" y="30"/>
                </a:cxn>
                <a:cxn ang="0">
                  <a:pos x="165" y="30"/>
                </a:cxn>
                <a:cxn ang="0">
                  <a:pos x="187" y="8"/>
                </a:cxn>
                <a:cxn ang="0">
                  <a:pos x="149" y="0"/>
                </a:cxn>
                <a:cxn ang="0">
                  <a:pos x="114" y="0"/>
                </a:cxn>
                <a:cxn ang="0">
                  <a:pos x="114" y="20"/>
                </a:cxn>
                <a:cxn ang="0">
                  <a:pos x="84" y="20"/>
                </a:cxn>
                <a:cxn ang="0">
                  <a:pos x="84" y="6"/>
                </a:cxn>
                <a:cxn ang="0">
                  <a:pos x="65" y="6"/>
                </a:cxn>
                <a:cxn ang="0">
                  <a:pos x="65" y="53"/>
                </a:cxn>
                <a:cxn ang="0">
                  <a:pos x="59" y="53"/>
                </a:cxn>
                <a:cxn ang="0">
                  <a:pos x="53" y="53"/>
                </a:cxn>
                <a:cxn ang="0">
                  <a:pos x="46" y="53"/>
                </a:cxn>
                <a:cxn ang="0">
                  <a:pos x="40" y="51"/>
                </a:cxn>
                <a:cxn ang="0">
                  <a:pos x="35" y="50"/>
                </a:cxn>
                <a:cxn ang="0">
                  <a:pos x="33" y="49"/>
                </a:cxn>
                <a:cxn ang="0">
                  <a:pos x="31" y="46"/>
                </a:cxn>
                <a:cxn ang="0">
                  <a:pos x="30" y="43"/>
                </a:cxn>
                <a:cxn ang="0">
                  <a:pos x="27" y="40"/>
                </a:cxn>
                <a:cxn ang="0">
                  <a:pos x="27" y="37"/>
                </a:cxn>
                <a:cxn ang="0">
                  <a:pos x="27" y="90"/>
                </a:cxn>
                <a:cxn ang="0">
                  <a:pos x="0" y="90"/>
                </a:cxn>
                <a:cxn ang="0">
                  <a:pos x="0" y="123"/>
                </a:cxn>
                <a:cxn ang="0">
                  <a:pos x="30" y="123"/>
                </a:cxn>
                <a:cxn ang="0">
                  <a:pos x="30" y="234"/>
                </a:cxn>
                <a:cxn ang="0">
                  <a:pos x="551" y="218"/>
                </a:cxn>
              </a:cxnLst>
              <a:rect l="0" t="0" r="r" b="b"/>
              <a:pathLst>
                <a:path w="551" h="234">
                  <a:moveTo>
                    <a:pt x="551" y="218"/>
                  </a:moveTo>
                  <a:lnTo>
                    <a:pt x="545" y="180"/>
                  </a:lnTo>
                  <a:lnTo>
                    <a:pt x="545" y="159"/>
                  </a:lnTo>
                  <a:lnTo>
                    <a:pt x="536" y="146"/>
                  </a:lnTo>
                  <a:lnTo>
                    <a:pt x="493" y="117"/>
                  </a:lnTo>
                  <a:lnTo>
                    <a:pt x="455" y="90"/>
                  </a:lnTo>
                  <a:lnTo>
                    <a:pt x="445" y="60"/>
                  </a:lnTo>
                  <a:lnTo>
                    <a:pt x="395" y="39"/>
                  </a:lnTo>
                  <a:lnTo>
                    <a:pt x="386" y="37"/>
                  </a:lnTo>
                  <a:lnTo>
                    <a:pt x="386" y="23"/>
                  </a:lnTo>
                  <a:lnTo>
                    <a:pt x="381" y="20"/>
                  </a:lnTo>
                  <a:lnTo>
                    <a:pt x="343" y="14"/>
                  </a:lnTo>
                  <a:lnTo>
                    <a:pt x="342" y="10"/>
                  </a:lnTo>
                  <a:lnTo>
                    <a:pt x="334" y="3"/>
                  </a:lnTo>
                  <a:lnTo>
                    <a:pt x="321" y="10"/>
                  </a:lnTo>
                  <a:lnTo>
                    <a:pt x="321" y="34"/>
                  </a:lnTo>
                  <a:lnTo>
                    <a:pt x="287" y="46"/>
                  </a:lnTo>
                  <a:lnTo>
                    <a:pt x="249" y="46"/>
                  </a:lnTo>
                  <a:lnTo>
                    <a:pt x="249" y="30"/>
                  </a:lnTo>
                  <a:lnTo>
                    <a:pt x="165" y="30"/>
                  </a:lnTo>
                  <a:lnTo>
                    <a:pt x="187" y="8"/>
                  </a:lnTo>
                  <a:lnTo>
                    <a:pt x="149" y="0"/>
                  </a:lnTo>
                  <a:lnTo>
                    <a:pt x="114" y="0"/>
                  </a:lnTo>
                  <a:lnTo>
                    <a:pt x="114" y="20"/>
                  </a:lnTo>
                  <a:lnTo>
                    <a:pt x="84" y="20"/>
                  </a:lnTo>
                  <a:lnTo>
                    <a:pt x="84" y="6"/>
                  </a:lnTo>
                  <a:lnTo>
                    <a:pt x="65" y="6"/>
                  </a:lnTo>
                  <a:lnTo>
                    <a:pt x="65" y="53"/>
                  </a:lnTo>
                  <a:lnTo>
                    <a:pt x="59" y="53"/>
                  </a:lnTo>
                  <a:lnTo>
                    <a:pt x="53" y="53"/>
                  </a:lnTo>
                  <a:lnTo>
                    <a:pt x="46" y="53"/>
                  </a:lnTo>
                  <a:lnTo>
                    <a:pt x="40" y="51"/>
                  </a:lnTo>
                  <a:lnTo>
                    <a:pt x="35" y="50"/>
                  </a:lnTo>
                  <a:lnTo>
                    <a:pt x="33" y="49"/>
                  </a:lnTo>
                  <a:lnTo>
                    <a:pt x="31" y="46"/>
                  </a:lnTo>
                  <a:lnTo>
                    <a:pt x="30" y="43"/>
                  </a:lnTo>
                  <a:lnTo>
                    <a:pt x="27" y="40"/>
                  </a:lnTo>
                  <a:lnTo>
                    <a:pt x="27" y="37"/>
                  </a:lnTo>
                  <a:lnTo>
                    <a:pt x="27" y="90"/>
                  </a:lnTo>
                  <a:lnTo>
                    <a:pt x="0" y="90"/>
                  </a:lnTo>
                  <a:lnTo>
                    <a:pt x="0" y="123"/>
                  </a:lnTo>
                  <a:lnTo>
                    <a:pt x="30" y="123"/>
                  </a:lnTo>
                  <a:lnTo>
                    <a:pt x="30" y="234"/>
                  </a:lnTo>
                  <a:lnTo>
                    <a:pt x="551" y="21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31" name="Freeform 1088"/>
            <p:cNvSpPr>
              <a:spLocks/>
            </p:cNvSpPr>
            <p:nvPr/>
          </p:nvSpPr>
          <p:spPr bwMode="auto">
            <a:xfrm>
              <a:off x="-2544" y="-1819"/>
              <a:ext cx="186" cy="169"/>
            </a:xfrm>
            <a:custGeom>
              <a:avLst/>
              <a:gdLst/>
              <a:ahLst/>
              <a:cxnLst>
                <a:cxn ang="0">
                  <a:pos x="15" y="153"/>
                </a:cxn>
                <a:cxn ang="0">
                  <a:pos x="99" y="153"/>
                </a:cxn>
                <a:cxn ang="0">
                  <a:pos x="99" y="169"/>
                </a:cxn>
                <a:cxn ang="0">
                  <a:pos x="137" y="169"/>
                </a:cxn>
                <a:cxn ang="0">
                  <a:pos x="171" y="157"/>
                </a:cxn>
                <a:cxn ang="0">
                  <a:pos x="171" y="133"/>
                </a:cxn>
                <a:cxn ang="0">
                  <a:pos x="186" y="126"/>
                </a:cxn>
                <a:cxn ang="0">
                  <a:pos x="173" y="117"/>
                </a:cxn>
                <a:cxn ang="0">
                  <a:pos x="170" y="113"/>
                </a:cxn>
                <a:cxn ang="0">
                  <a:pos x="170" y="61"/>
                </a:cxn>
                <a:cxn ang="0">
                  <a:pos x="170" y="28"/>
                </a:cxn>
                <a:cxn ang="0">
                  <a:pos x="170" y="15"/>
                </a:cxn>
                <a:cxn ang="0">
                  <a:pos x="131" y="15"/>
                </a:cxn>
                <a:cxn ang="0">
                  <a:pos x="131" y="0"/>
                </a:cxn>
                <a:cxn ang="0">
                  <a:pos x="64" y="0"/>
                </a:cxn>
                <a:cxn ang="0">
                  <a:pos x="64" y="28"/>
                </a:cxn>
                <a:cxn ang="0">
                  <a:pos x="56" y="28"/>
                </a:cxn>
                <a:cxn ang="0">
                  <a:pos x="52" y="30"/>
                </a:cxn>
                <a:cxn ang="0">
                  <a:pos x="46" y="33"/>
                </a:cxn>
                <a:cxn ang="0">
                  <a:pos x="43" y="35"/>
                </a:cxn>
                <a:cxn ang="0">
                  <a:pos x="40" y="40"/>
                </a:cxn>
                <a:cxn ang="0">
                  <a:pos x="37" y="44"/>
                </a:cxn>
                <a:cxn ang="0">
                  <a:pos x="34" y="48"/>
                </a:cxn>
                <a:cxn ang="0">
                  <a:pos x="33" y="54"/>
                </a:cxn>
                <a:cxn ang="0">
                  <a:pos x="31" y="63"/>
                </a:cxn>
                <a:cxn ang="0">
                  <a:pos x="31" y="71"/>
                </a:cxn>
                <a:cxn ang="0">
                  <a:pos x="31" y="80"/>
                </a:cxn>
                <a:cxn ang="0">
                  <a:pos x="0" y="80"/>
                </a:cxn>
                <a:cxn ang="0">
                  <a:pos x="0" y="123"/>
                </a:cxn>
                <a:cxn ang="0">
                  <a:pos x="37" y="131"/>
                </a:cxn>
                <a:cxn ang="0">
                  <a:pos x="15" y="153"/>
                </a:cxn>
              </a:cxnLst>
              <a:rect l="0" t="0" r="r" b="b"/>
              <a:pathLst>
                <a:path w="186" h="169">
                  <a:moveTo>
                    <a:pt x="15" y="153"/>
                  </a:moveTo>
                  <a:lnTo>
                    <a:pt x="99" y="153"/>
                  </a:lnTo>
                  <a:lnTo>
                    <a:pt x="99" y="169"/>
                  </a:lnTo>
                  <a:lnTo>
                    <a:pt x="137" y="169"/>
                  </a:lnTo>
                  <a:lnTo>
                    <a:pt x="171" y="157"/>
                  </a:lnTo>
                  <a:lnTo>
                    <a:pt x="171" y="133"/>
                  </a:lnTo>
                  <a:lnTo>
                    <a:pt x="186" y="126"/>
                  </a:lnTo>
                  <a:lnTo>
                    <a:pt x="173" y="117"/>
                  </a:lnTo>
                  <a:lnTo>
                    <a:pt x="170" y="113"/>
                  </a:lnTo>
                  <a:lnTo>
                    <a:pt x="170" y="61"/>
                  </a:lnTo>
                  <a:lnTo>
                    <a:pt x="170" y="28"/>
                  </a:lnTo>
                  <a:lnTo>
                    <a:pt x="170" y="15"/>
                  </a:lnTo>
                  <a:lnTo>
                    <a:pt x="131" y="15"/>
                  </a:lnTo>
                  <a:lnTo>
                    <a:pt x="131" y="0"/>
                  </a:lnTo>
                  <a:lnTo>
                    <a:pt x="64" y="0"/>
                  </a:lnTo>
                  <a:lnTo>
                    <a:pt x="64" y="28"/>
                  </a:lnTo>
                  <a:lnTo>
                    <a:pt x="56" y="28"/>
                  </a:lnTo>
                  <a:lnTo>
                    <a:pt x="52" y="30"/>
                  </a:lnTo>
                  <a:lnTo>
                    <a:pt x="46" y="33"/>
                  </a:lnTo>
                  <a:lnTo>
                    <a:pt x="43" y="35"/>
                  </a:lnTo>
                  <a:lnTo>
                    <a:pt x="40" y="40"/>
                  </a:lnTo>
                  <a:lnTo>
                    <a:pt x="37" y="44"/>
                  </a:lnTo>
                  <a:lnTo>
                    <a:pt x="34" y="48"/>
                  </a:lnTo>
                  <a:lnTo>
                    <a:pt x="33" y="54"/>
                  </a:lnTo>
                  <a:lnTo>
                    <a:pt x="31" y="63"/>
                  </a:lnTo>
                  <a:lnTo>
                    <a:pt x="31" y="71"/>
                  </a:lnTo>
                  <a:lnTo>
                    <a:pt x="31" y="80"/>
                  </a:lnTo>
                  <a:lnTo>
                    <a:pt x="0" y="80"/>
                  </a:lnTo>
                  <a:lnTo>
                    <a:pt x="0" y="123"/>
                  </a:lnTo>
                  <a:lnTo>
                    <a:pt x="37" y="131"/>
                  </a:lnTo>
                  <a:lnTo>
                    <a:pt x="15" y="15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32" name="Freeform 1089"/>
            <p:cNvSpPr>
              <a:spLocks/>
            </p:cNvSpPr>
            <p:nvPr/>
          </p:nvSpPr>
          <p:spPr bwMode="auto">
            <a:xfrm>
              <a:off x="-2544" y="-1819"/>
              <a:ext cx="186" cy="169"/>
            </a:xfrm>
            <a:custGeom>
              <a:avLst/>
              <a:gdLst/>
              <a:ahLst/>
              <a:cxnLst>
                <a:cxn ang="0">
                  <a:pos x="15" y="153"/>
                </a:cxn>
                <a:cxn ang="0">
                  <a:pos x="99" y="153"/>
                </a:cxn>
                <a:cxn ang="0">
                  <a:pos x="99" y="169"/>
                </a:cxn>
                <a:cxn ang="0">
                  <a:pos x="137" y="169"/>
                </a:cxn>
                <a:cxn ang="0">
                  <a:pos x="171" y="157"/>
                </a:cxn>
                <a:cxn ang="0">
                  <a:pos x="171" y="133"/>
                </a:cxn>
                <a:cxn ang="0">
                  <a:pos x="186" y="126"/>
                </a:cxn>
                <a:cxn ang="0">
                  <a:pos x="173" y="117"/>
                </a:cxn>
                <a:cxn ang="0">
                  <a:pos x="170" y="113"/>
                </a:cxn>
                <a:cxn ang="0">
                  <a:pos x="170" y="61"/>
                </a:cxn>
                <a:cxn ang="0">
                  <a:pos x="170" y="28"/>
                </a:cxn>
                <a:cxn ang="0">
                  <a:pos x="170" y="15"/>
                </a:cxn>
                <a:cxn ang="0">
                  <a:pos x="131" y="15"/>
                </a:cxn>
                <a:cxn ang="0">
                  <a:pos x="131" y="0"/>
                </a:cxn>
                <a:cxn ang="0">
                  <a:pos x="64" y="0"/>
                </a:cxn>
                <a:cxn ang="0">
                  <a:pos x="64" y="28"/>
                </a:cxn>
                <a:cxn ang="0">
                  <a:pos x="56" y="28"/>
                </a:cxn>
                <a:cxn ang="0">
                  <a:pos x="52" y="30"/>
                </a:cxn>
                <a:cxn ang="0">
                  <a:pos x="46" y="33"/>
                </a:cxn>
                <a:cxn ang="0">
                  <a:pos x="43" y="35"/>
                </a:cxn>
                <a:cxn ang="0">
                  <a:pos x="40" y="40"/>
                </a:cxn>
                <a:cxn ang="0">
                  <a:pos x="37" y="44"/>
                </a:cxn>
                <a:cxn ang="0">
                  <a:pos x="34" y="48"/>
                </a:cxn>
                <a:cxn ang="0">
                  <a:pos x="33" y="54"/>
                </a:cxn>
                <a:cxn ang="0">
                  <a:pos x="31" y="63"/>
                </a:cxn>
                <a:cxn ang="0">
                  <a:pos x="31" y="71"/>
                </a:cxn>
                <a:cxn ang="0">
                  <a:pos x="31" y="80"/>
                </a:cxn>
                <a:cxn ang="0">
                  <a:pos x="0" y="80"/>
                </a:cxn>
                <a:cxn ang="0">
                  <a:pos x="0" y="123"/>
                </a:cxn>
                <a:cxn ang="0">
                  <a:pos x="37" y="131"/>
                </a:cxn>
                <a:cxn ang="0">
                  <a:pos x="15" y="153"/>
                </a:cxn>
              </a:cxnLst>
              <a:rect l="0" t="0" r="r" b="b"/>
              <a:pathLst>
                <a:path w="186" h="169">
                  <a:moveTo>
                    <a:pt x="15" y="153"/>
                  </a:moveTo>
                  <a:lnTo>
                    <a:pt x="99" y="153"/>
                  </a:lnTo>
                  <a:lnTo>
                    <a:pt x="99" y="169"/>
                  </a:lnTo>
                  <a:lnTo>
                    <a:pt x="137" y="169"/>
                  </a:lnTo>
                  <a:lnTo>
                    <a:pt x="171" y="157"/>
                  </a:lnTo>
                  <a:lnTo>
                    <a:pt x="171" y="133"/>
                  </a:lnTo>
                  <a:lnTo>
                    <a:pt x="186" y="126"/>
                  </a:lnTo>
                  <a:lnTo>
                    <a:pt x="173" y="117"/>
                  </a:lnTo>
                  <a:lnTo>
                    <a:pt x="170" y="113"/>
                  </a:lnTo>
                  <a:lnTo>
                    <a:pt x="170" y="61"/>
                  </a:lnTo>
                  <a:lnTo>
                    <a:pt x="170" y="28"/>
                  </a:lnTo>
                  <a:lnTo>
                    <a:pt x="170" y="15"/>
                  </a:lnTo>
                  <a:lnTo>
                    <a:pt x="131" y="15"/>
                  </a:lnTo>
                  <a:lnTo>
                    <a:pt x="131" y="0"/>
                  </a:lnTo>
                  <a:lnTo>
                    <a:pt x="64" y="0"/>
                  </a:lnTo>
                  <a:lnTo>
                    <a:pt x="64" y="28"/>
                  </a:lnTo>
                  <a:lnTo>
                    <a:pt x="56" y="28"/>
                  </a:lnTo>
                  <a:lnTo>
                    <a:pt x="52" y="30"/>
                  </a:lnTo>
                  <a:lnTo>
                    <a:pt x="46" y="33"/>
                  </a:lnTo>
                  <a:lnTo>
                    <a:pt x="43" y="35"/>
                  </a:lnTo>
                  <a:lnTo>
                    <a:pt x="40" y="40"/>
                  </a:lnTo>
                  <a:lnTo>
                    <a:pt x="37" y="44"/>
                  </a:lnTo>
                  <a:lnTo>
                    <a:pt x="34" y="48"/>
                  </a:lnTo>
                  <a:lnTo>
                    <a:pt x="33" y="54"/>
                  </a:lnTo>
                  <a:lnTo>
                    <a:pt x="31" y="63"/>
                  </a:lnTo>
                  <a:lnTo>
                    <a:pt x="31" y="71"/>
                  </a:lnTo>
                  <a:lnTo>
                    <a:pt x="31" y="80"/>
                  </a:lnTo>
                  <a:lnTo>
                    <a:pt x="0" y="80"/>
                  </a:lnTo>
                  <a:lnTo>
                    <a:pt x="0" y="123"/>
                  </a:lnTo>
                  <a:lnTo>
                    <a:pt x="37" y="131"/>
                  </a:lnTo>
                  <a:lnTo>
                    <a:pt x="15" y="15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333" name="Freeform 1091"/>
          <p:cNvSpPr>
            <a:spLocks/>
          </p:cNvSpPr>
          <p:nvPr/>
        </p:nvSpPr>
        <p:spPr bwMode="auto">
          <a:xfrm>
            <a:off x="4361628" y="1632895"/>
            <a:ext cx="534025" cy="586811"/>
          </a:xfrm>
          <a:custGeom>
            <a:avLst/>
            <a:gdLst/>
            <a:ahLst/>
            <a:cxnLst>
              <a:cxn ang="0">
                <a:pos x="849" y="1109"/>
              </a:cxn>
              <a:cxn ang="0">
                <a:pos x="842" y="1049"/>
              </a:cxn>
              <a:cxn ang="0">
                <a:pos x="791" y="1008"/>
              </a:cxn>
              <a:cxn ang="0">
                <a:pos x="742" y="949"/>
              </a:cxn>
              <a:cxn ang="0">
                <a:pos x="684" y="924"/>
              </a:cxn>
              <a:cxn ang="0">
                <a:pos x="677" y="907"/>
              </a:cxn>
              <a:cxn ang="0">
                <a:pos x="638" y="897"/>
              </a:cxn>
              <a:cxn ang="0">
                <a:pos x="617" y="877"/>
              </a:cxn>
              <a:cxn ang="0">
                <a:pos x="617" y="793"/>
              </a:cxn>
              <a:cxn ang="0">
                <a:pos x="628" y="752"/>
              </a:cxn>
              <a:cxn ang="0">
                <a:pos x="597" y="715"/>
              </a:cxn>
              <a:cxn ang="0">
                <a:pos x="607" y="679"/>
              </a:cxn>
              <a:cxn ang="0">
                <a:pos x="650" y="632"/>
              </a:cxn>
              <a:cxn ang="0">
                <a:pos x="671" y="617"/>
              </a:cxn>
              <a:cxn ang="0">
                <a:pos x="681" y="498"/>
              </a:cxn>
              <a:cxn ang="0">
                <a:pos x="784" y="404"/>
              </a:cxn>
              <a:cxn ang="0">
                <a:pos x="864" y="322"/>
              </a:cxn>
              <a:cxn ang="0">
                <a:pos x="929" y="289"/>
              </a:cxn>
              <a:cxn ang="0">
                <a:pos x="972" y="270"/>
              </a:cxn>
              <a:cxn ang="0">
                <a:pos x="1038" y="228"/>
              </a:cxn>
              <a:cxn ang="0">
                <a:pos x="983" y="238"/>
              </a:cxn>
              <a:cxn ang="0">
                <a:pos x="956" y="218"/>
              </a:cxn>
              <a:cxn ang="0">
                <a:pos x="864" y="218"/>
              </a:cxn>
              <a:cxn ang="0">
                <a:pos x="842" y="196"/>
              </a:cxn>
              <a:cxn ang="0">
                <a:pos x="769" y="237"/>
              </a:cxn>
              <a:cxn ang="0">
                <a:pos x="735" y="225"/>
              </a:cxn>
              <a:cxn ang="0">
                <a:pos x="699" y="205"/>
              </a:cxn>
              <a:cxn ang="0">
                <a:pos x="671" y="185"/>
              </a:cxn>
              <a:cxn ang="0">
                <a:pos x="650" y="205"/>
              </a:cxn>
              <a:cxn ang="0">
                <a:pos x="628" y="173"/>
              </a:cxn>
              <a:cxn ang="0">
                <a:pos x="617" y="166"/>
              </a:cxn>
              <a:cxn ang="0">
                <a:pos x="607" y="144"/>
              </a:cxn>
              <a:cxn ang="0">
                <a:pos x="564" y="138"/>
              </a:cxn>
              <a:cxn ang="0">
                <a:pos x="491" y="154"/>
              </a:cxn>
              <a:cxn ang="0">
                <a:pos x="453" y="153"/>
              </a:cxn>
              <a:cxn ang="0">
                <a:pos x="424" y="134"/>
              </a:cxn>
              <a:cxn ang="0">
                <a:pos x="389" y="133"/>
              </a:cxn>
              <a:cxn ang="0">
                <a:pos x="361" y="133"/>
              </a:cxn>
              <a:cxn ang="0">
                <a:pos x="335" y="81"/>
              </a:cxn>
              <a:cxn ang="0">
                <a:pos x="320" y="10"/>
              </a:cxn>
              <a:cxn ang="0">
                <a:pos x="274" y="0"/>
              </a:cxn>
              <a:cxn ang="0">
                <a:pos x="271" y="69"/>
              </a:cxn>
              <a:cxn ang="0">
                <a:pos x="0" y="82"/>
              </a:cxn>
              <a:cxn ang="0">
                <a:pos x="15" y="143"/>
              </a:cxn>
              <a:cxn ang="0">
                <a:pos x="7" y="228"/>
              </a:cxn>
              <a:cxn ang="0">
                <a:pos x="40" y="309"/>
              </a:cxn>
              <a:cxn ang="0">
                <a:pos x="50" y="465"/>
              </a:cxn>
              <a:cxn ang="0">
                <a:pos x="56" y="517"/>
              </a:cxn>
              <a:cxn ang="0">
                <a:pos x="83" y="599"/>
              </a:cxn>
              <a:cxn ang="0">
                <a:pos x="83" y="654"/>
              </a:cxn>
              <a:cxn ang="0">
                <a:pos x="73" y="693"/>
              </a:cxn>
              <a:cxn ang="0">
                <a:pos x="50" y="735"/>
              </a:cxn>
              <a:cxn ang="0">
                <a:pos x="99" y="1131"/>
              </a:cxn>
            </a:cxnLst>
            <a:rect l="0" t="0" r="r" b="b"/>
            <a:pathLst>
              <a:path w="1038" h="1131">
                <a:moveTo>
                  <a:pt x="99" y="1131"/>
                </a:moveTo>
                <a:lnTo>
                  <a:pt x="849" y="1109"/>
                </a:lnTo>
                <a:lnTo>
                  <a:pt x="842" y="1070"/>
                </a:lnTo>
                <a:lnTo>
                  <a:pt x="842" y="1049"/>
                </a:lnTo>
                <a:lnTo>
                  <a:pt x="834" y="1037"/>
                </a:lnTo>
                <a:lnTo>
                  <a:pt x="791" y="1008"/>
                </a:lnTo>
                <a:lnTo>
                  <a:pt x="752" y="981"/>
                </a:lnTo>
                <a:lnTo>
                  <a:pt x="742" y="949"/>
                </a:lnTo>
                <a:lnTo>
                  <a:pt x="692" y="929"/>
                </a:lnTo>
                <a:lnTo>
                  <a:pt x="684" y="924"/>
                </a:lnTo>
                <a:lnTo>
                  <a:pt x="684" y="911"/>
                </a:lnTo>
                <a:lnTo>
                  <a:pt x="677" y="907"/>
                </a:lnTo>
                <a:lnTo>
                  <a:pt x="641" y="904"/>
                </a:lnTo>
                <a:lnTo>
                  <a:pt x="638" y="897"/>
                </a:lnTo>
                <a:lnTo>
                  <a:pt x="619" y="882"/>
                </a:lnTo>
                <a:lnTo>
                  <a:pt x="617" y="877"/>
                </a:lnTo>
                <a:lnTo>
                  <a:pt x="617" y="825"/>
                </a:lnTo>
                <a:lnTo>
                  <a:pt x="617" y="793"/>
                </a:lnTo>
                <a:lnTo>
                  <a:pt x="617" y="773"/>
                </a:lnTo>
                <a:lnTo>
                  <a:pt x="628" y="752"/>
                </a:lnTo>
                <a:lnTo>
                  <a:pt x="617" y="725"/>
                </a:lnTo>
                <a:lnTo>
                  <a:pt x="597" y="715"/>
                </a:lnTo>
                <a:lnTo>
                  <a:pt x="603" y="689"/>
                </a:lnTo>
                <a:lnTo>
                  <a:pt x="607" y="679"/>
                </a:lnTo>
                <a:lnTo>
                  <a:pt x="607" y="663"/>
                </a:lnTo>
                <a:lnTo>
                  <a:pt x="650" y="632"/>
                </a:lnTo>
                <a:lnTo>
                  <a:pt x="662" y="627"/>
                </a:lnTo>
                <a:lnTo>
                  <a:pt x="671" y="617"/>
                </a:lnTo>
                <a:lnTo>
                  <a:pt x="671" y="513"/>
                </a:lnTo>
                <a:lnTo>
                  <a:pt x="681" y="498"/>
                </a:lnTo>
                <a:lnTo>
                  <a:pt x="689" y="488"/>
                </a:lnTo>
                <a:lnTo>
                  <a:pt x="784" y="404"/>
                </a:lnTo>
                <a:lnTo>
                  <a:pt x="849" y="341"/>
                </a:lnTo>
                <a:lnTo>
                  <a:pt x="864" y="322"/>
                </a:lnTo>
                <a:lnTo>
                  <a:pt x="908" y="305"/>
                </a:lnTo>
                <a:lnTo>
                  <a:pt x="929" y="289"/>
                </a:lnTo>
                <a:lnTo>
                  <a:pt x="945" y="280"/>
                </a:lnTo>
                <a:lnTo>
                  <a:pt x="972" y="270"/>
                </a:lnTo>
                <a:lnTo>
                  <a:pt x="1015" y="247"/>
                </a:lnTo>
                <a:lnTo>
                  <a:pt x="1038" y="228"/>
                </a:lnTo>
                <a:lnTo>
                  <a:pt x="1002" y="228"/>
                </a:lnTo>
                <a:lnTo>
                  <a:pt x="983" y="238"/>
                </a:lnTo>
                <a:lnTo>
                  <a:pt x="962" y="225"/>
                </a:lnTo>
                <a:lnTo>
                  <a:pt x="956" y="218"/>
                </a:lnTo>
                <a:lnTo>
                  <a:pt x="941" y="215"/>
                </a:lnTo>
                <a:lnTo>
                  <a:pt x="864" y="218"/>
                </a:lnTo>
                <a:lnTo>
                  <a:pt x="853" y="201"/>
                </a:lnTo>
                <a:lnTo>
                  <a:pt x="842" y="196"/>
                </a:lnTo>
                <a:lnTo>
                  <a:pt x="791" y="228"/>
                </a:lnTo>
                <a:lnTo>
                  <a:pt x="769" y="237"/>
                </a:lnTo>
                <a:lnTo>
                  <a:pt x="752" y="237"/>
                </a:lnTo>
                <a:lnTo>
                  <a:pt x="735" y="225"/>
                </a:lnTo>
                <a:lnTo>
                  <a:pt x="727" y="215"/>
                </a:lnTo>
                <a:lnTo>
                  <a:pt x="699" y="205"/>
                </a:lnTo>
                <a:lnTo>
                  <a:pt x="689" y="186"/>
                </a:lnTo>
                <a:lnTo>
                  <a:pt x="671" y="185"/>
                </a:lnTo>
                <a:lnTo>
                  <a:pt x="662" y="186"/>
                </a:lnTo>
                <a:lnTo>
                  <a:pt x="650" y="205"/>
                </a:lnTo>
                <a:lnTo>
                  <a:pt x="635" y="196"/>
                </a:lnTo>
                <a:lnTo>
                  <a:pt x="628" y="173"/>
                </a:lnTo>
                <a:lnTo>
                  <a:pt x="619" y="163"/>
                </a:lnTo>
                <a:lnTo>
                  <a:pt x="617" y="166"/>
                </a:lnTo>
                <a:lnTo>
                  <a:pt x="603" y="159"/>
                </a:lnTo>
                <a:lnTo>
                  <a:pt x="607" y="144"/>
                </a:lnTo>
                <a:lnTo>
                  <a:pt x="598" y="144"/>
                </a:lnTo>
                <a:lnTo>
                  <a:pt x="564" y="138"/>
                </a:lnTo>
                <a:lnTo>
                  <a:pt x="506" y="138"/>
                </a:lnTo>
                <a:lnTo>
                  <a:pt x="491" y="154"/>
                </a:lnTo>
                <a:lnTo>
                  <a:pt x="453" y="154"/>
                </a:lnTo>
                <a:lnTo>
                  <a:pt x="453" y="153"/>
                </a:lnTo>
                <a:lnTo>
                  <a:pt x="448" y="138"/>
                </a:lnTo>
                <a:lnTo>
                  <a:pt x="424" y="134"/>
                </a:lnTo>
                <a:lnTo>
                  <a:pt x="404" y="138"/>
                </a:lnTo>
                <a:lnTo>
                  <a:pt x="389" y="133"/>
                </a:lnTo>
                <a:lnTo>
                  <a:pt x="371" y="124"/>
                </a:lnTo>
                <a:lnTo>
                  <a:pt x="361" y="133"/>
                </a:lnTo>
                <a:lnTo>
                  <a:pt x="328" y="102"/>
                </a:lnTo>
                <a:lnTo>
                  <a:pt x="335" y="81"/>
                </a:lnTo>
                <a:lnTo>
                  <a:pt x="325" y="50"/>
                </a:lnTo>
                <a:lnTo>
                  <a:pt x="320" y="10"/>
                </a:lnTo>
                <a:lnTo>
                  <a:pt x="297" y="0"/>
                </a:lnTo>
                <a:lnTo>
                  <a:pt x="274" y="0"/>
                </a:lnTo>
                <a:lnTo>
                  <a:pt x="271" y="29"/>
                </a:lnTo>
                <a:lnTo>
                  <a:pt x="271" y="69"/>
                </a:lnTo>
                <a:lnTo>
                  <a:pt x="0" y="72"/>
                </a:lnTo>
                <a:lnTo>
                  <a:pt x="0" y="82"/>
                </a:lnTo>
                <a:lnTo>
                  <a:pt x="18" y="133"/>
                </a:lnTo>
                <a:lnTo>
                  <a:pt x="15" y="143"/>
                </a:lnTo>
                <a:lnTo>
                  <a:pt x="7" y="176"/>
                </a:lnTo>
                <a:lnTo>
                  <a:pt x="7" y="228"/>
                </a:lnTo>
                <a:lnTo>
                  <a:pt x="21" y="290"/>
                </a:lnTo>
                <a:lnTo>
                  <a:pt x="40" y="309"/>
                </a:lnTo>
                <a:lnTo>
                  <a:pt x="46" y="367"/>
                </a:lnTo>
                <a:lnTo>
                  <a:pt x="50" y="465"/>
                </a:lnTo>
                <a:lnTo>
                  <a:pt x="56" y="485"/>
                </a:lnTo>
                <a:lnTo>
                  <a:pt x="56" y="517"/>
                </a:lnTo>
                <a:lnTo>
                  <a:pt x="61" y="533"/>
                </a:lnTo>
                <a:lnTo>
                  <a:pt x="83" y="599"/>
                </a:lnTo>
                <a:lnTo>
                  <a:pt x="78" y="627"/>
                </a:lnTo>
                <a:lnTo>
                  <a:pt x="83" y="654"/>
                </a:lnTo>
                <a:lnTo>
                  <a:pt x="83" y="673"/>
                </a:lnTo>
                <a:lnTo>
                  <a:pt x="73" y="693"/>
                </a:lnTo>
                <a:lnTo>
                  <a:pt x="46" y="716"/>
                </a:lnTo>
                <a:lnTo>
                  <a:pt x="50" y="735"/>
                </a:lnTo>
                <a:lnTo>
                  <a:pt x="99" y="778"/>
                </a:lnTo>
                <a:lnTo>
                  <a:pt x="99" y="1131"/>
                </a:lnTo>
                <a:close/>
              </a:path>
            </a:pathLst>
          </a:custGeom>
          <a:solidFill>
            <a:srgbClr val="0070C0"/>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34" name="Freeform 1092"/>
          <p:cNvSpPr>
            <a:spLocks/>
          </p:cNvSpPr>
          <p:nvPr/>
        </p:nvSpPr>
        <p:spPr bwMode="auto">
          <a:xfrm>
            <a:off x="4361628" y="1632895"/>
            <a:ext cx="534025" cy="586811"/>
          </a:xfrm>
          <a:custGeom>
            <a:avLst/>
            <a:gdLst/>
            <a:ahLst/>
            <a:cxnLst>
              <a:cxn ang="0">
                <a:pos x="849" y="1109"/>
              </a:cxn>
              <a:cxn ang="0">
                <a:pos x="842" y="1049"/>
              </a:cxn>
              <a:cxn ang="0">
                <a:pos x="791" y="1008"/>
              </a:cxn>
              <a:cxn ang="0">
                <a:pos x="742" y="949"/>
              </a:cxn>
              <a:cxn ang="0">
                <a:pos x="684" y="924"/>
              </a:cxn>
              <a:cxn ang="0">
                <a:pos x="677" y="907"/>
              </a:cxn>
              <a:cxn ang="0">
                <a:pos x="638" y="897"/>
              </a:cxn>
              <a:cxn ang="0">
                <a:pos x="617" y="877"/>
              </a:cxn>
              <a:cxn ang="0">
                <a:pos x="617" y="793"/>
              </a:cxn>
              <a:cxn ang="0">
                <a:pos x="628" y="752"/>
              </a:cxn>
              <a:cxn ang="0">
                <a:pos x="597" y="715"/>
              </a:cxn>
              <a:cxn ang="0">
                <a:pos x="607" y="679"/>
              </a:cxn>
              <a:cxn ang="0">
                <a:pos x="650" y="632"/>
              </a:cxn>
              <a:cxn ang="0">
                <a:pos x="671" y="617"/>
              </a:cxn>
              <a:cxn ang="0">
                <a:pos x="681" y="498"/>
              </a:cxn>
              <a:cxn ang="0">
                <a:pos x="784" y="404"/>
              </a:cxn>
              <a:cxn ang="0">
                <a:pos x="864" y="322"/>
              </a:cxn>
              <a:cxn ang="0">
                <a:pos x="929" y="289"/>
              </a:cxn>
              <a:cxn ang="0">
                <a:pos x="972" y="270"/>
              </a:cxn>
              <a:cxn ang="0">
                <a:pos x="1038" y="228"/>
              </a:cxn>
              <a:cxn ang="0">
                <a:pos x="983" y="238"/>
              </a:cxn>
              <a:cxn ang="0">
                <a:pos x="956" y="218"/>
              </a:cxn>
              <a:cxn ang="0">
                <a:pos x="864" y="218"/>
              </a:cxn>
              <a:cxn ang="0">
                <a:pos x="842" y="196"/>
              </a:cxn>
              <a:cxn ang="0">
                <a:pos x="769" y="237"/>
              </a:cxn>
              <a:cxn ang="0">
                <a:pos x="735" y="225"/>
              </a:cxn>
              <a:cxn ang="0">
                <a:pos x="699" y="205"/>
              </a:cxn>
              <a:cxn ang="0">
                <a:pos x="671" y="185"/>
              </a:cxn>
              <a:cxn ang="0">
                <a:pos x="650" y="205"/>
              </a:cxn>
              <a:cxn ang="0">
                <a:pos x="628" y="173"/>
              </a:cxn>
              <a:cxn ang="0">
                <a:pos x="617" y="166"/>
              </a:cxn>
              <a:cxn ang="0">
                <a:pos x="607" y="144"/>
              </a:cxn>
              <a:cxn ang="0">
                <a:pos x="564" y="138"/>
              </a:cxn>
              <a:cxn ang="0">
                <a:pos x="491" y="154"/>
              </a:cxn>
              <a:cxn ang="0">
                <a:pos x="453" y="153"/>
              </a:cxn>
              <a:cxn ang="0">
                <a:pos x="424" y="134"/>
              </a:cxn>
              <a:cxn ang="0">
                <a:pos x="389" y="133"/>
              </a:cxn>
              <a:cxn ang="0">
                <a:pos x="361" y="133"/>
              </a:cxn>
              <a:cxn ang="0">
                <a:pos x="335" y="81"/>
              </a:cxn>
              <a:cxn ang="0">
                <a:pos x="320" y="10"/>
              </a:cxn>
              <a:cxn ang="0">
                <a:pos x="274" y="0"/>
              </a:cxn>
              <a:cxn ang="0">
                <a:pos x="271" y="69"/>
              </a:cxn>
              <a:cxn ang="0">
                <a:pos x="0" y="82"/>
              </a:cxn>
              <a:cxn ang="0">
                <a:pos x="15" y="143"/>
              </a:cxn>
              <a:cxn ang="0">
                <a:pos x="7" y="228"/>
              </a:cxn>
              <a:cxn ang="0">
                <a:pos x="40" y="309"/>
              </a:cxn>
              <a:cxn ang="0">
                <a:pos x="50" y="465"/>
              </a:cxn>
              <a:cxn ang="0">
                <a:pos x="56" y="517"/>
              </a:cxn>
              <a:cxn ang="0">
                <a:pos x="83" y="599"/>
              </a:cxn>
              <a:cxn ang="0">
                <a:pos x="83" y="654"/>
              </a:cxn>
              <a:cxn ang="0">
                <a:pos x="73" y="693"/>
              </a:cxn>
              <a:cxn ang="0">
                <a:pos x="50" y="735"/>
              </a:cxn>
              <a:cxn ang="0">
                <a:pos x="99" y="1131"/>
              </a:cxn>
            </a:cxnLst>
            <a:rect l="0" t="0" r="r" b="b"/>
            <a:pathLst>
              <a:path w="1038" h="1131">
                <a:moveTo>
                  <a:pt x="99" y="1131"/>
                </a:moveTo>
                <a:lnTo>
                  <a:pt x="849" y="1109"/>
                </a:lnTo>
                <a:lnTo>
                  <a:pt x="842" y="1070"/>
                </a:lnTo>
                <a:lnTo>
                  <a:pt x="842" y="1049"/>
                </a:lnTo>
                <a:lnTo>
                  <a:pt x="834" y="1037"/>
                </a:lnTo>
                <a:lnTo>
                  <a:pt x="791" y="1008"/>
                </a:lnTo>
                <a:lnTo>
                  <a:pt x="752" y="981"/>
                </a:lnTo>
                <a:lnTo>
                  <a:pt x="742" y="949"/>
                </a:lnTo>
                <a:lnTo>
                  <a:pt x="692" y="929"/>
                </a:lnTo>
                <a:lnTo>
                  <a:pt x="684" y="924"/>
                </a:lnTo>
                <a:lnTo>
                  <a:pt x="684" y="911"/>
                </a:lnTo>
                <a:lnTo>
                  <a:pt x="677" y="907"/>
                </a:lnTo>
                <a:lnTo>
                  <a:pt x="641" y="904"/>
                </a:lnTo>
                <a:lnTo>
                  <a:pt x="638" y="897"/>
                </a:lnTo>
                <a:lnTo>
                  <a:pt x="619" y="882"/>
                </a:lnTo>
                <a:lnTo>
                  <a:pt x="617" y="877"/>
                </a:lnTo>
                <a:lnTo>
                  <a:pt x="617" y="825"/>
                </a:lnTo>
                <a:lnTo>
                  <a:pt x="617" y="793"/>
                </a:lnTo>
                <a:lnTo>
                  <a:pt x="617" y="773"/>
                </a:lnTo>
                <a:lnTo>
                  <a:pt x="628" y="752"/>
                </a:lnTo>
                <a:lnTo>
                  <a:pt x="617" y="725"/>
                </a:lnTo>
                <a:lnTo>
                  <a:pt x="597" y="715"/>
                </a:lnTo>
                <a:lnTo>
                  <a:pt x="603" y="689"/>
                </a:lnTo>
                <a:lnTo>
                  <a:pt x="607" y="679"/>
                </a:lnTo>
                <a:lnTo>
                  <a:pt x="607" y="663"/>
                </a:lnTo>
                <a:lnTo>
                  <a:pt x="650" y="632"/>
                </a:lnTo>
                <a:lnTo>
                  <a:pt x="662" y="627"/>
                </a:lnTo>
                <a:lnTo>
                  <a:pt x="671" y="617"/>
                </a:lnTo>
                <a:lnTo>
                  <a:pt x="671" y="513"/>
                </a:lnTo>
                <a:lnTo>
                  <a:pt x="681" y="498"/>
                </a:lnTo>
                <a:lnTo>
                  <a:pt x="689" y="488"/>
                </a:lnTo>
                <a:lnTo>
                  <a:pt x="784" y="404"/>
                </a:lnTo>
                <a:lnTo>
                  <a:pt x="849" y="341"/>
                </a:lnTo>
                <a:lnTo>
                  <a:pt x="864" y="322"/>
                </a:lnTo>
                <a:lnTo>
                  <a:pt x="908" y="305"/>
                </a:lnTo>
                <a:lnTo>
                  <a:pt x="929" y="289"/>
                </a:lnTo>
                <a:lnTo>
                  <a:pt x="945" y="280"/>
                </a:lnTo>
                <a:lnTo>
                  <a:pt x="972" y="270"/>
                </a:lnTo>
                <a:lnTo>
                  <a:pt x="1015" y="247"/>
                </a:lnTo>
                <a:lnTo>
                  <a:pt x="1038" y="228"/>
                </a:lnTo>
                <a:lnTo>
                  <a:pt x="1002" y="228"/>
                </a:lnTo>
                <a:lnTo>
                  <a:pt x="983" y="238"/>
                </a:lnTo>
                <a:lnTo>
                  <a:pt x="962" y="225"/>
                </a:lnTo>
                <a:lnTo>
                  <a:pt x="956" y="218"/>
                </a:lnTo>
                <a:lnTo>
                  <a:pt x="941" y="215"/>
                </a:lnTo>
                <a:lnTo>
                  <a:pt x="864" y="218"/>
                </a:lnTo>
                <a:lnTo>
                  <a:pt x="853" y="201"/>
                </a:lnTo>
                <a:lnTo>
                  <a:pt x="842" y="196"/>
                </a:lnTo>
                <a:lnTo>
                  <a:pt x="791" y="228"/>
                </a:lnTo>
                <a:lnTo>
                  <a:pt x="769" y="237"/>
                </a:lnTo>
                <a:lnTo>
                  <a:pt x="752" y="237"/>
                </a:lnTo>
                <a:lnTo>
                  <a:pt x="735" y="225"/>
                </a:lnTo>
                <a:lnTo>
                  <a:pt x="727" y="215"/>
                </a:lnTo>
                <a:lnTo>
                  <a:pt x="699" y="205"/>
                </a:lnTo>
                <a:lnTo>
                  <a:pt x="689" y="186"/>
                </a:lnTo>
                <a:lnTo>
                  <a:pt x="671" y="185"/>
                </a:lnTo>
                <a:lnTo>
                  <a:pt x="662" y="186"/>
                </a:lnTo>
                <a:lnTo>
                  <a:pt x="650" y="205"/>
                </a:lnTo>
                <a:lnTo>
                  <a:pt x="635" y="196"/>
                </a:lnTo>
                <a:lnTo>
                  <a:pt x="628" y="173"/>
                </a:lnTo>
                <a:lnTo>
                  <a:pt x="619" y="163"/>
                </a:lnTo>
                <a:lnTo>
                  <a:pt x="617" y="166"/>
                </a:lnTo>
                <a:lnTo>
                  <a:pt x="603" y="159"/>
                </a:lnTo>
                <a:lnTo>
                  <a:pt x="607" y="144"/>
                </a:lnTo>
                <a:lnTo>
                  <a:pt x="598" y="144"/>
                </a:lnTo>
                <a:lnTo>
                  <a:pt x="564" y="138"/>
                </a:lnTo>
                <a:lnTo>
                  <a:pt x="506" y="138"/>
                </a:lnTo>
                <a:lnTo>
                  <a:pt x="491" y="154"/>
                </a:lnTo>
                <a:lnTo>
                  <a:pt x="453" y="154"/>
                </a:lnTo>
                <a:lnTo>
                  <a:pt x="453" y="153"/>
                </a:lnTo>
                <a:lnTo>
                  <a:pt x="448" y="138"/>
                </a:lnTo>
                <a:lnTo>
                  <a:pt x="424" y="134"/>
                </a:lnTo>
                <a:lnTo>
                  <a:pt x="404" y="138"/>
                </a:lnTo>
                <a:lnTo>
                  <a:pt x="389" y="133"/>
                </a:lnTo>
                <a:lnTo>
                  <a:pt x="371" y="124"/>
                </a:lnTo>
                <a:lnTo>
                  <a:pt x="361" y="133"/>
                </a:lnTo>
                <a:lnTo>
                  <a:pt x="328" y="102"/>
                </a:lnTo>
                <a:lnTo>
                  <a:pt x="335" y="81"/>
                </a:lnTo>
                <a:lnTo>
                  <a:pt x="325" y="50"/>
                </a:lnTo>
                <a:lnTo>
                  <a:pt x="320" y="10"/>
                </a:lnTo>
                <a:lnTo>
                  <a:pt x="297" y="0"/>
                </a:lnTo>
                <a:lnTo>
                  <a:pt x="274" y="0"/>
                </a:lnTo>
                <a:lnTo>
                  <a:pt x="271" y="29"/>
                </a:lnTo>
                <a:lnTo>
                  <a:pt x="271" y="69"/>
                </a:lnTo>
                <a:lnTo>
                  <a:pt x="0" y="72"/>
                </a:lnTo>
                <a:lnTo>
                  <a:pt x="0" y="82"/>
                </a:lnTo>
                <a:lnTo>
                  <a:pt x="18" y="133"/>
                </a:lnTo>
                <a:lnTo>
                  <a:pt x="15" y="143"/>
                </a:lnTo>
                <a:lnTo>
                  <a:pt x="7" y="176"/>
                </a:lnTo>
                <a:lnTo>
                  <a:pt x="7" y="228"/>
                </a:lnTo>
                <a:lnTo>
                  <a:pt x="21" y="290"/>
                </a:lnTo>
                <a:lnTo>
                  <a:pt x="40" y="309"/>
                </a:lnTo>
                <a:lnTo>
                  <a:pt x="46" y="367"/>
                </a:lnTo>
                <a:lnTo>
                  <a:pt x="50" y="465"/>
                </a:lnTo>
                <a:lnTo>
                  <a:pt x="56" y="485"/>
                </a:lnTo>
                <a:lnTo>
                  <a:pt x="56" y="517"/>
                </a:lnTo>
                <a:lnTo>
                  <a:pt x="61" y="533"/>
                </a:lnTo>
                <a:lnTo>
                  <a:pt x="83" y="599"/>
                </a:lnTo>
                <a:lnTo>
                  <a:pt x="78" y="627"/>
                </a:lnTo>
                <a:lnTo>
                  <a:pt x="83" y="654"/>
                </a:lnTo>
                <a:lnTo>
                  <a:pt x="83" y="673"/>
                </a:lnTo>
                <a:lnTo>
                  <a:pt x="73" y="693"/>
                </a:lnTo>
                <a:lnTo>
                  <a:pt x="46" y="716"/>
                </a:lnTo>
                <a:lnTo>
                  <a:pt x="50" y="735"/>
                </a:lnTo>
                <a:lnTo>
                  <a:pt x="99" y="778"/>
                </a:lnTo>
                <a:lnTo>
                  <a:pt x="99" y="1131"/>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335" name="Group 1105"/>
          <p:cNvGrpSpPr>
            <a:grpSpLocks/>
          </p:cNvGrpSpPr>
          <p:nvPr/>
        </p:nvGrpSpPr>
        <p:grpSpPr bwMode="auto">
          <a:xfrm>
            <a:off x="4403299" y="2210365"/>
            <a:ext cx="482063" cy="309749"/>
            <a:chOff x="-2907" y="-1466"/>
            <a:chExt cx="937" cy="597"/>
          </a:xfrm>
        </p:grpSpPr>
        <p:sp>
          <p:nvSpPr>
            <p:cNvPr id="336" name="Freeform 1093"/>
            <p:cNvSpPr>
              <a:spLocks/>
            </p:cNvSpPr>
            <p:nvPr/>
          </p:nvSpPr>
          <p:spPr bwMode="auto">
            <a:xfrm>
              <a:off x="-2595" y="-1461"/>
              <a:ext cx="271" cy="256"/>
            </a:xfrm>
            <a:custGeom>
              <a:avLst/>
              <a:gdLst/>
              <a:ahLst/>
              <a:cxnLst>
                <a:cxn ang="0">
                  <a:pos x="9" y="205"/>
                </a:cxn>
                <a:cxn ang="0">
                  <a:pos x="9" y="256"/>
                </a:cxn>
                <a:cxn ang="0">
                  <a:pos x="244" y="256"/>
                </a:cxn>
                <a:cxn ang="0">
                  <a:pos x="244" y="238"/>
                </a:cxn>
                <a:cxn ang="0">
                  <a:pos x="271" y="238"/>
                </a:cxn>
                <a:cxn ang="0">
                  <a:pos x="271" y="0"/>
                </a:cxn>
                <a:cxn ang="0">
                  <a:pos x="0" y="7"/>
                </a:cxn>
                <a:cxn ang="0">
                  <a:pos x="0" y="205"/>
                </a:cxn>
                <a:cxn ang="0">
                  <a:pos x="9" y="205"/>
                </a:cxn>
              </a:cxnLst>
              <a:rect l="0" t="0" r="r" b="b"/>
              <a:pathLst>
                <a:path w="271" h="256">
                  <a:moveTo>
                    <a:pt x="9" y="205"/>
                  </a:moveTo>
                  <a:lnTo>
                    <a:pt x="9" y="256"/>
                  </a:lnTo>
                  <a:lnTo>
                    <a:pt x="244" y="256"/>
                  </a:lnTo>
                  <a:lnTo>
                    <a:pt x="244" y="238"/>
                  </a:lnTo>
                  <a:lnTo>
                    <a:pt x="271" y="238"/>
                  </a:lnTo>
                  <a:lnTo>
                    <a:pt x="271" y="0"/>
                  </a:lnTo>
                  <a:lnTo>
                    <a:pt x="0" y="7"/>
                  </a:lnTo>
                  <a:lnTo>
                    <a:pt x="0" y="205"/>
                  </a:lnTo>
                  <a:lnTo>
                    <a:pt x="9" y="20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37" name="Freeform 1094"/>
            <p:cNvSpPr>
              <a:spLocks/>
            </p:cNvSpPr>
            <p:nvPr/>
          </p:nvSpPr>
          <p:spPr bwMode="auto">
            <a:xfrm>
              <a:off x="-2595" y="-1461"/>
              <a:ext cx="271" cy="256"/>
            </a:xfrm>
            <a:custGeom>
              <a:avLst/>
              <a:gdLst/>
              <a:ahLst/>
              <a:cxnLst>
                <a:cxn ang="0">
                  <a:pos x="9" y="205"/>
                </a:cxn>
                <a:cxn ang="0">
                  <a:pos x="9" y="256"/>
                </a:cxn>
                <a:cxn ang="0">
                  <a:pos x="244" y="256"/>
                </a:cxn>
                <a:cxn ang="0">
                  <a:pos x="244" y="238"/>
                </a:cxn>
                <a:cxn ang="0">
                  <a:pos x="271" y="238"/>
                </a:cxn>
                <a:cxn ang="0">
                  <a:pos x="271" y="0"/>
                </a:cxn>
                <a:cxn ang="0">
                  <a:pos x="0" y="7"/>
                </a:cxn>
                <a:cxn ang="0">
                  <a:pos x="0" y="205"/>
                </a:cxn>
                <a:cxn ang="0">
                  <a:pos x="9" y="205"/>
                </a:cxn>
              </a:cxnLst>
              <a:rect l="0" t="0" r="r" b="b"/>
              <a:pathLst>
                <a:path w="271" h="256">
                  <a:moveTo>
                    <a:pt x="9" y="205"/>
                  </a:moveTo>
                  <a:lnTo>
                    <a:pt x="9" y="256"/>
                  </a:lnTo>
                  <a:lnTo>
                    <a:pt x="244" y="256"/>
                  </a:lnTo>
                  <a:lnTo>
                    <a:pt x="244" y="238"/>
                  </a:lnTo>
                  <a:lnTo>
                    <a:pt x="271" y="238"/>
                  </a:lnTo>
                  <a:lnTo>
                    <a:pt x="271" y="0"/>
                  </a:lnTo>
                  <a:lnTo>
                    <a:pt x="0" y="7"/>
                  </a:lnTo>
                  <a:lnTo>
                    <a:pt x="0" y="205"/>
                  </a:lnTo>
                  <a:lnTo>
                    <a:pt x="9" y="20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38" name="Freeform 1095"/>
            <p:cNvSpPr>
              <a:spLocks/>
            </p:cNvSpPr>
            <p:nvPr/>
          </p:nvSpPr>
          <p:spPr bwMode="auto">
            <a:xfrm>
              <a:off x="-2907" y="-1454"/>
              <a:ext cx="320" cy="249"/>
            </a:xfrm>
            <a:custGeom>
              <a:avLst/>
              <a:gdLst/>
              <a:ahLst/>
              <a:cxnLst>
                <a:cxn ang="0">
                  <a:pos x="320" y="249"/>
                </a:cxn>
                <a:cxn ang="0">
                  <a:pos x="320" y="198"/>
                </a:cxn>
                <a:cxn ang="0">
                  <a:pos x="311" y="198"/>
                </a:cxn>
                <a:cxn ang="0">
                  <a:pos x="311" y="0"/>
                </a:cxn>
                <a:cxn ang="0">
                  <a:pos x="21" y="7"/>
                </a:cxn>
                <a:cxn ang="0">
                  <a:pos x="11" y="7"/>
                </a:cxn>
                <a:cxn ang="0">
                  <a:pos x="0" y="7"/>
                </a:cxn>
                <a:cxn ang="0">
                  <a:pos x="5" y="17"/>
                </a:cxn>
                <a:cxn ang="0">
                  <a:pos x="11" y="30"/>
                </a:cxn>
                <a:cxn ang="0">
                  <a:pos x="2" y="50"/>
                </a:cxn>
                <a:cxn ang="0">
                  <a:pos x="15" y="58"/>
                </a:cxn>
                <a:cxn ang="0">
                  <a:pos x="21" y="90"/>
                </a:cxn>
                <a:cxn ang="0">
                  <a:pos x="11" y="95"/>
                </a:cxn>
                <a:cxn ang="0">
                  <a:pos x="11" y="112"/>
                </a:cxn>
                <a:cxn ang="0">
                  <a:pos x="0" y="145"/>
                </a:cxn>
                <a:cxn ang="0">
                  <a:pos x="11" y="182"/>
                </a:cxn>
                <a:cxn ang="0">
                  <a:pos x="15" y="202"/>
                </a:cxn>
                <a:cxn ang="0">
                  <a:pos x="15" y="208"/>
                </a:cxn>
                <a:cxn ang="0">
                  <a:pos x="15" y="229"/>
                </a:cxn>
                <a:cxn ang="0">
                  <a:pos x="36" y="239"/>
                </a:cxn>
                <a:cxn ang="0">
                  <a:pos x="36" y="249"/>
                </a:cxn>
                <a:cxn ang="0">
                  <a:pos x="287" y="249"/>
                </a:cxn>
                <a:cxn ang="0">
                  <a:pos x="320" y="249"/>
                </a:cxn>
              </a:cxnLst>
              <a:rect l="0" t="0" r="r" b="b"/>
              <a:pathLst>
                <a:path w="320" h="249">
                  <a:moveTo>
                    <a:pt x="320" y="249"/>
                  </a:moveTo>
                  <a:lnTo>
                    <a:pt x="320" y="198"/>
                  </a:lnTo>
                  <a:lnTo>
                    <a:pt x="311" y="198"/>
                  </a:lnTo>
                  <a:lnTo>
                    <a:pt x="311" y="0"/>
                  </a:lnTo>
                  <a:lnTo>
                    <a:pt x="21" y="7"/>
                  </a:lnTo>
                  <a:lnTo>
                    <a:pt x="11" y="7"/>
                  </a:lnTo>
                  <a:lnTo>
                    <a:pt x="0" y="7"/>
                  </a:lnTo>
                  <a:lnTo>
                    <a:pt x="5" y="17"/>
                  </a:lnTo>
                  <a:lnTo>
                    <a:pt x="11" y="30"/>
                  </a:lnTo>
                  <a:lnTo>
                    <a:pt x="2" y="50"/>
                  </a:lnTo>
                  <a:lnTo>
                    <a:pt x="15" y="58"/>
                  </a:lnTo>
                  <a:lnTo>
                    <a:pt x="21" y="90"/>
                  </a:lnTo>
                  <a:lnTo>
                    <a:pt x="11" y="95"/>
                  </a:lnTo>
                  <a:lnTo>
                    <a:pt x="11" y="112"/>
                  </a:lnTo>
                  <a:lnTo>
                    <a:pt x="0" y="145"/>
                  </a:lnTo>
                  <a:lnTo>
                    <a:pt x="11" y="182"/>
                  </a:lnTo>
                  <a:lnTo>
                    <a:pt x="15" y="202"/>
                  </a:lnTo>
                  <a:lnTo>
                    <a:pt x="15" y="208"/>
                  </a:lnTo>
                  <a:lnTo>
                    <a:pt x="15" y="229"/>
                  </a:lnTo>
                  <a:lnTo>
                    <a:pt x="36" y="239"/>
                  </a:lnTo>
                  <a:lnTo>
                    <a:pt x="36" y="249"/>
                  </a:lnTo>
                  <a:lnTo>
                    <a:pt x="287" y="249"/>
                  </a:lnTo>
                  <a:lnTo>
                    <a:pt x="320" y="24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39" name="Freeform 1096"/>
            <p:cNvSpPr>
              <a:spLocks/>
            </p:cNvSpPr>
            <p:nvPr/>
          </p:nvSpPr>
          <p:spPr bwMode="auto">
            <a:xfrm>
              <a:off x="-2907" y="-1454"/>
              <a:ext cx="320" cy="249"/>
            </a:xfrm>
            <a:custGeom>
              <a:avLst/>
              <a:gdLst/>
              <a:ahLst/>
              <a:cxnLst>
                <a:cxn ang="0">
                  <a:pos x="320" y="249"/>
                </a:cxn>
                <a:cxn ang="0">
                  <a:pos x="320" y="198"/>
                </a:cxn>
                <a:cxn ang="0">
                  <a:pos x="311" y="198"/>
                </a:cxn>
                <a:cxn ang="0">
                  <a:pos x="311" y="0"/>
                </a:cxn>
                <a:cxn ang="0">
                  <a:pos x="21" y="7"/>
                </a:cxn>
                <a:cxn ang="0">
                  <a:pos x="11" y="7"/>
                </a:cxn>
                <a:cxn ang="0">
                  <a:pos x="0" y="7"/>
                </a:cxn>
                <a:cxn ang="0">
                  <a:pos x="5" y="17"/>
                </a:cxn>
                <a:cxn ang="0">
                  <a:pos x="11" y="30"/>
                </a:cxn>
                <a:cxn ang="0">
                  <a:pos x="2" y="50"/>
                </a:cxn>
                <a:cxn ang="0">
                  <a:pos x="15" y="58"/>
                </a:cxn>
                <a:cxn ang="0">
                  <a:pos x="21" y="90"/>
                </a:cxn>
                <a:cxn ang="0">
                  <a:pos x="11" y="95"/>
                </a:cxn>
                <a:cxn ang="0">
                  <a:pos x="11" y="112"/>
                </a:cxn>
                <a:cxn ang="0">
                  <a:pos x="0" y="145"/>
                </a:cxn>
                <a:cxn ang="0">
                  <a:pos x="11" y="182"/>
                </a:cxn>
                <a:cxn ang="0">
                  <a:pos x="15" y="202"/>
                </a:cxn>
                <a:cxn ang="0">
                  <a:pos x="15" y="208"/>
                </a:cxn>
                <a:cxn ang="0">
                  <a:pos x="15" y="229"/>
                </a:cxn>
                <a:cxn ang="0">
                  <a:pos x="36" y="239"/>
                </a:cxn>
                <a:cxn ang="0">
                  <a:pos x="36" y="249"/>
                </a:cxn>
                <a:cxn ang="0">
                  <a:pos x="287" y="249"/>
                </a:cxn>
                <a:cxn ang="0">
                  <a:pos x="320" y="249"/>
                </a:cxn>
              </a:cxnLst>
              <a:rect l="0" t="0" r="r" b="b"/>
              <a:pathLst>
                <a:path w="320" h="249">
                  <a:moveTo>
                    <a:pt x="320" y="249"/>
                  </a:moveTo>
                  <a:lnTo>
                    <a:pt x="320" y="198"/>
                  </a:lnTo>
                  <a:lnTo>
                    <a:pt x="311" y="198"/>
                  </a:lnTo>
                  <a:lnTo>
                    <a:pt x="311" y="0"/>
                  </a:lnTo>
                  <a:lnTo>
                    <a:pt x="21" y="7"/>
                  </a:lnTo>
                  <a:lnTo>
                    <a:pt x="11" y="7"/>
                  </a:lnTo>
                  <a:lnTo>
                    <a:pt x="0" y="7"/>
                  </a:lnTo>
                  <a:lnTo>
                    <a:pt x="5" y="17"/>
                  </a:lnTo>
                  <a:lnTo>
                    <a:pt x="11" y="30"/>
                  </a:lnTo>
                  <a:lnTo>
                    <a:pt x="2" y="50"/>
                  </a:lnTo>
                  <a:lnTo>
                    <a:pt x="15" y="58"/>
                  </a:lnTo>
                  <a:lnTo>
                    <a:pt x="21" y="90"/>
                  </a:lnTo>
                  <a:lnTo>
                    <a:pt x="11" y="95"/>
                  </a:lnTo>
                  <a:lnTo>
                    <a:pt x="11" y="112"/>
                  </a:lnTo>
                  <a:lnTo>
                    <a:pt x="0" y="145"/>
                  </a:lnTo>
                  <a:lnTo>
                    <a:pt x="11" y="182"/>
                  </a:lnTo>
                  <a:lnTo>
                    <a:pt x="15" y="202"/>
                  </a:lnTo>
                  <a:lnTo>
                    <a:pt x="15" y="208"/>
                  </a:lnTo>
                  <a:lnTo>
                    <a:pt x="15" y="229"/>
                  </a:lnTo>
                  <a:lnTo>
                    <a:pt x="36" y="239"/>
                  </a:lnTo>
                  <a:lnTo>
                    <a:pt x="36" y="249"/>
                  </a:lnTo>
                  <a:lnTo>
                    <a:pt x="287" y="249"/>
                  </a:lnTo>
                  <a:lnTo>
                    <a:pt x="320" y="24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40" name="Freeform 1097"/>
            <p:cNvSpPr>
              <a:spLocks/>
            </p:cNvSpPr>
            <p:nvPr/>
          </p:nvSpPr>
          <p:spPr bwMode="auto">
            <a:xfrm>
              <a:off x="-2349" y="-1235"/>
              <a:ext cx="379" cy="366"/>
            </a:xfrm>
            <a:custGeom>
              <a:avLst/>
              <a:gdLst/>
              <a:ahLst/>
              <a:cxnLst>
                <a:cxn ang="0">
                  <a:pos x="369" y="16"/>
                </a:cxn>
                <a:cxn ang="0">
                  <a:pos x="338" y="0"/>
                </a:cxn>
                <a:cxn ang="0">
                  <a:pos x="337" y="0"/>
                </a:cxn>
                <a:cxn ang="0">
                  <a:pos x="303" y="0"/>
                </a:cxn>
                <a:cxn ang="0">
                  <a:pos x="303" y="10"/>
                </a:cxn>
                <a:cxn ang="0">
                  <a:pos x="25" y="12"/>
                </a:cxn>
                <a:cxn ang="0">
                  <a:pos x="0" y="12"/>
                </a:cxn>
                <a:cxn ang="0">
                  <a:pos x="0" y="157"/>
                </a:cxn>
                <a:cxn ang="0">
                  <a:pos x="50" y="157"/>
                </a:cxn>
                <a:cxn ang="0">
                  <a:pos x="50" y="230"/>
                </a:cxn>
                <a:cxn ang="0">
                  <a:pos x="15" y="230"/>
                </a:cxn>
                <a:cxn ang="0">
                  <a:pos x="15" y="326"/>
                </a:cxn>
                <a:cxn ang="0">
                  <a:pos x="156" y="322"/>
                </a:cxn>
                <a:cxn ang="0">
                  <a:pos x="204" y="366"/>
                </a:cxn>
                <a:cxn ang="0">
                  <a:pos x="216" y="349"/>
                </a:cxn>
                <a:cxn ang="0">
                  <a:pos x="210" y="332"/>
                </a:cxn>
                <a:cxn ang="0">
                  <a:pos x="219" y="322"/>
                </a:cxn>
                <a:cxn ang="0">
                  <a:pos x="241" y="302"/>
                </a:cxn>
                <a:cxn ang="0">
                  <a:pos x="265" y="261"/>
                </a:cxn>
                <a:cxn ang="0">
                  <a:pos x="272" y="230"/>
                </a:cxn>
                <a:cxn ang="0">
                  <a:pos x="265" y="220"/>
                </a:cxn>
                <a:cxn ang="0">
                  <a:pos x="246" y="201"/>
                </a:cxn>
                <a:cxn ang="0">
                  <a:pos x="246" y="184"/>
                </a:cxn>
                <a:cxn ang="0">
                  <a:pos x="253" y="164"/>
                </a:cxn>
                <a:cxn ang="0">
                  <a:pos x="272" y="158"/>
                </a:cxn>
                <a:cxn ang="0">
                  <a:pos x="298" y="154"/>
                </a:cxn>
                <a:cxn ang="0">
                  <a:pos x="307" y="148"/>
                </a:cxn>
                <a:cxn ang="0">
                  <a:pos x="332" y="140"/>
                </a:cxn>
                <a:cxn ang="0">
                  <a:pos x="357" y="113"/>
                </a:cxn>
                <a:cxn ang="0">
                  <a:pos x="357" y="96"/>
                </a:cxn>
                <a:cxn ang="0">
                  <a:pos x="363" y="86"/>
                </a:cxn>
                <a:cxn ang="0">
                  <a:pos x="379" y="66"/>
                </a:cxn>
                <a:cxn ang="0">
                  <a:pos x="379" y="52"/>
                </a:cxn>
                <a:cxn ang="0">
                  <a:pos x="369" y="16"/>
                </a:cxn>
              </a:cxnLst>
              <a:rect l="0" t="0" r="r" b="b"/>
              <a:pathLst>
                <a:path w="379" h="366">
                  <a:moveTo>
                    <a:pt x="369" y="16"/>
                  </a:moveTo>
                  <a:lnTo>
                    <a:pt x="338" y="0"/>
                  </a:lnTo>
                  <a:lnTo>
                    <a:pt x="337" y="0"/>
                  </a:lnTo>
                  <a:lnTo>
                    <a:pt x="303" y="0"/>
                  </a:lnTo>
                  <a:lnTo>
                    <a:pt x="303" y="10"/>
                  </a:lnTo>
                  <a:lnTo>
                    <a:pt x="25" y="12"/>
                  </a:lnTo>
                  <a:lnTo>
                    <a:pt x="0" y="12"/>
                  </a:lnTo>
                  <a:lnTo>
                    <a:pt x="0" y="157"/>
                  </a:lnTo>
                  <a:lnTo>
                    <a:pt x="50" y="157"/>
                  </a:lnTo>
                  <a:lnTo>
                    <a:pt x="50" y="230"/>
                  </a:lnTo>
                  <a:lnTo>
                    <a:pt x="15" y="230"/>
                  </a:lnTo>
                  <a:lnTo>
                    <a:pt x="15" y="326"/>
                  </a:lnTo>
                  <a:lnTo>
                    <a:pt x="156" y="322"/>
                  </a:lnTo>
                  <a:lnTo>
                    <a:pt x="204" y="366"/>
                  </a:lnTo>
                  <a:lnTo>
                    <a:pt x="216" y="349"/>
                  </a:lnTo>
                  <a:lnTo>
                    <a:pt x="210" y="332"/>
                  </a:lnTo>
                  <a:lnTo>
                    <a:pt x="219" y="322"/>
                  </a:lnTo>
                  <a:lnTo>
                    <a:pt x="241" y="302"/>
                  </a:lnTo>
                  <a:lnTo>
                    <a:pt x="265" y="261"/>
                  </a:lnTo>
                  <a:lnTo>
                    <a:pt x="272" y="230"/>
                  </a:lnTo>
                  <a:lnTo>
                    <a:pt x="265" y="220"/>
                  </a:lnTo>
                  <a:lnTo>
                    <a:pt x="246" y="201"/>
                  </a:lnTo>
                  <a:lnTo>
                    <a:pt x="246" y="184"/>
                  </a:lnTo>
                  <a:lnTo>
                    <a:pt x="253" y="164"/>
                  </a:lnTo>
                  <a:lnTo>
                    <a:pt x="272" y="158"/>
                  </a:lnTo>
                  <a:lnTo>
                    <a:pt x="298" y="154"/>
                  </a:lnTo>
                  <a:lnTo>
                    <a:pt x="307" y="148"/>
                  </a:lnTo>
                  <a:lnTo>
                    <a:pt x="332" y="140"/>
                  </a:lnTo>
                  <a:lnTo>
                    <a:pt x="357" y="113"/>
                  </a:lnTo>
                  <a:lnTo>
                    <a:pt x="357" y="96"/>
                  </a:lnTo>
                  <a:lnTo>
                    <a:pt x="363" y="86"/>
                  </a:lnTo>
                  <a:lnTo>
                    <a:pt x="379" y="66"/>
                  </a:lnTo>
                  <a:lnTo>
                    <a:pt x="379" y="52"/>
                  </a:lnTo>
                  <a:lnTo>
                    <a:pt x="369" y="1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41" name="Freeform 1098"/>
            <p:cNvSpPr>
              <a:spLocks/>
            </p:cNvSpPr>
            <p:nvPr/>
          </p:nvSpPr>
          <p:spPr bwMode="auto">
            <a:xfrm>
              <a:off x="-2349" y="-1235"/>
              <a:ext cx="379" cy="366"/>
            </a:xfrm>
            <a:custGeom>
              <a:avLst/>
              <a:gdLst/>
              <a:ahLst/>
              <a:cxnLst>
                <a:cxn ang="0">
                  <a:pos x="369" y="16"/>
                </a:cxn>
                <a:cxn ang="0">
                  <a:pos x="338" y="0"/>
                </a:cxn>
                <a:cxn ang="0">
                  <a:pos x="337" y="0"/>
                </a:cxn>
                <a:cxn ang="0">
                  <a:pos x="303" y="0"/>
                </a:cxn>
                <a:cxn ang="0">
                  <a:pos x="303" y="10"/>
                </a:cxn>
                <a:cxn ang="0">
                  <a:pos x="25" y="12"/>
                </a:cxn>
                <a:cxn ang="0">
                  <a:pos x="0" y="12"/>
                </a:cxn>
                <a:cxn ang="0">
                  <a:pos x="0" y="157"/>
                </a:cxn>
                <a:cxn ang="0">
                  <a:pos x="50" y="157"/>
                </a:cxn>
                <a:cxn ang="0">
                  <a:pos x="50" y="230"/>
                </a:cxn>
                <a:cxn ang="0">
                  <a:pos x="15" y="230"/>
                </a:cxn>
                <a:cxn ang="0">
                  <a:pos x="15" y="326"/>
                </a:cxn>
                <a:cxn ang="0">
                  <a:pos x="156" y="322"/>
                </a:cxn>
                <a:cxn ang="0">
                  <a:pos x="204" y="366"/>
                </a:cxn>
                <a:cxn ang="0">
                  <a:pos x="216" y="349"/>
                </a:cxn>
                <a:cxn ang="0">
                  <a:pos x="210" y="332"/>
                </a:cxn>
                <a:cxn ang="0">
                  <a:pos x="219" y="322"/>
                </a:cxn>
                <a:cxn ang="0">
                  <a:pos x="241" y="302"/>
                </a:cxn>
                <a:cxn ang="0">
                  <a:pos x="265" y="261"/>
                </a:cxn>
                <a:cxn ang="0">
                  <a:pos x="272" y="230"/>
                </a:cxn>
                <a:cxn ang="0">
                  <a:pos x="265" y="220"/>
                </a:cxn>
                <a:cxn ang="0">
                  <a:pos x="246" y="201"/>
                </a:cxn>
                <a:cxn ang="0">
                  <a:pos x="246" y="184"/>
                </a:cxn>
                <a:cxn ang="0">
                  <a:pos x="253" y="164"/>
                </a:cxn>
                <a:cxn ang="0">
                  <a:pos x="272" y="158"/>
                </a:cxn>
                <a:cxn ang="0">
                  <a:pos x="298" y="154"/>
                </a:cxn>
                <a:cxn ang="0">
                  <a:pos x="307" y="148"/>
                </a:cxn>
                <a:cxn ang="0">
                  <a:pos x="332" y="140"/>
                </a:cxn>
                <a:cxn ang="0">
                  <a:pos x="357" y="113"/>
                </a:cxn>
                <a:cxn ang="0">
                  <a:pos x="357" y="96"/>
                </a:cxn>
                <a:cxn ang="0">
                  <a:pos x="363" y="86"/>
                </a:cxn>
                <a:cxn ang="0">
                  <a:pos x="379" y="66"/>
                </a:cxn>
                <a:cxn ang="0">
                  <a:pos x="379" y="52"/>
                </a:cxn>
                <a:cxn ang="0">
                  <a:pos x="369" y="16"/>
                </a:cxn>
              </a:cxnLst>
              <a:rect l="0" t="0" r="r" b="b"/>
              <a:pathLst>
                <a:path w="379" h="366">
                  <a:moveTo>
                    <a:pt x="369" y="16"/>
                  </a:moveTo>
                  <a:lnTo>
                    <a:pt x="338" y="0"/>
                  </a:lnTo>
                  <a:lnTo>
                    <a:pt x="337" y="0"/>
                  </a:lnTo>
                  <a:lnTo>
                    <a:pt x="303" y="0"/>
                  </a:lnTo>
                  <a:lnTo>
                    <a:pt x="303" y="10"/>
                  </a:lnTo>
                  <a:lnTo>
                    <a:pt x="25" y="12"/>
                  </a:lnTo>
                  <a:lnTo>
                    <a:pt x="0" y="12"/>
                  </a:lnTo>
                  <a:lnTo>
                    <a:pt x="0" y="157"/>
                  </a:lnTo>
                  <a:lnTo>
                    <a:pt x="50" y="157"/>
                  </a:lnTo>
                  <a:lnTo>
                    <a:pt x="50" y="230"/>
                  </a:lnTo>
                  <a:lnTo>
                    <a:pt x="15" y="230"/>
                  </a:lnTo>
                  <a:lnTo>
                    <a:pt x="15" y="326"/>
                  </a:lnTo>
                  <a:lnTo>
                    <a:pt x="156" y="322"/>
                  </a:lnTo>
                  <a:lnTo>
                    <a:pt x="204" y="366"/>
                  </a:lnTo>
                  <a:lnTo>
                    <a:pt x="216" y="349"/>
                  </a:lnTo>
                  <a:lnTo>
                    <a:pt x="210" y="332"/>
                  </a:lnTo>
                  <a:lnTo>
                    <a:pt x="219" y="322"/>
                  </a:lnTo>
                  <a:lnTo>
                    <a:pt x="241" y="302"/>
                  </a:lnTo>
                  <a:lnTo>
                    <a:pt x="265" y="261"/>
                  </a:lnTo>
                  <a:lnTo>
                    <a:pt x="272" y="230"/>
                  </a:lnTo>
                  <a:lnTo>
                    <a:pt x="265" y="220"/>
                  </a:lnTo>
                  <a:lnTo>
                    <a:pt x="246" y="201"/>
                  </a:lnTo>
                  <a:lnTo>
                    <a:pt x="246" y="184"/>
                  </a:lnTo>
                  <a:lnTo>
                    <a:pt x="253" y="164"/>
                  </a:lnTo>
                  <a:lnTo>
                    <a:pt x="272" y="158"/>
                  </a:lnTo>
                  <a:lnTo>
                    <a:pt x="298" y="154"/>
                  </a:lnTo>
                  <a:lnTo>
                    <a:pt x="307" y="148"/>
                  </a:lnTo>
                  <a:lnTo>
                    <a:pt x="332" y="140"/>
                  </a:lnTo>
                  <a:lnTo>
                    <a:pt x="357" y="113"/>
                  </a:lnTo>
                  <a:lnTo>
                    <a:pt x="357" y="96"/>
                  </a:lnTo>
                  <a:lnTo>
                    <a:pt x="363" y="86"/>
                  </a:lnTo>
                  <a:lnTo>
                    <a:pt x="379" y="66"/>
                  </a:lnTo>
                  <a:lnTo>
                    <a:pt x="379" y="52"/>
                  </a:lnTo>
                  <a:lnTo>
                    <a:pt x="369" y="1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42" name="Freeform 1099"/>
            <p:cNvSpPr>
              <a:spLocks/>
            </p:cNvSpPr>
            <p:nvPr/>
          </p:nvSpPr>
          <p:spPr bwMode="auto">
            <a:xfrm>
              <a:off x="-2620" y="-1205"/>
              <a:ext cx="321" cy="305"/>
            </a:xfrm>
            <a:custGeom>
              <a:avLst/>
              <a:gdLst/>
              <a:ahLst/>
              <a:cxnLst>
                <a:cxn ang="0">
                  <a:pos x="0" y="0"/>
                </a:cxn>
                <a:cxn ang="0">
                  <a:pos x="0" y="63"/>
                </a:cxn>
                <a:cxn ang="0">
                  <a:pos x="50" y="63"/>
                </a:cxn>
                <a:cxn ang="0">
                  <a:pos x="50" y="194"/>
                </a:cxn>
                <a:cxn ang="0">
                  <a:pos x="86" y="194"/>
                </a:cxn>
                <a:cxn ang="0">
                  <a:pos x="86" y="305"/>
                </a:cxn>
                <a:cxn ang="0">
                  <a:pos x="284" y="296"/>
                </a:cxn>
                <a:cxn ang="0">
                  <a:pos x="284" y="200"/>
                </a:cxn>
                <a:cxn ang="0">
                  <a:pos x="321" y="200"/>
                </a:cxn>
                <a:cxn ang="0">
                  <a:pos x="321" y="127"/>
                </a:cxn>
                <a:cxn ang="0">
                  <a:pos x="269" y="127"/>
                </a:cxn>
                <a:cxn ang="0">
                  <a:pos x="269" y="0"/>
                </a:cxn>
                <a:cxn ang="0">
                  <a:pos x="33" y="0"/>
                </a:cxn>
                <a:cxn ang="0">
                  <a:pos x="0" y="0"/>
                </a:cxn>
              </a:cxnLst>
              <a:rect l="0" t="0" r="r" b="b"/>
              <a:pathLst>
                <a:path w="321" h="305">
                  <a:moveTo>
                    <a:pt x="0" y="0"/>
                  </a:moveTo>
                  <a:lnTo>
                    <a:pt x="0" y="63"/>
                  </a:lnTo>
                  <a:lnTo>
                    <a:pt x="50" y="63"/>
                  </a:lnTo>
                  <a:lnTo>
                    <a:pt x="50" y="194"/>
                  </a:lnTo>
                  <a:lnTo>
                    <a:pt x="86" y="194"/>
                  </a:lnTo>
                  <a:lnTo>
                    <a:pt x="86" y="305"/>
                  </a:lnTo>
                  <a:lnTo>
                    <a:pt x="284" y="296"/>
                  </a:lnTo>
                  <a:lnTo>
                    <a:pt x="284" y="200"/>
                  </a:lnTo>
                  <a:lnTo>
                    <a:pt x="321" y="200"/>
                  </a:lnTo>
                  <a:lnTo>
                    <a:pt x="321" y="127"/>
                  </a:lnTo>
                  <a:lnTo>
                    <a:pt x="269" y="127"/>
                  </a:lnTo>
                  <a:lnTo>
                    <a:pt x="269" y="0"/>
                  </a:lnTo>
                  <a:lnTo>
                    <a:pt x="33" y="0"/>
                  </a:lnTo>
                  <a:lnTo>
                    <a:pt x="0"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43" name="Freeform 1100"/>
            <p:cNvSpPr>
              <a:spLocks/>
            </p:cNvSpPr>
            <p:nvPr/>
          </p:nvSpPr>
          <p:spPr bwMode="auto">
            <a:xfrm>
              <a:off x="-2620" y="-1205"/>
              <a:ext cx="321" cy="305"/>
            </a:xfrm>
            <a:custGeom>
              <a:avLst/>
              <a:gdLst/>
              <a:ahLst/>
              <a:cxnLst>
                <a:cxn ang="0">
                  <a:pos x="0" y="0"/>
                </a:cxn>
                <a:cxn ang="0">
                  <a:pos x="0" y="63"/>
                </a:cxn>
                <a:cxn ang="0">
                  <a:pos x="50" y="63"/>
                </a:cxn>
                <a:cxn ang="0">
                  <a:pos x="50" y="194"/>
                </a:cxn>
                <a:cxn ang="0">
                  <a:pos x="86" y="194"/>
                </a:cxn>
                <a:cxn ang="0">
                  <a:pos x="86" y="305"/>
                </a:cxn>
                <a:cxn ang="0">
                  <a:pos x="284" y="296"/>
                </a:cxn>
                <a:cxn ang="0">
                  <a:pos x="284" y="200"/>
                </a:cxn>
                <a:cxn ang="0">
                  <a:pos x="321" y="200"/>
                </a:cxn>
                <a:cxn ang="0">
                  <a:pos x="321" y="127"/>
                </a:cxn>
                <a:cxn ang="0">
                  <a:pos x="269" y="127"/>
                </a:cxn>
                <a:cxn ang="0">
                  <a:pos x="269" y="0"/>
                </a:cxn>
                <a:cxn ang="0">
                  <a:pos x="33" y="0"/>
                </a:cxn>
                <a:cxn ang="0">
                  <a:pos x="0" y="0"/>
                </a:cxn>
              </a:cxnLst>
              <a:rect l="0" t="0" r="r" b="b"/>
              <a:pathLst>
                <a:path w="321" h="305">
                  <a:moveTo>
                    <a:pt x="0" y="0"/>
                  </a:moveTo>
                  <a:lnTo>
                    <a:pt x="0" y="63"/>
                  </a:lnTo>
                  <a:lnTo>
                    <a:pt x="50" y="63"/>
                  </a:lnTo>
                  <a:lnTo>
                    <a:pt x="50" y="194"/>
                  </a:lnTo>
                  <a:lnTo>
                    <a:pt x="86" y="194"/>
                  </a:lnTo>
                  <a:lnTo>
                    <a:pt x="86" y="305"/>
                  </a:lnTo>
                  <a:lnTo>
                    <a:pt x="284" y="296"/>
                  </a:lnTo>
                  <a:lnTo>
                    <a:pt x="284" y="200"/>
                  </a:lnTo>
                  <a:lnTo>
                    <a:pt x="321" y="200"/>
                  </a:lnTo>
                  <a:lnTo>
                    <a:pt x="321" y="127"/>
                  </a:lnTo>
                  <a:lnTo>
                    <a:pt x="269" y="127"/>
                  </a:lnTo>
                  <a:lnTo>
                    <a:pt x="269" y="0"/>
                  </a:lnTo>
                  <a:lnTo>
                    <a:pt x="33" y="0"/>
                  </a:lnTo>
                  <a:lnTo>
                    <a:pt x="0"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44" name="Freeform 1101"/>
            <p:cNvSpPr>
              <a:spLocks/>
            </p:cNvSpPr>
            <p:nvPr/>
          </p:nvSpPr>
          <p:spPr bwMode="auto">
            <a:xfrm>
              <a:off x="-2880" y="-1205"/>
              <a:ext cx="346" cy="314"/>
            </a:xfrm>
            <a:custGeom>
              <a:avLst/>
              <a:gdLst/>
              <a:ahLst/>
              <a:cxnLst>
                <a:cxn ang="0">
                  <a:pos x="0" y="26"/>
                </a:cxn>
                <a:cxn ang="0">
                  <a:pos x="19" y="46"/>
                </a:cxn>
                <a:cxn ang="0">
                  <a:pos x="25" y="73"/>
                </a:cxn>
                <a:cxn ang="0">
                  <a:pos x="43" y="88"/>
                </a:cxn>
                <a:cxn ang="0">
                  <a:pos x="37" y="107"/>
                </a:cxn>
                <a:cxn ang="0">
                  <a:pos x="43" y="117"/>
                </a:cxn>
                <a:cxn ang="0">
                  <a:pos x="63" y="134"/>
                </a:cxn>
                <a:cxn ang="0">
                  <a:pos x="68" y="150"/>
                </a:cxn>
                <a:cxn ang="0">
                  <a:pos x="63" y="170"/>
                </a:cxn>
                <a:cxn ang="0">
                  <a:pos x="60" y="195"/>
                </a:cxn>
                <a:cxn ang="0">
                  <a:pos x="76" y="210"/>
                </a:cxn>
                <a:cxn ang="0">
                  <a:pos x="85" y="220"/>
                </a:cxn>
                <a:cxn ang="0">
                  <a:pos x="72" y="235"/>
                </a:cxn>
                <a:cxn ang="0">
                  <a:pos x="76" y="251"/>
                </a:cxn>
                <a:cxn ang="0">
                  <a:pos x="90" y="268"/>
                </a:cxn>
                <a:cxn ang="0">
                  <a:pos x="85" y="282"/>
                </a:cxn>
                <a:cxn ang="0">
                  <a:pos x="90" y="302"/>
                </a:cxn>
                <a:cxn ang="0">
                  <a:pos x="93" y="314"/>
                </a:cxn>
                <a:cxn ang="0">
                  <a:pos x="346" y="304"/>
                </a:cxn>
                <a:cxn ang="0">
                  <a:pos x="346" y="194"/>
                </a:cxn>
                <a:cxn ang="0">
                  <a:pos x="310" y="194"/>
                </a:cxn>
                <a:cxn ang="0">
                  <a:pos x="310" y="63"/>
                </a:cxn>
                <a:cxn ang="0">
                  <a:pos x="260" y="63"/>
                </a:cxn>
                <a:cxn ang="0">
                  <a:pos x="260" y="0"/>
                </a:cxn>
                <a:cxn ang="0">
                  <a:pos x="9" y="0"/>
                </a:cxn>
                <a:cxn ang="0">
                  <a:pos x="9" y="4"/>
                </a:cxn>
                <a:cxn ang="0">
                  <a:pos x="0" y="26"/>
                </a:cxn>
              </a:cxnLst>
              <a:rect l="0" t="0" r="r" b="b"/>
              <a:pathLst>
                <a:path w="346" h="314">
                  <a:moveTo>
                    <a:pt x="0" y="26"/>
                  </a:moveTo>
                  <a:lnTo>
                    <a:pt x="19" y="46"/>
                  </a:lnTo>
                  <a:lnTo>
                    <a:pt x="25" y="73"/>
                  </a:lnTo>
                  <a:lnTo>
                    <a:pt x="43" y="88"/>
                  </a:lnTo>
                  <a:lnTo>
                    <a:pt x="37" y="107"/>
                  </a:lnTo>
                  <a:lnTo>
                    <a:pt x="43" y="117"/>
                  </a:lnTo>
                  <a:lnTo>
                    <a:pt x="63" y="134"/>
                  </a:lnTo>
                  <a:lnTo>
                    <a:pt x="68" y="150"/>
                  </a:lnTo>
                  <a:lnTo>
                    <a:pt x="63" y="170"/>
                  </a:lnTo>
                  <a:lnTo>
                    <a:pt x="60" y="195"/>
                  </a:lnTo>
                  <a:lnTo>
                    <a:pt x="76" y="210"/>
                  </a:lnTo>
                  <a:lnTo>
                    <a:pt x="85" y="220"/>
                  </a:lnTo>
                  <a:lnTo>
                    <a:pt x="72" y="235"/>
                  </a:lnTo>
                  <a:lnTo>
                    <a:pt x="76" y="251"/>
                  </a:lnTo>
                  <a:lnTo>
                    <a:pt x="90" y="268"/>
                  </a:lnTo>
                  <a:lnTo>
                    <a:pt x="85" y="282"/>
                  </a:lnTo>
                  <a:lnTo>
                    <a:pt x="90" y="302"/>
                  </a:lnTo>
                  <a:lnTo>
                    <a:pt x="93" y="314"/>
                  </a:lnTo>
                  <a:lnTo>
                    <a:pt x="346" y="304"/>
                  </a:lnTo>
                  <a:lnTo>
                    <a:pt x="346" y="194"/>
                  </a:lnTo>
                  <a:lnTo>
                    <a:pt x="310" y="194"/>
                  </a:lnTo>
                  <a:lnTo>
                    <a:pt x="310" y="63"/>
                  </a:lnTo>
                  <a:lnTo>
                    <a:pt x="260" y="63"/>
                  </a:lnTo>
                  <a:lnTo>
                    <a:pt x="260" y="0"/>
                  </a:lnTo>
                  <a:lnTo>
                    <a:pt x="9" y="0"/>
                  </a:lnTo>
                  <a:lnTo>
                    <a:pt x="9" y="4"/>
                  </a:lnTo>
                  <a:lnTo>
                    <a:pt x="0" y="2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45" name="Freeform 1102"/>
            <p:cNvSpPr>
              <a:spLocks/>
            </p:cNvSpPr>
            <p:nvPr/>
          </p:nvSpPr>
          <p:spPr bwMode="auto">
            <a:xfrm>
              <a:off x="-2880" y="-1205"/>
              <a:ext cx="346" cy="314"/>
            </a:xfrm>
            <a:custGeom>
              <a:avLst/>
              <a:gdLst/>
              <a:ahLst/>
              <a:cxnLst>
                <a:cxn ang="0">
                  <a:pos x="0" y="26"/>
                </a:cxn>
                <a:cxn ang="0">
                  <a:pos x="19" y="46"/>
                </a:cxn>
                <a:cxn ang="0">
                  <a:pos x="25" y="73"/>
                </a:cxn>
                <a:cxn ang="0">
                  <a:pos x="43" y="88"/>
                </a:cxn>
                <a:cxn ang="0">
                  <a:pos x="37" y="107"/>
                </a:cxn>
                <a:cxn ang="0">
                  <a:pos x="43" y="117"/>
                </a:cxn>
                <a:cxn ang="0">
                  <a:pos x="63" y="134"/>
                </a:cxn>
                <a:cxn ang="0">
                  <a:pos x="68" y="150"/>
                </a:cxn>
                <a:cxn ang="0">
                  <a:pos x="63" y="170"/>
                </a:cxn>
                <a:cxn ang="0">
                  <a:pos x="60" y="195"/>
                </a:cxn>
                <a:cxn ang="0">
                  <a:pos x="76" y="210"/>
                </a:cxn>
                <a:cxn ang="0">
                  <a:pos x="85" y="220"/>
                </a:cxn>
                <a:cxn ang="0">
                  <a:pos x="72" y="235"/>
                </a:cxn>
                <a:cxn ang="0">
                  <a:pos x="76" y="251"/>
                </a:cxn>
                <a:cxn ang="0">
                  <a:pos x="90" y="268"/>
                </a:cxn>
                <a:cxn ang="0">
                  <a:pos x="85" y="282"/>
                </a:cxn>
                <a:cxn ang="0">
                  <a:pos x="90" y="302"/>
                </a:cxn>
                <a:cxn ang="0">
                  <a:pos x="93" y="314"/>
                </a:cxn>
                <a:cxn ang="0">
                  <a:pos x="346" y="304"/>
                </a:cxn>
                <a:cxn ang="0">
                  <a:pos x="346" y="194"/>
                </a:cxn>
                <a:cxn ang="0">
                  <a:pos x="310" y="194"/>
                </a:cxn>
                <a:cxn ang="0">
                  <a:pos x="310" y="63"/>
                </a:cxn>
                <a:cxn ang="0">
                  <a:pos x="260" y="63"/>
                </a:cxn>
                <a:cxn ang="0">
                  <a:pos x="260" y="0"/>
                </a:cxn>
                <a:cxn ang="0">
                  <a:pos x="9" y="0"/>
                </a:cxn>
                <a:cxn ang="0">
                  <a:pos x="9" y="4"/>
                </a:cxn>
                <a:cxn ang="0">
                  <a:pos x="0" y="26"/>
                </a:cxn>
              </a:cxnLst>
              <a:rect l="0" t="0" r="r" b="b"/>
              <a:pathLst>
                <a:path w="346" h="314">
                  <a:moveTo>
                    <a:pt x="0" y="26"/>
                  </a:moveTo>
                  <a:lnTo>
                    <a:pt x="19" y="46"/>
                  </a:lnTo>
                  <a:lnTo>
                    <a:pt x="25" y="73"/>
                  </a:lnTo>
                  <a:lnTo>
                    <a:pt x="43" y="88"/>
                  </a:lnTo>
                  <a:lnTo>
                    <a:pt x="37" y="107"/>
                  </a:lnTo>
                  <a:lnTo>
                    <a:pt x="43" y="117"/>
                  </a:lnTo>
                  <a:lnTo>
                    <a:pt x="63" y="134"/>
                  </a:lnTo>
                  <a:lnTo>
                    <a:pt x="68" y="150"/>
                  </a:lnTo>
                  <a:lnTo>
                    <a:pt x="63" y="170"/>
                  </a:lnTo>
                  <a:lnTo>
                    <a:pt x="60" y="195"/>
                  </a:lnTo>
                  <a:lnTo>
                    <a:pt x="76" y="210"/>
                  </a:lnTo>
                  <a:lnTo>
                    <a:pt x="85" y="220"/>
                  </a:lnTo>
                  <a:lnTo>
                    <a:pt x="72" y="235"/>
                  </a:lnTo>
                  <a:lnTo>
                    <a:pt x="76" y="251"/>
                  </a:lnTo>
                  <a:lnTo>
                    <a:pt x="90" y="268"/>
                  </a:lnTo>
                  <a:lnTo>
                    <a:pt x="85" y="282"/>
                  </a:lnTo>
                  <a:lnTo>
                    <a:pt x="90" y="302"/>
                  </a:lnTo>
                  <a:lnTo>
                    <a:pt x="93" y="314"/>
                  </a:lnTo>
                  <a:lnTo>
                    <a:pt x="346" y="304"/>
                  </a:lnTo>
                  <a:lnTo>
                    <a:pt x="346" y="194"/>
                  </a:lnTo>
                  <a:lnTo>
                    <a:pt x="310" y="194"/>
                  </a:lnTo>
                  <a:lnTo>
                    <a:pt x="310" y="63"/>
                  </a:lnTo>
                  <a:lnTo>
                    <a:pt x="260" y="63"/>
                  </a:lnTo>
                  <a:lnTo>
                    <a:pt x="260" y="0"/>
                  </a:lnTo>
                  <a:lnTo>
                    <a:pt x="9" y="0"/>
                  </a:lnTo>
                  <a:lnTo>
                    <a:pt x="9" y="4"/>
                  </a:lnTo>
                  <a:lnTo>
                    <a:pt x="0" y="2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46" name="Freeform 1103"/>
            <p:cNvSpPr>
              <a:spLocks/>
            </p:cNvSpPr>
            <p:nvPr/>
          </p:nvSpPr>
          <p:spPr bwMode="auto">
            <a:xfrm>
              <a:off x="-2324" y="-1466"/>
              <a:ext cx="313" cy="244"/>
            </a:xfrm>
            <a:custGeom>
              <a:avLst/>
              <a:gdLst/>
              <a:ahLst/>
              <a:cxnLst>
                <a:cxn ang="0">
                  <a:pos x="278" y="231"/>
                </a:cxn>
                <a:cxn ang="0">
                  <a:pos x="313" y="231"/>
                </a:cxn>
                <a:cxn ang="0">
                  <a:pos x="312" y="214"/>
                </a:cxn>
                <a:cxn ang="0">
                  <a:pos x="282" y="194"/>
                </a:cxn>
                <a:cxn ang="0">
                  <a:pos x="275" y="186"/>
                </a:cxn>
                <a:cxn ang="0">
                  <a:pos x="269" y="164"/>
                </a:cxn>
                <a:cxn ang="0">
                  <a:pos x="254" y="153"/>
                </a:cxn>
                <a:cxn ang="0">
                  <a:pos x="210" y="143"/>
                </a:cxn>
                <a:cxn ang="0">
                  <a:pos x="194" y="89"/>
                </a:cxn>
                <a:cxn ang="0">
                  <a:pos x="191" y="63"/>
                </a:cxn>
                <a:cxn ang="0">
                  <a:pos x="204" y="47"/>
                </a:cxn>
                <a:cxn ang="0">
                  <a:pos x="204" y="35"/>
                </a:cxn>
                <a:cxn ang="0">
                  <a:pos x="184" y="20"/>
                </a:cxn>
                <a:cxn ang="0">
                  <a:pos x="179" y="0"/>
                </a:cxn>
                <a:cxn ang="0">
                  <a:pos x="0" y="5"/>
                </a:cxn>
                <a:cxn ang="0">
                  <a:pos x="0" y="244"/>
                </a:cxn>
                <a:cxn ang="0">
                  <a:pos x="278" y="243"/>
                </a:cxn>
                <a:cxn ang="0">
                  <a:pos x="278" y="231"/>
                </a:cxn>
              </a:cxnLst>
              <a:rect l="0" t="0" r="r" b="b"/>
              <a:pathLst>
                <a:path w="313" h="244">
                  <a:moveTo>
                    <a:pt x="278" y="231"/>
                  </a:moveTo>
                  <a:lnTo>
                    <a:pt x="313" y="231"/>
                  </a:lnTo>
                  <a:lnTo>
                    <a:pt x="312" y="214"/>
                  </a:lnTo>
                  <a:lnTo>
                    <a:pt x="282" y="194"/>
                  </a:lnTo>
                  <a:lnTo>
                    <a:pt x="275" y="186"/>
                  </a:lnTo>
                  <a:lnTo>
                    <a:pt x="269" y="164"/>
                  </a:lnTo>
                  <a:lnTo>
                    <a:pt x="254" y="153"/>
                  </a:lnTo>
                  <a:lnTo>
                    <a:pt x="210" y="143"/>
                  </a:lnTo>
                  <a:lnTo>
                    <a:pt x="194" y="89"/>
                  </a:lnTo>
                  <a:lnTo>
                    <a:pt x="191" y="63"/>
                  </a:lnTo>
                  <a:lnTo>
                    <a:pt x="204" y="47"/>
                  </a:lnTo>
                  <a:lnTo>
                    <a:pt x="204" y="35"/>
                  </a:lnTo>
                  <a:lnTo>
                    <a:pt x="184" y="20"/>
                  </a:lnTo>
                  <a:lnTo>
                    <a:pt x="179" y="0"/>
                  </a:lnTo>
                  <a:lnTo>
                    <a:pt x="0" y="5"/>
                  </a:lnTo>
                  <a:lnTo>
                    <a:pt x="0" y="244"/>
                  </a:lnTo>
                  <a:lnTo>
                    <a:pt x="278" y="243"/>
                  </a:lnTo>
                  <a:lnTo>
                    <a:pt x="278" y="23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47" name="Freeform 1104"/>
            <p:cNvSpPr>
              <a:spLocks/>
            </p:cNvSpPr>
            <p:nvPr/>
          </p:nvSpPr>
          <p:spPr bwMode="auto">
            <a:xfrm>
              <a:off x="-2324" y="-1466"/>
              <a:ext cx="313" cy="244"/>
            </a:xfrm>
            <a:custGeom>
              <a:avLst/>
              <a:gdLst/>
              <a:ahLst/>
              <a:cxnLst>
                <a:cxn ang="0">
                  <a:pos x="278" y="231"/>
                </a:cxn>
                <a:cxn ang="0">
                  <a:pos x="313" y="231"/>
                </a:cxn>
                <a:cxn ang="0">
                  <a:pos x="312" y="214"/>
                </a:cxn>
                <a:cxn ang="0">
                  <a:pos x="282" y="194"/>
                </a:cxn>
                <a:cxn ang="0">
                  <a:pos x="275" y="186"/>
                </a:cxn>
                <a:cxn ang="0">
                  <a:pos x="269" y="164"/>
                </a:cxn>
                <a:cxn ang="0">
                  <a:pos x="254" y="153"/>
                </a:cxn>
                <a:cxn ang="0">
                  <a:pos x="210" y="143"/>
                </a:cxn>
                <a:cxn ang="0">
                  <a:pos x="194" y="89"/>
                </a:cxn>
                <a:cxn ang="0">
                  <a:pos x="191" y="63"/>
                </a:cxn>
                <a:cxn ang="0">
                  <a:pos x="204" y="47"/>
                </a:cxn>
                <a:cxn ang="0">
                  <a:pos x="204" y="35"/>
                </a:cxn>
                <a:cxn ang="0">
                  <a:pos x="184" y="20"/>
                </a:cxn>
                <a:cxn ang="0">
                  <a:pos x="179" y="0"/>
                </a:cxn>
                <a:cxn ang="0">
                  <a:pos x="0" y="5"/>
                </a:cxn>
                <a:cxn ang="0">
                  <a:pos x="0" y="244"/>
                </a:cxn>
                <a:cxn ang="0">
                  <a:pos x="278" y="243"/>
                </a:cxn>
                <a:cxn ang="0">
                  <a:pos x="278" y="231"/>
                </a:cxn>
              </a:cxnLst>
              <a:rect l="0" t="0" r="r" b="b"/>
              <a:pathLst>
                <a:path w="313" h="244">
                  <a:moveTo>
                    <a:pt x="278" y="231"/>
                  </a:moveTo>
                  <a:lnTo>
                    <a:pt x="313" y="231"/>
                  </a:lnTo>
                  <a:lnTo>
                    <a:pt x="312" y="214"/>
                  </a:lnTo>
                  <a:lnTo>
                    <a:pt x="282" y="194"/>
                  </a:lnTo>
                  <a:lnTo>
                    <a:pt x="275" y="186"/>
                  </a:lnTo>
                  <a:lnTo>
                    <a:pt x="269" y="164"/>
                  </a:lnTo>
                  <a:lnTo>
                    <a:pt x="254" y="153"/>
                  </a:lnTo>
                  <a:lnTo>
                    <a:pt x="210" y="143"/>
                  </a:lnTo>
                  <a:lnTo>
                    <a:pt x="194" y="89"/>
                  </a:lnTo>
                  <a:lnTo>
                    <a:pt x="191" y="63"/>
                  </a:lnTo>
                  <a:lnTo>
                    <a:pt x="204" y="47"/>
                  </a:lnTo>
                  <a:lnTo>
                    <a:pt x="204" y="35"/>
                  </a:lnTo>
                  <a:lnTo>
                    <a:pt x="184" y="20"/>
                  </a:lnTo>
                  <a:lnTo>
                    <a:pt x="179" y="0"/>
                  </a:lnTo>
                  <a:lnTo>
                    <a:pt x="0" y="5"/>
                  </a:lnTo>
                  <a:lnTo>
                    <a:pt x="0" y="244"/>
                  </a:lnTo>
                  <a:lnTo>
                    <a:pt x="278" y="243"/>
                  </a:lnTo>
                  <a:lnTo>
                    <a:pt x="278" y="23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348" name="Freeform 1107"/>
          <p:cNvSpPr>
            <a:spLocks/>
          </p:cNvSpPr>
          <p:nvPr/>
        </p:nvSpPr>
        <p:spPr bwMode="auto">
          <a:xfrm>
            <a:off x="4401242" y="2209329"/>
            <a:ext cx="487208" cy="314418"/>
          </a:xfrm>
          <a:custGeom>
            <a:avLst/>
            <a:gdLst/>
            <a:ahLst/>
            <a:cxnLst>
              <a:cxn ang="0">
                <a:pos x="10" y="20"/>
              </a:cxn>
              <a:cxn ang="0">
                <a:pos x="6" y="30"/>
              </a:cxn>
              <a:cxn ang="0">
                <a:pos x="3" y="63"/>
              </a:cxn>
              <a:cxn ang="0">
                <a:pos x="21" y="104"/>
              </a:cxn>
              <a:cxn ang="0">
                <a:pos x="10" y="127"/>
              </a:cxn>
              <a:cxn ang="0">
                <a:pos x="10" y="198"/>
              </a:cxn>
              <a:cxn ang="0">
                <a:pos x="15" y="224"/>
              </a:cxn>
              <a:cxn ang="0">
                <a:pos x="36" y="255"/>
              </a:cxn>
              <a:cxn ang="0">
                <a:pos x="27" y="293"/>
              </a:cxn>
              <a:cxn ang="0">
                <a:pos x="53" y="339"/>
              </a:cxn>
              <a:cxn ang="0">
                <a:pos x="64" y="374"/>
              </a:cxn>
              <a:cxn ang="0">
                <a:pos x="92" y="401"/>
              </a:cxn>
              <a:cxn ang="0">
                <a:pos x="92" y="437"/>
              </a:cxn>
              <a:cxn ang="0">
                <a:pos x="107" y="478"/>
              </a:cxn>
              <a:cxn ang="0">
                <a:pos x="99" y="505"/>
              </a:cxn>
              <a:cxn ang="0">
                <a:pos x="117" y="537"/>
              </a:cxn>
              <a:cxn ang="0">
                <a:pos x="117" y="572"/>
              </a:cxn>
              <a:cxn ang="0">
                <a:pos x="722" y="562"/>
              </a:cxn>
              <a:cxn ang="0">
                <a:pos x="781" y="589"/>
              </a:cxn>
              <a:cxn ang="0">
                <a:pos x="785" y="562"/>
              </a:cxn>
              <a:cxn ang="0">
                <a:pos x="831" y="499"/>
              </a:cxn>
              <a:cxn ang="0">
                <a:pos x="831" y="458"/>
              </a:cxn>
              <a:cxn ang="0">
                <a:pos x="814" y="421"/>
              </a:cxn>
              <a:cxn ang="0">
                <a:pos x="839" y="395"/>
              </a:cxn>
              <a:cxn ang="0">
                <a:pos x="873" y="385"/>
              </a:cxn>
              <a:cxn ang="0">
                <a:pos x="925" y="349"/>
              </a:cxn>
              <a:cxn ang="0">
                <a:pos x="931" y="322"/>
              </a:cxn>
              <a:cxn ang="0">
                <a:pos x="947" y="287"/>
              </a:cxn>
              <a:cxn ang="0">
                <a:pos x="906" y="235"/>
              </a:cxn>
              <a:cxn ang="0">
                <a:pos x="873" y="198"/>
              </a:cxn>
              <a:cxn ang="0">
                <a:pos x="861" y="167"/>
              </a:cxn>
              <a:cxn ang="0">
                <a:pos x="803" y="146"/>
              </a:cxn>
              <a:cxn ang="0">
                <a:pos x="781" y="63"/>
              </a:cxn>
              <a:cxn ang="0">
                <a:pos x="796" y="36"/>
              </a:cxn>
              <a:cxn ang="0">
                <a:pos x="771" y="0"/>
              </a:cxn>
            </a:cxnLst>
            <a:rect l="0" t="0" r="r" b="b"/>
            <a:pathLst>
              <a:path w="947" h="606">
                <a:moveTo>
                  <a:pt x="21" y="20"/>
                </a:moveTo>
                <a:lnTo>
                  <a:pt x="10" y="20"/>
                </a:lnTo>
                <a:lnTo>
                  <a:pt x="0" y="20"/>
                </a:lnTo>
                <a:lnTo>
                  <a:pt x="6" y="30"/>
                </a:lnTo>
                <a:lnTo>
                  <a:pt x="10" y="43"/>
                </a:lnTo>
                <a:lnTo>
                  <a:pt x="3" y="63"/>
                </a:lnTo>
                <a:lnTo>
                  <a:pt x="15" y="72"/>
                </a:lnTo>
                <a:lnTo>
                  <a:pt x="21" y="104"/>
                </a:lnTo>
                <a:lnTo>
                  <a:pt x="10" y="109"/>
                </a:lnTo>
                <a:lnTo>
                  <a:pt x="10" y="127"/>
                </a:lnTo>
                <a:lnTo>
                  <a:pt x="0" y="161"/>
                </a:lnTo>
                <a:lnTo>
                  <a:pt x="10" y="198"/>
                </a:lnTo>
                <a:lnTo>
                  <a:pt x="15" y="218"/>
                </a:lnTo>
                <a:lnTo>
                  <a:pt x="15" y="224"/>
                </a:lnTo>
                <a:lnTo>
                  <a:pt x="15" y="245"/>
                </a:lnTo>
                <a:lnTo>
                  <a:pt x="36" y="255"/>
                </a:lnTo>
                <a:lnTo>
                  <a:pt x="36" y="270"/>
                </a:lnTo>
                <a:lnTo>
                  <a:pt x="27" y="293"/>
                </a:lnTo>
                <a:lnTo>
                  <a:pt x="46" y="312"/>
                </a:lnTo>
                <a:lnTo>
                  <a:pt x="53" y="339"/>
                </a:lnTo>
                <a:lnTo>
                  <a:pt x="70" y="355"/>
                </a:lnTo>
                <a:lnTo>
                  <a:pt x="64" y="374"/>
                </a:lnTo>
                <a:lnTo>
                  <a:pt x="70" y="385"/>
                </a:lnTo>
                <a:lnTo>
                  <a:pt x="92" y="401"/>
                </a:lnTo>
                <a:lnTo>
                  <a:pt x="95" y="419"/>
                </a:lnTo>
                <a:lnTo>
                  <a:pt x="92" y="437"/>
                </a:lnTo>
                <a:lnTo>
                  <a:pt x="89" y="463"/>
                </a:lnTo>
                <a:lnTo>
                  <a:pt x="107" y="478"/>
                </a:lnTo>
                <a:lnTo>
                  <a:pt x="113" y="489"/>
                </a:lnTo>
                <a:lnTo>
                  <a:pt x="99" y="505"/>
                </a:lnTo>
                <a:lnTo>
                  <a:pt x="107" y="520"/>
                </a:lnTo>
                <a:lnTo>
                  <a:pt x="117" y="537"/>
                </a:lnTo>
                <a:lnTo>
                  <a:pt x="113" y="551"/>
                </a:lnTo>
                <a:lnTo>
                  <a:pt x="117" y="572"/>
                </a:lnTo>
                <a:lnTo>
                  <a:pt x="122" y="583"/>
                </a:lnTo>
                <a:lnTo>
                  <a:pt x="722" y="562"/>
                </a:lnTo>
                <a:lnTo>
                  <a:pt x="771" y="606"/>
                </a:lnTo>
                <a:lnTo>
                  <a:pt x="781" y="589"/>
                </a:lnTo>
                <a:lnTo>
                  <a:pt x="776" y="572"/>
                </a:lnTo>
                <a:lnTo>
                  <a:pt x="785" y="562"/>
                </a:lnTo>
                <a:lnTo>
                  <a:pt x="808" y="543"/>
                </a:lnTo>
                <a:lnTo>
                  <a:pt x="831" y="499"/>
                </a:lnTo>
                <a:lnTo>
                  <a:pt x="839" y="468"/>
                </a:lnTo>
                <a:lnTo>
                  <a:pt x="831" y="458"/>
                </a:lnTo>
                <a:lnTo>
                  <a:pt x="814" y="439"/>
                </a:lnTo>
                <a:lnTo>
                  <a:pt x="814" y="421"/>
                </a:lnTo>
                <a:lnTo>
                  <a:pt x="820" y="401"/>
                </a:lnTo>
                <a:lnTo>
                  <a:pt x="839" y="395"/>
                </a:lnTo>
                <a:lnTo>
                  <a:pt x="867" y="391"/>
                </a:lnTo>
                <a:lnTo>
                  <a:pt x="873" y="385"/>
                </a:lnTo>
                <a:lnTo>
                  <a:pt x="900" y="377"/>
                </a:lnTo>
                <a:lnTo>
                  <a:pt x="925" y="349"/>
                </a:lnTo>
                <a:lnTo>
                  <a:pt x="925" y="332"/>
                </a:lnTo>
                <a:lnTo>
                  <a:pt x="931" y="322"/>
                </a:lnTo>
                <a:lnTo>
                  <a:pt x="947" y="302"/>
                </a:lnTo>
                <a:lnTo>
                  <a:pt x="947" y="287"/>
                </a:lnTo>
                <a:lnTo>
                  <a:pt x="938" y="251"/>
                </a:lnTo>
                <a:lnTo>
                  <a:pt x="906" y="235"/>
                </a:lnTo>
                <a:lnTo>
                  <a:pt x="904" y="218"/>
                </a:lnTo>
                <a:lnTo>
                  <a:pt x="873" y="198"/>
                </a:lnTo>
                <a:lnTo>
                  <a:pt x="867" y="189"/>
                </a:lnTo>
                <a:lnTo>
                  <a:pt x="861" y="167"/>
                </a:lnTo>
                <a:lnTo>
                  <a:pt x="846" y="156"/>
                </a:lnTo>
                <a:lnTo>
                  <a:pt x="803" y="146"/>
                </a:lnTo>
                <a:lnTo>
                  <a:pt x="785" y="89"/>
                </a:lnTo>
                <a:lnTo>
                  <a:pt x="781" y="63"/>
                </a:lnTo>
                <a:lnTo>
                  <a:pt x="796" y="47"/>
                </a:lnTo>
                <a:lnTo>
                  <a:pt x="796" y="36"/>
                </a:lnTo>
                <a:lnTo>
                  <a:pt x="775" y="20"/>
                </a:lnTo>
                <a:lnTo>
                  <a:pt x="771" y="0"/>
                </a:lnTo>
                <a:lnTo>
                  <a:pt x="21" y="2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349" name="Group 1124"/>
          <p:cNvGrpSpPr>
            <a:grpSpLocks/>
          </p:cNvGrpSpPr>
          <p:nvPr/>
        </p:nvGrpSpPr>
        <p:grpSpPr bwMode="auto">
          <a:xfrm>
            <a:off x="4464523" y="2498323"/>
            <a:ext cx="539169" cy="456062"/>
            <a:chOff x="-2788" y="-911"/>
            <a:chExt cx="1048" cy="879"/>
          </a:xfrm>
        </p:grpSpPr>
        <p:sp>
          <p:nvSpPr>
            <p:cNvPr id="350" name="Freeform 1108"/>
            <p:cNvSpPr>
              <a:spLocks/>
            </p:cNvSpPr>
            <p:nvPr/>
          </p:nvSpPr>
          <p:spPr bwMode="auto">
            <a:xfrm>
              <a:off x="-2788" y="-904"/>
              <a:ext cx="370" cy="231"/>
            </a:xfrm>
            <a:custGeom>
              <a:avLst/>
              <a:gdLst/>
              <a:ahLst/>
              <a:cxnLst>
                <a:cxn ang="0">
                  <a:pos x="167" y="231"/>
                </a:cxn>
                <a:cxn ang="0">
                  <a:pos x="225" y="231"/>
                </a:cxn>
                <a:cxn ang="0">
                  <a:pos x="225" y="211"/>
                </a:cxn>
                <a:cxn ang="0">
                  <a:pos x="301" y="211"/>
                </a:cxn>
                <a:cxn ang="0">
                  <a:pos x="301" y="189"/>
                </a:cxn>
                <a:cxn ang="0">
                  <a:pos x="370" y="189"/>
                </a:cxn>
                <a:cxn ang="0">
                  <a:pos x="370" y="171"/>
                </a:cxn>
                <a:cxn ang="0">
                  <a:pos x="354" y="169"/>
                </a:cxn>
                <a:cxn ang="0">
                  <a:pos x="354" y="0"/>
                </a:cxn>
                <a:cxn ang="0">
                  <a:pos x="0" y="12"/>
                </a:cxn>
                <a:cxn ang="0">
                  <a:pos x="10" y="29"/>
                </a:cxn>
                <a:cxn ang="0">
                  <a:pos x="25" y="39"/>
                </a:cxn>
                <a:cxn ang="0">
                  <a:pos x="30" y="70"/>
                </a:cxn>
                <a:cxn ang="0">
                  <a:pos x="52" y="95"/>
                </a:cxn>
                <a:cxn ang="0">
                  <a:pos x="62" y="96"/>
                </a:cxn>
                <a:cxn ang="0">
                  <a:pos x="58" y="118"/>
                </a:cxn>
                <a:cxn ang="0">
                  <a:pos x="58" y="122"/>
                </a:cxn>
                <a:cxn ang="0">
                  <a:pos x="121" y="174"/>
                </a:cxn>
                <a:cxn ang="0">
                  <a:pos x="106" y="198"/>
                </a:cxn>
                <a:cxn ang="0">
                  <a:pos x="100" y="219"/>
                </a:cxn>
                <a:cxn ang="0">
                  <a:pos x="167" y="214"/>
                </a:cxn>
                <a:cxn ang="0">
                  <a:pos x="167" y="231"/>
                </a:cxn>
              </a:cxnLst>
              <a:rect l="0" t="0" r="r" b="b"/>
              <a:pathLst>
                <a:path w="370" h="231">
                  <a:moveTo>
                    <a:pt x="167" y="231"/>
                  </a:moveTo>
                  <a:lnTo>
                    <a:pt x="225" y="231"/>
                  </a:lnTo>
                  <a:lnTo>
                    <a:pt x="225" y="211"/>
                  </a:lnTo>
                  <a:lnTo>
                    <a:pt x="301" y="211"/>
                  </a:lnTo>
                  <a:lnTo>
                    <a:pt x="301" y="189"/>
                  </a:lnTo>
                  <a:lnTo>
                    <a:pt x="370" y="189"/>
                  </a:lnTo>
                  <a:lnTo>
                    <a:pt x="370" y="171"/>
                  </a:lnTo>
                  <a:lnTo>
                    <a:pt x="354" y="169"/>
                  </a:lnTo>
                  <a:lnTo>
                    <a:pt x="354" y="0"/>
                  </a:lnTo>
                  <a:lnTo>
                    <a:pt x="0" y="12"/>
                  </a:lnTo>
                  <a:lnTo>
                    <a:pt x="10" y="29"/>
                  </a:lnTo>
                  <a:lnTo>
                    <a:pt x="25" y="39"/>
                  </a:lnTo>
                  <a:lnTo>
                    <a:pt x="30" y="70"/>
                  </a:lnTo>
                  <a:lnTo>
                    <a:pt x="52" y="95"/>
                  </a:lnTo>
                  <a:lnTo>
                    <a:pt x="62" y="96"/>
                  </a:lnTo>
                  <a:lnTo>
                    <a:pt x="58" y="118"/>
                  </a:lnTo>
                  <a:lnTo>
                    <a:pt x="58" y="122"/>
                  </a:lnTo>
                  <a:lnTo>
                    <a:pt x="121" y="174"/>
                  </a:lnTo>
                  <a:lnTo>
                    <a:pt x="106" y="198"/>
                  </a:lnTo>
                  <a:lnTo>
                    <a:pt x="100" y="219"/>
                  </a:lnTo>
                  <a:lnTo>
                    <a:pt x="167" y="214"/>
                  </a:lnTo>
                  <a:lnTo>
                    <a:pt x="167" y="23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51" name="Freeform 1109"/>
            <p:cNvSpPr>
              <a:spLocks/>
            </p:cNvSpPr>
            <p:nvPr/>
          </p:nvSpPr>
          <p:spPr bwMode="auto">
            <a:xfrm>
              <a:off x="-2788" y="-904"/>
              <a:ext cx="370" cy="231"/>
            </a:xfrm>
            <a:custGeom>
              <a:avLst/>
              <a:gdLst/>
              <a:ahLst/>
              <a:cxnLst>
                <a:cxn ang="0">
                  <a:pos x="167" y="231"/>
                </a:cxn>
                <a:cxn ang="0">
                  <a:pos x="225" y="231"/>
                </a:cxn>
                <a:cxn ang="0">
                  <a:pos x="225" y="211"/>
                </a:cxn>
                <a:cxn ang="0">
                  <a:pos x="301" y="211"/>
                </a:cxn>
                <a:cxn ang="0">
                  <a:pos x="301" y="189"/>
                </a:cxn>
                <a:cxn ang="0">
                  <a:pos x="370" y="189"/>
                </a:cxn>
                <a:cxn ang="0">
                  <a:pos x="370" y="171"/>
                </a:cxn>
                <a:cxn ang="0">
                  <a:pos x="354" y="169"/>
                </a:cxn>
                <a:cxn ang="0">
                  <a:pos x="354" y="0"/>
                </a:cxn>
                <a:cxn ang="0">
                  <a:pos x="0" y="12"/>
                </a:cxn>
                <a:cxn ang="0">
                  <a:pos x="10" y="29"/>
                </a:cxn>
                <a:cxn ang="0">
                  <a:pos x="25" y="39"/>
                </a:cxn>
                <a:cxn ang="0">
                  <a:pos x="30" y="70"/>
                </a:cxn>
                <a:cxn ang="0">
                  <a:pos x="52" y="95"/>
                </a:cxn>
                <a:cxn ang="0">
                  <a:pos x="62" y="96"/>
                </a:cxn>
                <a:cxn ang="0">
                  <a:pos x="58" y="118"/>
                </a:cxn>
                <a:cxn ang="0">
                  <a:pos x="58" y="122"/>
                </a:cxn>
                <a:cxn ang="0">
                  <a:pos x="121" y="174"/>
                </a:cxn>
                <a:cxn ang="0">
                  <a:pos x="106" y="198"/>
                </a:cxn>
                <a:cxn ang="0">
                  <a:pos x="100" y="219"/>
                </a:cxn>
                <a:cxn ang="0">
                  <a:pos x="167" y="214"/>
                </a:cxn>
                <a:cxn ang="0">
                  <a:pos x="167" y="231"/>
                </a:cxn>
              </a:cxnLst>
              <a:rect l="0" t="0" r="r" b="b"/>
              <a:pathLst>
                <a:path w="370" h="231">
                  <a:moveTo>
                    <a:pt x="167" y="231"/>
                  </a:moveTo>
                  <a:lnTo>
                    <a:pt x="225" y="231"/>
                  </a:lnTo>
                  <a:lnTo>
                    <a:pt x="225" y="211"/>
                  </a:lnTo>
                  <a:lnTo>
                    <a:pt x="301" y="211"/>
                  </a:lnTo>
                  <a:lnTo>
                    <a:pt x="301" y="189"/>
                  </a:lnTo>
                  <a:lnTo>
                    <a:pt x="370" y="189"/>
                  </a:lnTo>
                  <a:lnTo>
                    <a:pt x="370" y="171"/>
                  </a:lnTo>
                  <a:lnTo>
                    <a:pt x="354" y="169"/>
                  </a:lnTo>
                  <a:lnTo>
                    <a:pt x="354" y="0"/>
                  </a:lnTo>
                  <a:lnTo>
                    <a:pt x="0" y="12"/>
                  </a:lnTo>
                  <a:lnTo>
                    <a:pt x="10" y="29"/>
                  </a:lnTo>
                  <a:lnTo>
                    <a:pt x="25" y="39"/>
                  </a:lnTo>
                  <a:lnTo>
                    <a:pt x="30" y="70"/>
                  </a:lnTo>
                  <a:lnTo>
                    <a:pt x="52" y="95"/>
                  </a:lnTo>
                  <a:lnTo>
                    <a:pt x="62" y="96"/>
                  </a:lnTo>
                  <a:lnTo>
                    <a:pt x="58" y="118"/>
                  </a:lnTo>
                  <a:lnTo>
                    <a:pt x="58" y="122"/>
                  </a:lnTo>
                  <a:lnTo>
                    <a:pt x="121" y="174"/>
                  </a:lnTo>
                  <a:lnTo>
                    <a:pt x="106" y="198"/>
                  </a:lnTo>
                  <a:lnTo>
                    <a:pt x="100" y="219"/>
                  </a:lnTo>
                  <a:lnTo>
                    <a:pt x="167" y="214"/>
                  </a:lnTo>
                  <a:lnTo>
                    <a:pt x="167" y="23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52" name="Freeform 1110"/>
            <p:cNvSpPr>
              <a:spLocks/>
            </p:cNvSpPr>
            <p:nvPr/>
          </p:nvSpPr>
          <p:spPr bwMode="auto">
            <a:xfrm>
              <a:off x="-2433" y="-911"/>
              <a:ext cx="402" cy="275"/>
            </a:xfrm>
            <a:custGeom>
              <a:avLst/>
              <a:gdLst/>
              <a:ahLst/>
              <a:cxnLst>
                <a:cxn ang="0">
                  <a:pos x="106" y="246"/>
                </a:cxn>
                <a:cxn ang="0">
                  <a:pos x="163" y="262"/>
                </a:cxn>
                <a:cxn ang="0">
                  <a:pos x="163" y="239"/>
                </a:cxn>
                <a:cxn ang="0">
                  <a:pos x="302" y="239"/>
                </a:cxn>
                <a:cxn ang="0">
                  <a:pos x="302" y="275"/>
                </a:cxn>
                <a:cxn ang="0">
                  <a:pos x="337" y="275"/>
                </a:cxn>
                <a:cxn ang="0">
                  <a:pos x="337" y="255"/>
                </a:cxn>
                <a:cxn ang="0">
                  <a:pos x="402" y="255"/>
                </a:cxn>
                <a:cxn ang="0">
                  <a:pos x="399" y="249"/>
                </a:cxn>
                <a:cxn ang="0">
                  <a:pos x="384" y="236"/>
                </a:cxn>
                <a:cxn ang="0">
                  <a:pos x="343" y="205"/>
                </a:cxn>
                <a:cxn ang="0">
                  <a:pos x="296" y="149"/>
                </a:cxn>
                <a:cxn ang="0">
                  <a:pos x="293" y="139"/>
                </a:cxn>
                <a:cxn ang="0">
                  <a:pos x="283" y="103"/>
                </a:cxn>
                <a:cxn ang="0">
                  <a:pos x="278" y="70"/>
                </a:cxn>
                <a:cxn ang="0">
                  <a:pos x="289" y="50"/>
                </a:cxn>
                <a:cxn ang="0">
                  <a:pos x="289" y="42"/>
                </a:cxn>
                <a:cxn ang="0">
                  <a:pos x="240" y="0"/>
                </a:cxn>
                <a:cxn ang="0">
                  <a:pos x="0" y="7"/>
                </a:cxn>
                <a:cxn ang="0">
                  <a:pos x="0" y="176"/>
                </a:cxn>
                <a:cxn ang="0">
                  <a:pos x="15" y="178"/>
                </a:cxn>
                <a:cxn ang="0">
                  <a:pos x="106" y="178"/>
                </a:cxn>
                <a:cxn ang="0">
                  <a:pos x="106" y="246"/>
                </a:cxn>
              </a:cxnLst>
              <a:rect l="0" t="0" r="r" b="b"/>
              <a:pathLst>
                <a:path w="402" h="275">
                  <a:moveTo>
                    <a:pt x="106" y="246"/>
                  </a:moveTo>
                  <a:lnTo>
                    <a:pt x="163" y="262"/>
                  </a:lnTo>
                  <a:lnTo>
                    <a:pt x="163" y="239"/>
                  </a:lnTo>
                  <a:lnTo>
                    <a:pt x="302" y="239"/>
                  </a:lnTo>
                  <a:lnTo>
                    <a:pt x="302" y="275"/>
                  </a:lnTo>
                  <a:lnTo>
                    <a:pt x="337" y="275"/>
                  </a:lnTo>
                  <a:lnTo>
                    <a:pt x="337" y="255"/>
                  </a:lnTo>
                  <a:lnTo>
                    <a:pt x="402" y="255"/>
                  </a:lnTo>
                  <a:lnTo>
                    <a:pt x="399" y="249"/>
                  </a:lnTo>
                  <a:lnTo>
                    <a:pt x="384" y="236"/>
                  </a:lnTo>
                  <a:lnTo>
                    <a:pt x="343" y="205"/>
                  </a:lnTo>
                  <a:lnTo>
                    <a:pt x="296" y="149"/>
                  </a:lnTo>
                  <a:lnTo>
                    <a:pt x="293" y="139"/>
                  </a:lnTo>
                  <a:lnTo>
                    <a:pt x="283" y="103"/>
                  </a:lnTo>
                  <a:lnTo>
                    <a:pt x="278" y="70"/>
                  </a:lnTo>
                  <a:lnTo>
                    <a:pt x="289" y="50"/>
                  </a:lnTo>
                  <a:lnTo>
                    <a:pt x="289" y="42"/>
                  </a:lnTo>
                  <a:lnTo>
                    <a:pt x="240" y="0"/>
                  </a:lnTo>
                  <a:lnTo>
                    <a:pt x="0" y="7"/>
                  </a:lnTo>
                  <a:lnTo>
                    <a:pt x="0" y="176"/>
                  </a:lnTo>
                  <a:lnTo>
                    <a:pt x="15" y="178"/>
                  </a:lnTo>
                  <a:lnTo>
                    <a:pt x="106" y="178"/>
                  </a:lnTo>
                  <a:lnTo>
                    <a:pt x="106" y="24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53" name="Freeform 1111"/>
            <p:cNvSpPr>
              <a:spLocks/>
            </p:cNvSpPr>
            <p:nvPr/>
          </p:nvSpPr>
          <p:spPr bwMode="auto">
            <a:xfrm>
              <a:off x="-2433" y="-911"/>
              <a:ext cx="402" cy="275"/>
            </a:xfrm>
            <a:custGeom>
              <a:avLst/>
              <a:gdLst/>
              <a:ahLst/>
              <a:cxnLst>
                <a:cxn ang="0">
                  <a:pos x="106" y="246"/>
                </a:cxn>
                <a:cxn ang="0">
                  <a:pos x="163" y="262"/>
                </a:cxn>
                <a:cxn ang="0">
                  <a:pos x="163" y="239"/>
                </a:cxn>
                <a:cxn ang="0">
                  <a:pos x="302" y="239"/>
                </a:cxn>
                <a:cxn ang="0">
                  <a:pos x="302" y="275"/>
                </a:cxn>
                <a:cxn ang="0">
                  <a:pos x="337" y="275"/>
                </a:cxn>
                <a:cxn ang="0">
                  <a:pos x="337" y="255"/>
                </a:cxn>
                <a:cxn ang="0">
                  <a:pos x="402" y="255"/>
                </a:cxn>
                <a:cxn ang="0">
                  <a:pos x="399" y="249"/>
                </a:cxn>
                <a:cxn ang="0">
                  <a:pos x="384" y="236"/>
                </a:cxn>
                <a:cxn ang="0">
                  <a:pos x="343" y="205"/>
                </a:cxn>
                <a:cxn ang="0">
                  <a:pos x="296" y="149"/>
                </a:cxn>
                <a:cxn ang="0">
                  <a:pos x="293" y="139"/>
                </a:cxn>
                <a:cxn ang="0">
                  <a:pos x="283" y="103"/>
                </a:cxn>
                <a:cxn ang="0">
                  <a:pos x="278" y="70"/>
                </a:cxn>
                <a:cxn ang="0">
                  <a:pos x="289" y="50"/>
                </a:cxn>
                <a:cxn ang="0">
                  <a:pos x="289" y="42"/>
                </a:cxn>
                <a:cxn ang="0">
                  <a:pos x="240" y="0"/>
                </a:cxn>
                <a:cxn ang="0">
                  <a:pos x="0" y="7"/>
                </a:cxn>
                <a:cxn ang="0">
                  <a:pos x="0" y="176"/>
                </a:cxn>
                <a:cxn ang="0">
                  <a:pos x="15" y="178"/>
                </a:cxn>
                <a:cxn ang="0">
                  <a:pos x="106" y="178"/>
                </a:cxn>
                <a:cxn ang="0">
                  <a:pos x="106" y="246"/>
                </a:cxn>
              </a:cxnLst>
              <a:rect l="0" t="0" r="r" b="b"/>
              <a:pathLst>
                <a:path w="402" h="275">
                  <a:moveTo>
                    <a:pt x="106" y="246"/>
                  </a:moveTo>
                  <a:lnTo>
                    <a:pt x="163" y="262"/>
                  </a:lnTo>
                  <a:lnTo>
                    <a:pt x="163" y="239"/>
                  </a:lnTo>
                  <a:lnTo>
                    <a:pt x="302" y="239"/>
                  </a:lnTo>
                  <a:lnTo>
                    <a:pt x="302" y="275"/>
                  </a:lnTo>
                  <a:lnTo>
                    <a:pt x="337" y="275"/>
                  </a:lnTo>
                  <a:lnTo>
                    <a:pt x="337" y="255"/>
                  </a:lnTo>
                  <a:lnTo>
                    <a:pt x="402" y="255"/>
                  </a:lnTo>
                  <a:lnTo>
                    <a:pt x="399" y="249"/>
                  </a:lnTo>
                  <a:lnTo>
                    <a:pt x="384" y="236"/>
                  </a:lnTo>
                  <a:lnTo>
                    <a:pt x="343" y="205"/>
                  </a:lnTo>
                  <a:lnTo>
                    <a:pt x="296" y="149"/>
                  </a:lnTo>
                  <a:lnTo>
                    <a:pt x="293" y="139"/>
                  </a:lnTo>
                  <a:lnTo>
                    <a:pt x="283" y="103"/>
                  </a:lnTo>
                  <a:lnTo>
                    <a:pt x="278" y="70"/>
                  </a:lnTo>
                  <a:lnTo>
                    <a:pt x="289" y="50"/>
                  </a:lnTo>
                  <a:lnTo>
                    <a:pt x="289" y="42"/>
                  </a:lnTo>
                  <a:lnTo>
                    <a:pt x="240" y="0"/>
                  </a:lnTo>
                  <a:lnTo>
                    <a:pt x="0" y="7"/>
                  </a:lnTo>
                  <a:lnTo>
                    <a:pt x="0" y="176"/>
                  </a:lnTo>
                  <a:lnTo>
                    <a:pt x="15" y="178"/>
                  </a:lnTo>
                  <a:lnTo>
                    <a:pt x="106" y="178"/>
                  </a:lnTo>
                  <a:lnTo>
                    <a:pt x="106" y="24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54" name="Freeform 1112"/>
            <p:cNvSpPr>
              <a:spLocks/>
            </p:cNvSpPr>
            <p:nvPr/>
          </p:nvSpPr>
          <p:spPr bwMode="auto">
            <a:xfrm>
              <a:off x="-2686" y="-693"/>
              <a:ext cx="243" cy="369"/>
            </a:xfrm>
            <a:custGeom>
              <a:avLst/>
              <a:gdLst/>
              <a:ahLst/>
              <a:cxnLst>
                <a:cxn ang="0">
                  <a:pos x="162" y="304"/>
                </a:cxn>
                <a:cxn ang="0">
                  <a:pos x="200" y="304"/>
                </a:cxn>
                <a:cxn ang="0">
                  <a:pos x="200" y="319"/>
                </a:cxn>
                <a:cxn ang="0">
                  <a:pos x="243" y="319"/>
                </a:cxn>
                <a:cxn ang="0">
                  <a:pos x="243" y="297"/>
                </a:cxn>
                <a:cxn ang="0">
                  <a:pos x="243" y="37"/>
                </a:cxn>
                <a:cxn ang="0">
                  <a:pos x="231" y="47"/>
                </a:cxn>
                <a:cxn ang="0">
                  <a:pos x="218" y="47"/>
                </a:cxn>
                <a:cxn ang="0">
                  <a:pos x="199" y="66"/>
                </a:cxn>
                <a:cxn ang="0">
                  <a:pos x="199" y="0"/>
                </a:cxn>
                <a:cxn ang="0">
                  <a:pos x="123" y="0"/>
                </a:cxn>
                <a:cxn ang="0">
                  <a:pos x="123" y="18"/>
                </a:cxn>
                <a:cxn ang="0">
                  <a:pos x="65" y="18"/>
                </a:cxn>
                <a:cxn ang="0">
                  <a:pos x="65" y="3"/>
                </a:cxn>
                <a:cxn ang="0">
                  <a:pos x="0" y="8"/>
                </a:cxn>
                <a:cxn ang="0">
                  <a:pos x="9" y="18"/>
                </a:cxn>
                <a:cxn ang="0">
                  <a:pos x="23" y="28"/>
                </a:cxn>
                <a:cxn ang="0">
                  <a:pos x="35" y="60"/>
                </a:cxn>
                <a:cxn ang="0">
                  <a:pos x="53" y="73"/>
                </a:cxn>
                <a:cxn ang="0">
                  <a:pos x="67" y="77"/>
                </a:cxn>
                <a:cxn ang="0">
                  <a:pos x="73" y="81"/>
                </a:cxn>
                <a:cxn ang="0">
                  <a:pos x="75" y="369"/>
                </a:cxn>
                <a:cxn ang="0">
                  <a:pos x="162" y="357"/>
                </a:cxn>
                <a:cxn ang="0">
                  <a:pos x="162" y="304"/>
                </a:cxn>
              </a:cxnLst>
              <a:rect l="0" t="0" r="r" b="b"/>
              <a:pathLst>
                <a:path w="243" h="369">
                  <a:moveTo>
                    <a:pt x="162" y="304"/>
                  </a:moveTo>
                  <a:lnTo>
                    <a:pt x="200" y="304"/>
                  </a:lnTo>
                  <a:lnTo>
                    <a:pt x="200" y="319"/>
                  </a:lnTo>
                  <a:lnTo>
                    <a:pt x="243" y="319"/>
                  </a:lnTo>
                  <a:lnTo>
                    <a:pt x="243" y="297"/>
                  </a:lnTo>
                  <a:lnTo>
                    <a:pt x="243" y="37"/>
                  </a:lnTo>
                  <a:lnTo>
                    <a:pt x="231" y="47"/>
                  </a:lnTo>
                  <a:lnTo>
                    <a:pt x="218" y="47"/>
                  </a:lnTo>
                  <a:lnTo>
                    <a:pt x="199" y="66"/>
                  </a:lnTo>
                  <a:lnTo>
                    <a:pt x="199" y="0"/>
                  </a:lnTo>
                  <a:lnTo>
                    <a:pt x="123" y="0"/>
                  </a:lnTo>
                  <a:lnTo>
                    <a:pt x="123" y="18"/>
                  </a:lnTo>
                  <a:lnTo>
                    <a:pt x="65" y="18"/>
                  </a:lnTo>
                  <a:lnTo>
                    <a:pt x="65" y="3"/>
                  </a:lnTo>
                  <a:lnTo>
                    <a:pt x="0" y="8"/>
                  </a:lnTo>
                  <a:lnTo>
                    <a:pt x="9" y="18"/>
                  </a:lnTo>
                  <a:lnTo>
                    <a:pt x="23" y="28"/>
                  </a:lnTo>
                  <a:lnTo>
                    <a:pt x="35" y="60"/>
                  </a:lnTo>
                  <a:lnTo>
                    <a:pt x="53" y="73"/>
                  </a:lnTo>
                  <a:lnTo>
                    <a:pt x="67" y="77"/>
                  </a:lnTo>
                  <a:lnTo>
                    <a:pt x="73" y="81"/>
                  </a:lnTo>
                  <a:lnTo>
                    <a:pt x="75" y="369"/>
                  </a:lnTo>
                  <a:lnTo>
                    <a:pt x="162" y="357"/>
                  </a:lnTo>
                  <a:lnTo>
                    <a:pt x="162" y="30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55" name="Freeform 1113"/>
            <p:cNvSpPr>
              <a:spLocks/>
            </p:cNvSpPr>
            <p:nvPr/>
          </p:nvSpPr>
          <p:spPr bwMode="auto">
            <a:xfrm>
              <a:off x="-2686" y="-693"/>
              <a:ext cx="243" cy="369"/>
            </a:xfrm>
            <a:custGeom>
              <a:avLst/>
              <a:gdLst/>
              <a:ahLst/>
              <a:cxnLst>
                <a:cxn ang="0">
                  <a:pos x="162" y="304"/>
                </a:cxn>
                <a:cxn ang="0">
                  <a:pos x="200" y="304"/>
                </a:cxn>
                <a:cxn ang="0">
                  <a:pos x="200" y="319"/>
                </a:cxn>
                <a:cxn ang="0">
                  <a:pos x="243" y="319"/>
                </a:cxn>
                <a:cxn ang="0">
                  <a:pos x="243" y="297"/>
                </a:cxn>
                <a:cxn ang="0">
                  <a:pos x="243" y="37"/>
                </a:cxn>
                <a:cxn ang="0">
                  <a:pos x="231" y="47"/>
                </a:cxn>
                <a:cxn ang="0">
                  <a:pos x="218" y="47"/>
                </a:cxn>
                <a:cxn ang="0">
                  <a:pos x="199" y="66"/>
                </a:cxn>
                <a:cxn ang="0">
                  <a:pos x="199" y="0"/>
                </a:cxn>
                <a:cxn ang="0">
                  <a:pos x="123" y="0"/>
                </a:cxn>
                <a:cxn ang="0">
                  <a:pos x="123" y="18"/>
                </a:cxn>
                <a:cxn ang="0">
                  <a:pos x="65" y="18"/>
                </a:cxn>
                <a:cxn ang="0">
                  <a:pos x="65" y="3"/>
                </a:cxn>
                <a:cxn ang="0">
                  <a:pos x="0" y="8"/>
                </a:cxn>
                <a:cxn ang="0">
                  <a:pos x="9" y="18"/>
                </a:cxn>
                <a:cxn ang="0">
                  <a:pos x="23" y="28"/>
                </a:cxn>
                <a:cxn ang="0">
                  <a:pos x="35" y="60"/>
                </a:cxn>
                <a:cxn ang="0">
                  <a:pos x="53" y="73"/>
                </a:cxn>
                <a:cxn ang="0">
                  <a:pos x="67" y="77"/>
                </a:cxn>
                <a:cxn ang="0">
                  <a:pos x="73" y="81"/>
                </a:cxn>
                <a:cxn ang="0">
                  <a:pos x="75" y="369"/>
                </a:cxn>
                <a:cxn ang="0">
                  <a:pos x="162" y="357"/>
                </a:cxn>
                <a:cxn ang="0">
                  <a:pos x="162" y="304"/>
                </a:cxn>
              </a:cxnLst>
              <a:rect l="0" t="0" r="r" b="b"/>
              <a:pathLst>
                <a:path w="243" h="369">
                  <a:moveTo>
                    <a:pt x="162" y="304"/>
                  </a:moveTo>
                  <a:lnTo>
                    <a:pt x="200" y="304"/>
                  </a:lnTo>
                  <a:lnTo>
                    <a:pt x="200" y="319"/>
                  </a:lnTo>
                  <a:lnTo>
                    <a:pt x="243" y="319"/>
                  </a:lnTo>
                  <a:lnTo>
                    <a:pt x="243" y="297"/>
                  </a:lnTo>
                  <a:lnTo>
                    <a:pt x="243" y="37"/>
                  </a:lnTo>
                  <a:lnTo>
                    <a:pt x="231" y="47"/>
                  </a:lnTo>
                  <a:lnTo>
                    <a:pt x="218" y="47"/>
                  </a:lnTo>
                  <a:lnTo>
                    <a:pt x="199" y="66"/>
                  </a:lnTo>
                  <a:lnTo>
                    <a:pt x="199" y="0"/>
                  </a:lnTo>
                  <a:lnTo>
                    <a:pt x="123" y="0"/>
                  </a:lnTo>
                  <a:lnTo>
                    <a:pt x="123" y="18"/>
                  </a:lnTo>
                  <a:lnTo>
                    <a:pt x="65" y="18"/>
                  </a:lnTo>
                  <a:lnTo>
                    <a:pt x="65" y="3"/>
                  </a:lnTo>
                  <a:lnTo>
                    <a:pt x="0" y="8"/>
                  </a:lnTo>
                  <a:lnTo>
                    <a:pt x="9" y="18"/>
                  </a:lnTo>
                  <a:lnTo>
                    <a:pt x="23" y="28"/>
                  </a:lnTo>
                  <a:lnTo>
                    <a:pt x="35" y="60"/>
                  </a:lnTo>
                  <a:lnTo>
                    <a:pt x="53" y="73"/>
                  </a:lnTo>
                  <a:lnTo>
                    <a:pt x="67" y="77"/>
                  </a:lnTo>
                  <a:lnTo>
                    <a:pt x="73" y="81"/>
                  </a:lnTo>
                  <a:lnTo>
                    <a:pt x="75" y="369"/>
                  </a:lnTo>
                  <a:lnTo>
                    <a:pt x="162" y="357"/>
                  </a:lnTo>
                  <a:lnTo>
                    <a:pt x="162" y="30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56" name="Freeform 1114"/>
            <p:cNvSpPr>
              <a:spLocks/>
            </p:cNvSpPr>
            <p:nvPr/>
          </p:nvSpPr>
          <p:spPr bwMode="auto">
            <a:xfrm>
              <a:off x="-2099" y="-406"/>
              <a:ext cx="359" cy="374"/>
            </a:xfrm>
            <a:custGeom>
              <a:avLst/>
              <a:gdLst/>
              <a:ahLst/>
              <a:cxnLst>
                <a:cxn ang="0">
                  <a:pos x="355" y="178"/>
                </a:cxn>
                <a:cxn ang="0">
                  <a:pos x="343" y="172"/>
                </a:cxn>
                <a:cxn ang="0">
                  <a:pos x="342" y="172"/>
                </a:cxn>
                <a:cxn ang="0">
                  <a:pos x="337" y="166"/>
                </a:cxn>
                <a:cxn ang="0">
                  <a:pos x="337" y="162"/>
                </a:cxn>
                <a:cxn ang="0">
                  <a:pos x="323" y="162"/>
                </a:cxn>
                <a:cxn ang="0">
                  <a:pos x="323" y="172"/>
                </a:cxn>
                <a:cxn ang="0">
                  <a:pos x="317" y="172"/>
                </a:cxn>
                <a:cxn ang="0">
                  <a:pos x="283" y="120"/>
                </a:cxn>
                <a:cxn ang="0">
                  <a:pos x="283" y="113"/>
                </a:cxn>
                <a:cxn ang="0">
                  <a:pos x="298" y="99"/>
                </a:cxn>
                <a:cxn ang="0">
                  <a:pos x="298" y="93"/>
                </a:cxn>
                <a:cxn ang="0">
                  <a:pos x="283" y="75"/>
                </a:cxn>
                <a:cxn ang="0">
                  <a:pos x="278" y="42"/>
                </a:cxn>
                <a:cxn ang="0">
                  <a:pos x="231" y="6"/>
                </a:cxn>
                <a:cxn ang="0">
                  <a:pos x="217" y="0"/>
                </a:cxn>
                <a:cxn ang="0">
                  <a:pos x="167" y="48"/>
                </a:cxn>
                <a:cxn ang="0">
                  <a:pos x="97" y="48"/>
                </a:cxn>
                <a:cxn ang="0">
                  <a:pos x="97" y="36"/>
                </a:cxn>
                <a:cxn ang="0">
                  <a:pos x="19" y="36"/>
                </a:cxn>
                <a:cxn ang="0">
                  <a:pos x="16" y="65"/>
                </a:cxn>
                <a:cxn ang="0">
                  <a:pos x="0" y="65"/>
                </a:cxn>
                <a:cxn ang="0">
                  <a:pos x="0" y="86"/>
                </a:cxn>
                <a:cxn ang="0">
                  <a:pos x="16" y="86"/>
                </a:cxn>
                <a:cxn ang="0">
                  <a:pos x="16" y="90"/>
                </a:cxn>
                <a:cxn ang="0">
                  <a:pos x="18" y="95"/>
                </a:cxn>
                <a:cxn ang="0">
                  <a:pos x="21" y="105"/>
                </a:cxn>
                <a:cxn ang="0">
                  <a:pos x="25" y="115"/>
                </a:cxn>
                <a:cxn ang="0">
                  <a:pos x="31" y="125"/>
                </a:cxn>
                <a:cxn ang="0">
                  <a:pos x="37" y="133"/>
                </a:cxn>
                <a:cxn ang="0">
                  <a:pos x="41" y="141"/>
                </a:cxn>
                <a:cxn ang="0">
                  <a:pos x="46" y="148"/>
                </a:cxn>
                <a:cxn ang="0">
                  <a:pos x="16" y="159"/>
                </a:cxn>
                <a:cxn ang="0">
                  <a:pos x="16" y="209"/>
                </a:cxn>
                <a:cxn ang="0">
                  <a:pos x="36" y="209"/>
                </a:cxn>
                <a:cxn ang="0">
                  <a:pos x="36" y="281"/>
                </a:cxn>
                <a:cxn ang="0">
                  <a:pos x="193" y="274"/>
                </a:cxn>
                <a:cxn ang="0">
                  <a:pos x="193" y="282"/>
                </a:cxn>
                <a:cxn ang="0">
                  <a:pos x="206" y="289"/>
                </a:cxn>
                <a:cxn ang="0">
                  <a:pos x="214" y="305"/>
                </a:cxn>
                <a:cxn ang="0">
                  <a:pos x="209" y="324"/>
                </a:cxn>
                <a:cxn ang="0">
                  <a:pos x="189" y="342"/>
                </a:cxn>
                <a:cxn ang="0">
                  <a:pos x="168" y="362"/>
                </a:cxn>
                <a:cxn ang="0">
                  <a:pos x="168" y="374"/>
                </a:cxn>
                <a:cxn ang="0">
                  <a:pos x="273" y="364"/>
                </a:cxn>
                <a:cxn ang="0">
                  <a:pos x="280" y="338"/>
                </a:cxn>
                <a:cxn ang="0">
                  <a:pos x="278" y="328"/>
                </a:cxn>
                <a:cxn ang="0">
                  <a:pos x="283" y="295"/>
                </a:cxn>
                <a:cxn ang="0">
                  <a:pos x="298" y="265"/>
                </a:cxn>
                <a:cxn ang="0">
                  <a:pos x="304" y="254"/>
                </a:cxn>
                <a:cxn ang="0">
                  <a:pos x="327" y="245"/>
                </a:cxn>
                <a:cxn ang="0">
                  <a:pos x="337" y="249"/>
                </a:cxn>
                <a:cxn ang="0">
                  <a:pos x="343" y="245"/>
                </a:cxn>
                <a:cxn ang="0">
                  <a:pos x="359" y="196"/>
                </a:cxn>
                <a:cxn ang="0">
                  <a:pos x="355" y="178"/>
                </a:cxn>
              </a:cxnLst>
              <a:rect l="0" t="0" r="r" b="b"/>
              <a:pathLst>
                <a:path w="359" h="374">
                  <a:moveTo>
                    <a:pt x="355" y="178"/>
                  </a:moveTo>
                  <a:lnTo>
                    <a:pt x="343" y="172"/>
                  </a:lnTo>
                  <a:lnTo>
                    <a:pt x="342" y="172"/>
                  </a:lnTo>
                  <a:lnTo>
                    <a:pt x="337" y="166"/>
                  </a:lnTo>
                  <a:lnTo>
                    <a:pt x="337" y="162"/>
                  </a:lnTo>
                  <a:lnTo>
                    <a:pt x="323" y="162"/>
                  </a:lnTo>
                  <a:lnTo>
                    <a:pt x="323" y="172"/>
                  </a:lnTo>
                  <a:lnTo>
                    <a:pt x="317" y="172"/>
                  </a:lnTo>
                  <a:lnTo>
                    <a:pt x="283" y="120"/>
                  </a:lnTo>
                  <a:lnTo>
                    <a:pt x="283" y="113"/>
                  </a:lnTo>
                  <a:lnTo>
                    <a:pt x="298" y="99"/>
                  </a:lnTo>
                  <a:lnTo>
                    <a:pt x="298" y="93"/>
                  </a:lnTo>
                  <a:lnTo>
                    <a:pt x="283" y="75"/>
                  </a:lnTo>
                  <a:lnTo>
                    <a:pt x="278" y="42"/>
                  </a:lnTo>
                  <a:lnTo>
                    <a:pt x="231" y="6"/>
                  </a:lnTo>
                  <a:lnTo>
                    <a:pt x="217" y="0"/>
                  </a:lnTo>
                  <a:lnTo>
                    <a:pt x="167" y="48"/>
                  </a:lnTo>
                  <a:lnTo>
                    <a:pt x="97" y="48"/>
                  </a:lnTo>
                  <a:lnTo>
                    <a:pt x="97" y="36"/>
                  </a:lnTo>
                  <a:lnTo>
                    <a:pt x="19" y="36"/>
                  </a:lnTo>
                  <a:lnTo>
                    <a:pt x="16" y="65"/>
                  </a:lnTo>
                  <a:lnTo>
                    <a:pt x="0" y="65"/>
                  </a:lnTo>
                  <a:lnTo>
                    <a:pt x="0" y="86"/>
                  </a:lnTo>
                  <a:lnTo>
                    <a:pt x="16" y="86"/>
                  </a:lnTo>
                  <a:lnTo>
                    <a:pt x="16" y="90"/>
                  </a:lnTo>
                  <a:lnTo>
                    <a:pt x="18" y="95"/>
                  </a:lnTo>
                  <a:lnTo>
                    <a:pt x="21" y="105"/>
                  </a:lnTo>
                  <a:lnTo>
                    <a:pt x="25" y="115"/>
                  </a:lnTo>
                  <a:lnTo>
                    <a:pt x="31" y="125"/>
                  </a:lnTo>
                  <a:lnTo>
                    <a:pt x="37" y="133"/>
                  </a:lnTo>
                  <a:lnTo>
                    <a:pt x="41" y="141"/>
                  </a:lnTo>
                  <a:lnTo>
                    <a:pt x="46" y="148"/>
                  </a:lnTo>
                  <a:lnTo>
                    <a:pt x="16" y="159"/>
                  </a:lnTo>
                  <a:lnTo>
                    <a:pt x="16" y="209"/>
                  </a:lnTo>
                  <a:lnTo>
                    <a:pt x="36" y="209"/>
                  </a:lnTo>
                  <a:lnTo>
                    <a:pt x="36" y="281"/>
                  </a:lnTo>
                  <a:lnTo>
                    <a:pt x="193" y="274"/>
                  </a:lnTo>
                  <a:lnTo>
                    <a:pt x="193" y="282"/>
                  </a:lnTo>
                  <a:lnTo>
                    <a:pt x="206" y="289"/>
                  </a:lnTo>
                  <a:lnTo>
                    <a:pt x="214" y="305"/>
                  </a:lnTo>
                  <a:lnTo>
                    <a:pt x="209" y="324"/>
                  </a:lnTo>
                  <a:lnTo>
                    <a:pt x="189" y="342"/>
                  </a:lnTo>
                  <a:lnTo>
                    <a:pt x="168" y="362"/>
                  </a:lnTo>
                  <a:lnTo>
                    <a:pt x="168" y="374"/>
                  </a:lnTo>
                  <a:lnTo>
                    <a:pt x="273" y="364"/>
                  </a:lnTo>
                  <a:lnTo>
                    <a:pt x="280" y="338"/>
                  </a:lnTo>
                  <a:lnTo>
                    <a:pt x="278" y="328"/>
                  </a:lnTo>
                  <a:lnTo>
                    <a:pt x="283" y="295"/>
                  </a:lnTo>
                  <a:lnTo>
                    <a:pt x="298" y="265"/>
                  </a:lnTo>
                  <a:lnTo>
                    <a:pt x="304" y="254"/>
                  </a:lnTo>
                  <a:lnTo>
                    <a:pt x="327" y="245"/>
                  </a:lnTo>
                  <a:lnTo>
                    <a:pt x="337" y="249"/>
                  </a:lnTo>
                  <a:lnTo>
                    <a:pt x="343" y="245"/>
                  </a:lnTo>
                  <a:lnTo>
                    <a:pt x="359" y="196"/>
                  </a:lnTo>
                  <a:lnTo>
                    <a:pt x="355" y="17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57" name="Freeform 1115"/>
            <p:cNvSpPr>
              <a:spLocks/>
            </p:cNvSpPr>
            <p:nvPr/>
          </p:nvSpPr>
          <p:spPr bwMode="auto">
            <a:xfrm>
              <a:off x="-2099" y="-406"/>
              <a:ext cx="359" cy="374"/>
            </a:xfrm>
            <a:custGeom>
              <a:avLst/>
              <a:gdLst/>
              <a:ahLst/>
              <a:cxnLst>
                <a:cxn ang="0">
                  <a:pos x="355" y="178"/>
                </a:cxn>
                <a:cxn ang="0">
                  <a:pos x="343" y="172"/>
                </a:cxn>
                <a:cxn ang="0">
                  <a:pos x="342" y="172"/>
                </a:cxn>
                <a:cxn ang="0">
                  <a:pos x="337" y="166"/>
                </a:cxn>
                <a:cxn ang="0">
                  <a:pos x="337" y="162"/>
                </a:cxn>
                <a:cxn ang="0">
                  <a:pos x="323" y="162"/>
                </a:cxn>
                <a:cxn ang="0">
                  <a:pos x="323" y="172"/>
                </a:cxn>
                <a:cxn ang="0">
                  <a:pos x="317" y="172"/>
                </a:cxn>
                <a:cxn ang="0">
                  <a:pos x="283" y="120"/>
                </a:cxn>
                <a:cxn ang="0">
                  <a:pos x="283" y="113"/>
                </a:cxn>
                <a:cxn ang="0">
                  <a:pos x="298" y="99"/>
                </a:cxn>
                <a:cxn ang="0">
                  <a:pos x="298" y="93"/>
                </a:cxn>
                <a:cxn ang="0">
                  <a:pos x="283" y="75"/>
                </a:cxn>
                <a:cxn ang="0">
                  <a:pos x="278" y="42"/>
                </a:cxn>
                <a:cxn ang="0">
                  <a:pos x="231" y="6"/>
                </a:cxn>
                <a:cxn ang="0">
                  <a:pos x="217" y="0"/>
                </a:cxn>
                <a:cxn ang="0">
                  <a:pos x="167" y="48"/>
                </a:cxn>
                <a:cxn ang="0">
                  <a:pos x="97" y="48"/>
                </a:cxn>
                <a:cxn ang="0">
                  <a:pos x="97" y="36"/>
                </a:cxn>
                <a:cxn ang="0">
                  <a:pos x="19" y="36"/>
                </a:cxn>
                <a:cxn ang="0">
                  <a:pos x="16" y="65"/>
                </a:cxn>
                <a:cxn ang="0">
                  <a:pos x="0" y="65"/>
                </a:cxn>
                <a:cxn ang="0">
                  <a:pos x="0" y="86"/>
                </a:cxn>
                <a:cxn ang="0">
                  <a:pos x="16" y="86"/>
                </a:cxn>
                <a:cxn ang="0">
                  <a:pos x="16" y="90"/>
                </a:cxn>
                <a:cxn ang="0">
                  <a:pos x="18" y="95"/>
                </a:cxn>
                <a:cxn ang="0">
                  <a:pos x="21" y="105"/>
                </a:cxn>
                <a:cxn ang="0">
                  <a:pos x="25" y="115"/>
                </a:cxn>
                <a:cxn ang="0">
                  <a:pos x="31" y="125"/>
                </a:cxn>
                <a:cxn ang="0">
                  <a:pos x="37" y="133"/>
                </a:cxn>
                <a:cxn ang="0">
                  <a:pos x="41" y="141"/>
                </a:cxn>
                <a:cxn ang="0">
                  <a:pos x="46" y="148"/>
                </a:cxn>
                <a:cxn ang="0">
                  <a:pos x="16" y="159"/>
                </a:cxn>
                <a:cxn ang="0">
                  <a:pos x="16" y="209"/>
                </a:cxn>
                <a:cxn ang="0">
                  <a:pos x="36" y="209"/>
                </a:cxn>
                <a:cxn ang="0">
                  <a:pos x="36" y="281"/>
                </a:cxn>
                <a:cxn ang="0">
                  <a:pos x="193" y="274"/>
                </a:cxn>
                <a:cxn ang="0">
                  <a:pos x="193" y="282"/>
                </a:cxn>
                <a:cxn ang="0">
                  <a:pos x="206" y="289"/>
                </a:cxn>
                <a:cxn ang="0">
                  <a:pos x="214" y="305"/>
                </a:cxn>
                <a:cxn ang="0">
                  <a:pos x="209" y="324"/>
                </a:cxn>
                <a:cxn ang="0">
                  <a:pos x="189" y="342"/>
                </a:cxn>
                <a:cxn ang="0">
                  <a:pos x="168" y="362"/>
                </a:cxn>
                <a:cxn ang="0">
                  <a:pos x="168" y="374"/>
                </a:cxn>
                <a:cxn ang="0">
                  <a:pos x="273" y="364"/>
                </a:cxn>
                <a:cxn ang="0">
                  <a:pos x="280" y="338"/>
                </a:cxn>
                <a:cxn ang="0">
                  <a:pos x="278" y="328"/>
                </a:cxn>
                <a:cxn ang="0">
                  <a:pos x="283" y="295"/>
                </a:cxn>
                <a:cxn ang="0">
                  <a:pos x="298" y="265"/>
                </a:cxn>
                <a:cxn ang="0">
                  <a:pos x="304" y="254"/>
                </a:cxn>
                <a:cxn ang="0">
                  <a:pos x="327" y="245"/>
                </a:cxn>
                <a:cxn ang="0">
                  <a:pos x="337" y="249"/>
                </a:cxn>
                <a:cxn ang="0">
                  <a:pos x="343" y="245"/>
                </a:cxn>
                <a:cxn ang="0">
                  <a:pos x="359" y="196"/>
                </a:cxn>
                <a:cxn ang="0">
                  <a:pos x="355" y="178"/>
                </a:cxn>
              </a:cxnLst>
              <a:rect l="0" t="0" r="r" b="b"/>
              <a:pathLst>
                <a:path w="359" h="374">
                  <a:moveTo>
                    <a:pt x="355" y="178"/>
                  </a:moveTo>
                  <a:lnTo>
                    <a:pt x="343" y="172"/>
                  </a:lnTo>
                  <a:lnTo>
                    <a:pt x="342" y="172"/>
                  </a:lnTo>
                  <a:lnTo>
                    <a:pt x="337" y="166"/>
                  </a:lnTo>
                  <a:lnTo>
                    <a:pt x="337" y="162"/>
                  </a:lnTo>
                  <a:lnTo>
                    <a:pt x="323" y="162"/>
                  </a:lnTo>
                  <a:lnTo>
                    <a:pt x="323" y="172"/>
                  </a:lnTo>
                  <a:lnTo>
                    <a:pt x="317" y="172"/>
                  </a:lnTo>
                  <a:lnTo>
                    <a:pt x="283" y="120"/>
                  </a:lnTo>
                  <a:lnTo>
                    <a:pt x="283" y="113"/>
                  </a:lnTo>
                  <a:lnTo>
                    <a:pt x="298" y="99"/>
                  </a:lnTo>
                  <a:lnTo>
                    <a:pt x="298" y="93"/>
                  </a:lnTo>
                  <a:lnTo>
                    <a:pt x="283" y="75"/>
                  </a:lnTo>
                  <a:lnTo>
                    <a:pt x="278" y="42"/>
                  </a:lnTo>
                  <a:lnTo>
                    <a:pt x="231" y="6"/>
                  </a:lnTo>
                  <a:lnTo>
                    <a:pt x="217" y="0"/>
                  </a:lnTo>
                  <a:lnTo>
                    <a:pt x="167" y="48"/>
                  </a:lnTo>
                  <a:lnTo>
                    <a:pt x="97" y="48"/>
                  </a:lnTo>
                  <a:lnTo>
                    <a:pt x="97" y="36"/>
                  </a:lnTo>
                  <a:lnTo>
                    <a:pt x="19" y="36"/>
                  </a:lnTo>
                  <a:lnTo>
                    <a:pt x="16" y="65"/>
                  </a:lnTo>
                  <a:lnTo>
                    <a:pt x="0" y="65"/>
                  </a:lnTo>
                  <a:lnTo>
                    <a:pt x="0" y="86"/>
                  </a:lnTo>
                  <a:lnTo>
                    <a:pt x="16" y="86"/>
                  </a:lnTo>
                  <a:lnTo>
                    <a:pt x="16" y="90"/>
                  </a:lnTo>
                  <a:lnTo>
                    <a:pt x="18" y="95"/>
                  </a:lnTo>
                  <a:lnTo>
                    <a:pt x="21" y="105"/>
                  </a:lnTo>
                  <a:lnTo>
                    <a:pt x="25" y="115"/>
                  </a:lnTo>
                  <a:lnTo>
                    <a:pt x="31" y="125"/>
                  </a:lnTo>
                  <a:lnTo>
                    <a:pt x="37" y="133"/>
                  </a:lnTo>
                  <a:lnTo>
                    <a:pt x="41" y="141"/>
                  </a:lnTo>
                  <a:lnTo>
                    <a:pt x="46" y="148"/>
                  </a:lnTo>
                  <a:lnTo>
                    <a:pt x="16" y="159"/>
                  </a:lnTo>
                  <a:lnTo>
                    <a:pt x="16" y="209"/>
                  </a:lnTo>
                  <a:lnTo>
                    <a:pt x="36" y="209"/>
                  </a:lnTo>
                  <a:lnTo>
                    <a:pt x="36" y="281"/>
                  </a:lnTo>
                  <a:lnTo>
                    <a:pt x="193" y="274"/>
                  </a:lnTo>
                  <a:lnTo>
                    <a:pt x="193" y="282"/>
                  </a:lnTo>
                  <a:lnTo>
                    <a:pt x="206" y="289"/>
                  </a:lnTo>
                  <a:lnTo>
                    <a:pt x="214" y="305"/>
                  </a:lnTo>
                  <a:lnTo>
                    <a:pt x="209" y="324"/>
                  </a:lnTo>
                  <a:lnTo>
                    <a:pt x="189" y="342"/>
                  </a:lnTo>
                  <a:lnTo>
                    <a:pt x="168" y="362"/>
                  </a:lnTo>
                  <a:lnTo>
                    <a:pt x="168" y="374"/>
                  </a:lnTo>
                  <a:lnTo>
                    <a:pt x="273" y="364"/>
                  </a:lnTo>
                  <a:lnTo>
                    <a:pt x="280" y="338"/>
                  </a:lnTo>
                  <a:lnTo>
                    <a:pt x="278" y="328"/>
                  </a:lnTo>
                  <a:lnTo>
                    <a:pt x="283" y="295"/>
                  </a:lnTo>
                  <a:lnTo>
                    <a:pt x="298" y="265"/>
                  </a:lnTo>
                  <a:lnTo>
                    <a:pt x="304" y="254"/>
                  </a:lnTo>
                  <a:lnTo>
                    <a:pt x="327" y="245"/>
                  </a:lnTo>
                  <a:lnTo>
                    <a:pt x="337" y="249"/>
                  </a:lnTo>
                  <a:lnTo>
                    <a:pt x="343" y="245"/>
                  </a:lnTo>
                  <a:lnTo>
                    <a:pt x="359" y="196"/>
                  </a:lnTo>
                  <a:lnTo>
                    <a:pt x="355" y="17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58" name="Freeform 1116"/>
            <p:cNvSpPr>
              <a:spLocks/>
            </p:cNvSpPr>
            <p:nvPr/>
          </p:nvSpPr>
          <p:spPr bwMode="auto">
            <a:xfrm>
              <a:off x="-2161" y="-655"/>
              <a:ext cx="280" cy="298"/>
            </a:xfrm>
            <a:custGeom>
              <a:avLst/>
              <a:gdLst/>
              <a:ahLst/>
              <a:cxnLst>
                <a:cxn ang="0">
                  <a:pos x="159" y="298"/>
                </a:cxn>
                <a:cxn ang="0">
                  <a:pos x="229" y="298"/>
                </a:cxn>
                <a:cxn ang="0">
                  <a:pos x="280" y="249"/>
                </a:cxn>
                <a:cxn ang="0">
                  <a:pos x="273" y="246"/>
                </a:cxn>
                <a:cxn ang="0">
                  <a:pos x="230" y="221"/>
                </a:cxn>
                <a:cxn ang="0">
                  <a:pos x="204" y="198"/>
                </a:cxn>
                <a:cxn ang="0">
                  <a:pos x="193" y="173"/>
                </a:cxn>
                <a:cxn ang="0">
                  <a:pos x="198" y="159"/>
                </a:cxn>
                <a:cxn ang="0">
                  <a:pos x="226" y="132"/>
                </a:cxn>
                <a:cxn ang="0">
                  <a:pos x="226" y="100"/>
                </a:cxn>
                <a:cxn ang="0">
                  <a:pos x="230" y="80"/>
                </a:cxn>
                <a:cxn ang="0">
                  <a:pos x="226" y="70"/>
                </a:cxn>
                <a:cxn ang="0">
                  <a:pos x="187" y="49"/>
                </a:cxn>
                <a:cxn ang="0">
                  <a:pos x="173" y="55"/>
                </a:cxn>
                <a:cxn ang="0">
                  <a:pos x="162" y="70"/>
                </a:cxn>
                <a:cxn ang="0">
                  <a:pos x="151" y="63"/>
                </a:cxn>
                <a:cxn ang="0">
                  <a:pos x="128" y="0"/>
                </a:cxn>
                <a:cxn ang="0">
                  <a:pos x="65" y="0"/>
                </a:cxn>
                <a:cxn ang="0">
                  <a:pos x="65" y="19"/>
                </a:cxn>
                <a:cxn ang="0">
                  <a:pos x="28" y="19"/>
                </a:cxn>
                <a:cxn ang="0">
                  <a:pos x="0" y="19"/>
                </a:cxn>
                <a:cxn ang="0">
                  <a:pos x="0" y="108"/>
                </a:cxn>
                <a:cxn ang="0">
                  <a:pos x="18" y="108"/>
                </a:cxn>
                <a:cxn ang="0">
                  <a:pos x="45" y="98"/>
                </a:cxn>
                <a:cxn ang="0">
                  <a:pos x="45" y="192"/>
                </a:cxn>
                <a:cxn ang="0">
                  <a:pos x="87" y="192"/>
                </a:cxn>
                <a:cxn ang="0">
                  <a:pos x="81" y="287"/>
                </a:cxn>
                <a:cxn ang="0">
                  <a:pos x="159" y="287"/>
                </a:cxn>
                <a:cxn ang="0">
                  <a:pos x="159" y="298"/>
                </a:cxn>
              </a:cxnLst>
              <a:rect l="0" t="0" r="r" b="b"/>
              <a:pathLst>
                <a:path w="280" h="298">
                  <a:moveTo>
                    <a:pt x="159" y="298"/>
                  </a:moveTo>
                  <a:lnTo>
                    <a:pt x="229" y="298"/>
                  </a:lnTo>
                  <a:lnTo>
                    <a:pt x="280" y="249"/>
                  </a:lnTo>
                  <a:lnTo>
                    <a:pt x="273" y="246"/>
                  </a:lnTo>
                  <a:lnTo>
                    <a:pt x="230" y="221"/>
                  </a:lnTo>
                  <a:lnTo>
                    <a:pt x="204" y="198"/>
                  </a:lnTo>
                  <a:lnTo>
                    <a:pt x="193" y="173"/>
                  </a:lnTo>
                  <a:lnTo>
                    <a:pt x="198" y="159"/>
                  </a:lnTo>
                  <a:lnTo>
                    <a:pt x="226" y="132"/>
                  </a:lnTo>
                  <a:lnTo>
                    <a:pt x="226" y="100"/>
                  </a:lnTo>
                  <a:lnTo>
                    <a:pt x="230" y="80"/>
                  </a:lnTo>
                  <a:lnTo>
                    <a:pt x="226" y="70"/>
                  </a:lnTo>
                  <a:lnTo>
                    <a:pt x="187" y="49"/>
                  </a:lnTo>
                  <a:lnTo>
                    <a:pt x="173" y="55"/>
                  </a:lnTo>
                  <a:lnTo>
                    <a:pt x="162" y="70"/>
                  </a:lnTo>
                  <a:lnTo>
                    <a:pt x="151" y="63"/>
                  </a:lnTo>
                  <a:lnTo>
                    <a:pt x="128" y="0"/>
                  </a:lnTo>
                  <a:lnTo>
                    <a:pt x="65" y="0"/>
                  </a:lnTo>
                  <a:lnTo>
                    <a:pt x="65" y="19"/>
                  </a:lnTo>
                  <a:lnTo>
                    <a:pt x="28" y="19"/>
                  </a:lnTo>
                  <a:lnTo>
                    <a:pt x="0" y="19"/>
                  </a:lnTo>
                  <a:lnTo>
                    <a:pt x="0" y="108"/>
                  </a:lnTo>
                  <a:lnTo>
                    <a:pt x="18" y="108"/>
                  </a:lnTo>
                  <a:lnTo>
                    <a:pt x="45" y="98"/>
                  </a:lnTo>
                  <a:lnTo>
                    <a:pt x="45" y="192"/>
                  </a:lnTo>
                  <a:lnTo>
                    <a:pt x="87" y="192"/>
                  </a:lnTo>
                  <a:lnTo>
                    <a:pt x="81" y="287"/>
                  </a:lnTo>
                  <a:lnTo>
                    <a:pt x="159" y="287"/>
                  </a:lnTo>
                  <a:lnTo>
                    <a:pt x="159" y="29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59" name="Freeform 1117"/>
            <p:cNvSpPr>
              <a:spLocks/>
            </p:cNvSpPr>
            <p:nvPr/>
          </p:nvSpPr>
          <p:spPr bwMode="auto">
            <a:xfrm>
              <a:off x="-2161" y="-655"/>
              <a:ext cx="280" cy="298"/>
            </a:xfrm>
            <a:custGeom>
              <a:avLst/>
              <a:gdLst/>
              <a:ahLst/>
              <a:cxnLst>
                <a:cxn ang="0">
                  <a:pos x="159" y="298"/>
                </a:cxn>
                <a:cxn ang="0">
                  <a:pos x="229" y="298"/>
                </a:cxn>
                <a:cxn ang="0">
                  <a:pos x="280" y="249"/>
                </a:cxn>
                <a:cxn ang="0">
                  <a:pos x="273" y="246"/>
                </a:cxn>
                <a:cxn ang="0">
                  <a:pos x="230" y="221"/>
                </a:cxn>
                <a:cxn ang="0">
                  <a:pos x="204" y="198"/>
                </a:cxn>
                <a:cxn ang="0">
                  <a:pos x="193" y="173"/>
                </a:cxn>
                <a:cxn ang="0">
                  <a:pos x="198" y="159"/>
                </a:cxn>
                <a:cxn ang="0">
                  <a:pos x="226" y="132"/>
                </a:cxn>
                <a:cxn ang="0">
                  <a:pos x="226" y="100"/>
                </a:cxn>
                <a:cxn ang="0">
                  <a:pos x="230" y="80"/>
                </a:cxn>
                <a:cxn ang="0">
                  <a:pos x="226" y="70"/>
                </a:cxn>
                <a:cxn ang="0">
                  <a:pos x="187" y="49"/>
                </a:cxn>
                <a:cxn ang="0">
                  <a:pos x="173" y="55"/>
                </a:cxn>
                <a:cxn ang="0">
                  <a:pos x="162" y="70"/>
                </a:cxn>
                <a:cxn ang="0">
                  <a:pos x="151" y="63"/>
                </a:cxn>
                <a:cxn ang="0">
                  <a:pos x="128" y="0"/>
                </a:cxn>
                <a:cxn ang="0">
                  <a:pos x="65" y="0"/>
                </a:cxn>
                <a:cxn ang="0">
                  <a:pos x="65" y="19"/>
                </a:cxn>
                <a:cxn ang="0">
                  <a:pos x="28" y="19"/>
                </a:cxn>
                <a:cxn ang="0">
                  <a:pos x="0" y="19"/>
                </a:cxn>
                <a:cxn ang="0">
                  <a:pos x="0" y="108"/>
                </a:cxn>
                <a:cxn ang="0">
                  <a:pos x="18" y="108"/>
                </a:cxn>
                <a:cxn ang="0">
                  <a:pos x="45" y="98"/>
                </a:cxn>
                <a:cxn ang="0">
                  <a:pos x="45" y="192"/>
                </a:cxn>
                <a:cxn ang="0">
                  <a:pos x="87" y="192"/>
                </a:cxn>
                <a:cxn ang="0">
                  <a:pos x="81" y="287"/>
                </a:cxn>
                <a:cxn ang="0">
                  <a:pos x="159" y="287"/>
                </a:cxn>
                <a:cxn ang="0">
                  <a:pos x="159" y="298"/>
                </a:cxn>
              </a:cxnLst>
              <a:rect l="0" t="0" r="r" b="b"/>
              <a:pathLst>
                <a:path w="280" h="298">
                  <a:moveTo>
                    <a:pt x="159" y="298"/>
                  </a:moveTo>
                  <a:lnTo>
                    <a:pt x="229" y="298"/>
                  </a:lnTo>
                  <a:lnTo>
                    <a:pt x="280" y="249"/>
                  </a:lnTo>
                  <a:lnTo>
                    <a:pt x="273" y="246"/>
                  </a:lnTo>
                  <a:lnTo>
                    <a:pt x="230" y="221"/>
                  </a:lnTo>
                  <a:lnTo>
                    <a:pt x="204" y="198"/>
                  </a:lnTo>
                  <a:lnTo>
                    <a:pt x="193" y="173"/>
                  </a:lnTo>
                  <a:lnTo>
                    <a:pt x="198" y="159"/>
                  </a:lnTo>
                  <a:lnTo>
                    <a:pt x="226" y="132"/>
                  </a:lnTo>
                  <a:lnTo>
                    <a:pt x="226" y="100"/>
                  </a:lnTo>
                  <a:lnTo>
                    <a:pt x="230" y="80"/>
                  </a:lnTo>
                  <a:lnTo>
                    <a:pt x="226" y="70"/>
                  </a:lnTo>
                  <a:lnTo>
                    <a:pt x="187" y="49"/>
                  </a:lnTo>
                  <a:lnTo>
                    <a:pt x="173" y="55"/>
                  </a:lnTo>
                  <a:lnTo>
                    <a:pt x="162" y="70"/>
                  </a:lnTo>
                  <a:lnTo>
                    <a:pt x="151" y="63"/>
                  </a:lnTo>
                  <a:lnTo>
                    <a:pt x="128" y="0"/>
                  </a:lnTo>
                  <a:lnTo>
                    <a:pt x="65" y="0"/>
                  </a:lnTo>
                  <a:lnTo>
                    <a:pt x="65" y="19"/>
                  </a:lnTo>
                  <a:lnTo>
                    <a:pt x="28" y="19"/>
                  </a:lnTo>
                  <a:lnTo>
                    <a:pt x="0" y="19"/>
                  </a:lnTo>
                  <a:lnTo>
                    <a:pt x="0" y="108"/>
                  </a:lnTo>
                  <a:lnTo>
                    <a:pt x="18" y="108"/>
                  </a:lnTo>
                  <a:lnTo>
                    <a:pt x="45" y="98"/>
                  </a:lnTo>
                  <a:lnTo>
                    <a:pt x="45" y="192"/>
                  </a:lnTo>
                  <a:lnTo>
                    <a:pt x="87" y="192"/>
                  </a:lnTo>
                  <a:lnTo>
                    <a:pt x="81" y="287"/>
                  </a:lnTo>
                  <a:lnTo>
                    <a:pt x="159" y="287"/>
                  </a:lnTo>
                  <a:lnTo>
                    <a:pt x="159" y="29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60" name="Freeform 1118"/>
            <p:cNvSpPr>
              <a:spLocks/>
            </p:cNvSpPr>
            <p:nvPr/>
          </p:nvSpPr>
          <p:spPr bwMode="auto">
            <a:xfrm>
              <a:off x="-2371" y="-556"/>
              <a:ext cx="319" cy="442"/>
            </a:xfrm>
            <a:custGeom>
              <a:avLst/>
              <a:gdLst/>
              <a:ahLst/>
              <a:cxnLst>
                <a:cxn ang="0">
                  <a:pos x="308" y="361"/>
                </a:cxn>
                <a:cxn ang="0">
                  <a:pos x="290" y="361"/>
                </a:cxn>
                <a:cxn ang="0">
                  <a:pos x="290" y="311"/>
                </a:cxn>
                <a:cxn ang="0">
                  <a:pos x="319" y="299"/>
                </a:cxn>
                <a:cxn ang="0">
                  <a:pos x="313" y="292"/>
                </a:cxn>
                <a:cxn ang="0">
                  <a:pos x="309" y="285"/>
                </a:cxn>
                <a:cxn ang="0">
                  <a:pos x="303" y="276"/>
                </a:cxn>
                <a:cxn ang="0">
                  <a:pos x="299" y="266"/>
                </a:cxn>
                <a:cxn ang="0">
                  <a:pos x="294" y="256"/>
                </a:cxn>
                <a:cxn ang="0">
                  <a:pos x="290" y="246"/>
                </a:cxn>
                <a:cxn ang="0">
                  <a:pos x="290" y="240"/>
                </a:cxn>
                <a:cxn ang="0">
                  <a:pos x="290" y="238"/>
                </a:cxn>
                <a:cxn ang="0">
                  <a:pos x="272" y="238"/>
                </a:cxn>
                <a:cxn ang="0">
                  <a:pos x="272" y="216"/>
                </a:cxn>
                <a:cxn ang="0">
                  <a:pos x="290" y="216"/>
                </a:cxn>
                <a:cxn ang="0">
                  <a:pos x="297" y="94"/>
                </a:cxn>
                <a:cxn ang="0">
                  <a:pos x="255" y="94"/>
                </a:cxn>
                <a:cxn ang="0">
                  <a:pos x="255" y="0"/>
                </a:cxn>
                <a:cxn ang="0">
                  <a:pos x="230" y="9"/>
                </a:cxn>
                <a:cxn ang="0">
                  <a:pos x="210" y="9"/>
                </a:cxn>
                <a:cxn ang="0">
                  <a:pos x="210" y="80"/>
                </a:cxn>
                <a:cxn ang="0">
                  <a:pos x="128" y="87"/>
                </a:cxn>
                <a:cxn ang="0">
                  <a:pos x="128" y="74"/>
                </a:cxn>
                <a:cxn ang="0">
                  <a:pos x="101" y="74"/>
                </a:cxn>
                <a:cxn ang="0">
                  <a:pos x="101" y="59"/>
                </a:cxn>
                <a:cxn ang="0">
                  <a:pos x="63" y="59"/>
                </a:cxn>
                <a:cxn ang="0">
                  <a:pos x="54" y="107"/>
                </a:cxn>
                <a:cxn ang="0">
                  <a:pos x="19" y="107"/>
                </a:cxn>
                <a:cxn ang="0">
                  <a:pos x="0" y="87"/>
                </a:cxn>
                <a:cxn ang="0">
                  <a:pos x="0" y="169"/>
                </a:cxn>
                <a:cxn ang="0">
                  <a:pos x="34" y="169"/>
                </a:cxn>
                <a:cxn ang="0">
                  <a:pos x="34" y="243"/>
                </a:cxn>
                <a:cxn ang="0">
                  <a:pos x="59" y="243"/>
                </a:cxn>
                <a:cxn ang="0">
                  <a:pos x="59" y="325"/>
                </a:cxn>
                <a:cxn ang="0">
                  <a:pos x="32" y="325"/>
                </a:cxn>
                <a:cxn ang="0">
                  <a:pos x="32" y="375"/>
                </a:cxn>
                <a:cxn ang="0">
                  <a:pos x="59" y="375"/>
                </a:cxn>
                <a:cxn ang="0">
                  <a:pos x="54" y="442"/>
                </a:cxn>
                <a:cxn ang="0">
                  <a:pos x="308" y="431"/>
                </a:cxn>
                <a:cxn ang="0">
                  <a:pos x="308" y="361"/>
                </a:cxn>
              </a:cxnLst>
              <a:rect l="0" t="0" r="r" b="b"/>
              <a:pathLst>
                <a:path w="319" h="442">
                  <a:moveTo>
                    <a:pt x="308" y="361"/>
                  </a:moveTo>
                  <a:lnTo>
                    <a:pt x="290" y="361"/>
                  </a:lnTo>
                  <a:lnTo>
                    <a:pt x="290" y="311"/>
                  </a:lnTo>
                  <a:lnTo>
                    <a:pt x="319" y="299"/>
                  </a:lnTo>
                  <a:lnTo>
                    <a:pt x="313" y="292"/>
                  </a:lnTo>
                  <a:lnTo>
                    <a:pt x="309" y="285"/>
                  </a:lnTo>
                  <a:lnTo>
                    <a:pt x="303" y="276"/>
                  </a:lnTo>
                  <a:lnTo>
                    <a:pt x="299" y="266"/>
                  </a:lnTo>
                  <a:lnTo>
                    <a:pt x="294" y="256"/>
                  </a:lnTo>
                  <a:lnTo>
                    <a:pt x="290" y="246"/>
                  </a:lnTo>
                  <a:lnTo>
                    <a:pt x="290" y="240"/>
                  </a:lnTo>
                  <a:lnTo>
                    <a:pt x="290" y="238"/>
                  </a:lnTo>
                  <a:lnTo>
                    <a:pt x="272" y="238"/>
                  </a:lnTo>
                  <a:lnTo>
                    <a:pt x="272" y="216"/>
                  </a:lnTo>
                  <a:lnTo>
                    <a:pt x="290" y="216"/>
                  </a:lnTo>
                  <a:lnTo>
                    <a:pt x="297" y="94"/>
                  </a:lnTo>
                  <a:lnTo>
                    <a:pt x="255" y="94"/>
                  </a:lnTo>
                  <a:lnTo>
                    <a:pt x="255" y="0"/>
                  </a:lnTo>
                  <a:lnTo>
                    <a:pt x="230" y="9"/>
                  </a:lnTo>
                  <a:lnTo>
                    <a:pt x="210" y="9"/>
                  </a:lnTo>
                  <a:lnTo>
                    <a:pt x="210" y="80"/>
                  </a:lnTo>
                  <a:lnTo>
                    <a:pt x="128" y="87"/>
                  </a:lnTo>
                  <a:lnTo>
                    <a:pt x="128" y="74"/>
                  </a:lnTo>
                  <a:lnTo>
                    <a:pt x="101" y="74"/>
                  </a:lnTo>
                  <a:lnTo>
                    <a:pt x="101" y="59"/>
                  </a:lnTo>
                  <a:lnTo>
                    <a:pt x="63" y="59"/>
                  </a:lnTo>
                  <a:lnTo>
                    <a:pt x="54" y="107"/>
                  </a:lnTo>
                  <a:lnTo>
                    <a:pt x="19" y="107"/>
                  </a:lnTo>
                  <a:lnTo>
                    <a:pt x="0" y="87"/>
                  </a:lnTo>
                  <a:lnTo>
                    <a:pt x="0" y="169"/>
                  </a:lnTo>
                  <a:lnTo>
                    <a:pt x="34" y="169"/>
                  </a:lnTo>
                  <a:lnTo>
                    <a:pt x="34" y="243"/>
                  </a:lnTo>
                  <a:lnTo>
                    <a:pt x="59" y="243"/>
                  </a:lnTo>
                  <a:lnTo>
                    <a:pt x="59" y="325"/>
                  </a:lnTo>
                  <a:lnTo>
                    <a:pt x="32" y="325"/>
                  </a:lnTo>
                  <a:lnTo>
                    <a:pt x="32" y="375"/>
                  </a:lnTo>
                  <a:lnTo>
                    <a:pt x="59" y="375"/>
                  </a:lnTo>
                  <a:lnTo>
                    <a:pt x="54" y="442"/>
                  </a:lnTo>
                  <a:lnTo>
                    <a:pt x="308" y="431"/>
                  </a:lnTo>
                  <a:lnTo>
                    <a:pt x="308" y="36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61" name="Freeform 1119"/>
            <p:cNvSpPr>
              <a:spLocks/>
            </p:cNvSpPr>
            <p:nvPr/>
          </p:nvSpPr>
          <p:spPr bwMode="auto">
            <a:xfrm>
              <a:off x="-2371" y="-556"/>
              <a:ext cx="319" cy="442"/>
            </a:xfrm>
            <a:custGeom>
              <a:avLst/>
              <a:gdLst/>
              <a:ahLst/>
              <a:cxnLst>
                <a:cxn ang="0">
                  <a:pos x="308" y="361"/>
                </a:cxn>
                <a:cxn ang="0">
                  <a:pos x="290" y="361"/>
                </a:cxn>
                <a:cxn ang="0">
                  <a:pos x="290" y="311"/>
                </a:cxn>
                <a:cxn ang="0">
                  <a:pos x="319" y="299"/>
                </a:cxn>
                <a:cxn ang="0">
                  <a:pos x="313" y="292"/>
                </a:cxn>
                <a:cxn ang="0">
                  <a:pos x="309" y="285"/>
                </a:cxn>
                <a:cxn ang="0">
                  <a:pos x="303" y="276"/>
                </a:cxn>
                <a:cxn ang="0">
                  <a:pos x="299" y="266"/>
                </a:cxn>
                <a:cxn ang="0">
                  <a:pos x="294" y="256"/>
                </a:cxn>
                <a:cxn ang="0">
                  <a:pos x="290" y="246"/>
                </a:cxn>
                <a:cxn ang="0">
                  <a:pos x="290" y="240"/>
                </a:cxn>
                <a:cxn ang="0">
                  <a:pos x="290" y="238"/>
                </a:cxn>
                <a:cxn ang="0">
                  <a:pos x="272" y="238"/>
                </a:cxn>
                <a:cxn ang="0">
                  <a:pos x="272" y="216"/>
                </a:cxn>
                <a:cxn ang="0">
                  <a:pos x="290" y="216"/>
                </a:cxn>
                <a:cxn ang="0">
                  <a:pos x="297" y="94"/>
                </a:cxn>
                <a:cxn ang="0">
                  <a:pos x="255" y="94"/>
                </a:cxn>
                <a:cxn ang="0">
                  <a:pos x="255" y="0"/>
                </a:cxn>
                <a:cxn ang="0">
                  <a:pos x="230" y="9"/>
                </a:cxn>
                <a:cxn ang="0">
                  <a:pos x="210" y="9"/>
                </a:cxn>
                <a:cxn ang="0">
                  <a:pos x="210" y="80"/>
                </a:cxn>
                <a:cxn ang="0">
                  <a:pos x="128" y="87"/>
                </a:cxn>
                <a:cxn ang="0">
                  <a:pos x="128" y="74"/>
                </a:cxn>
                <a:cxn ang="0">
                  <a:pos x="101" y="74"/>
                </a:cxn>
                <a:cxn ang="0">
                  <a:pos x="101" y="59"/>
                </a:cxn>
                <a:cxn ang="0">
                  <a:pos x="63" y="59"/>
                </a:cxn>
                <a:cxn ang="0">
                  <a:pos x="54" y="107"/>
                </a:cxn>
                <a:cxn ang="0">
                  <a:pos x="19" y="107"/>
                </a:cxn>
                <a:cxn ang="0">
                  <a:pos x="0" y="87"/>
                </a:cxn>
                <a:cxn ang="0">
                  <a:pos x="0" y="169"/>
                </a:cxn>
                <a:cxn ang="0">
                  <a:pos x="34" y="169"/>
                </a:cxn>
                <a:cxn ang="0">
                  <a:pos x="34" y="243"/>
                </a:cxn>
                <a:cxn ang="0">
                  <a:pos x="59" y="243"/>
                </a:cxn>
                <a:cxn ang="0">
                  <a:pos x="59" y="325"/>
                </a:cxn>
                <a:cxn ang="0">
                  <a:pos x="32" y="325"/>
                </a:cxn>
                <a:cxn ang="0">
                  <a:pos x="32" y="375"/>
                </a:cxn>
                <a:cxn ang="0">
                  <a:pos x="59" y="375"/>
                </a:cxn>
                <a:cxn ang="0">
                  <a:pos x="54" y="442"/>
                </a:cxn>
                <a:cxn ang="0">
                  <a:pos x="308" y="431"/>
                </a:cxn>
                <a:cxn ang="0">
                  <a:pos x="308" y="361"/>
                </a:cxn>
              </a:cxnLst>
              <a:rect l="0" t="0" r="r" b="b"/>
              <a:pathLst>
                <a:path w="319" h="442">
                  <a:moveTo>
                    <a:pt x="308" y="361"/>
                  </a:moveTo>
                  <a:lnTo>
                    <a:pt x="290" y="361"/>
                  </a:lnTo>
                  <a:lnTo>
                    <a:pt x="290" y="311"/>
                  </a:lnTo>
                  <a:lnTo>
                    <a:pt x="319" y="299"/>
                  </a:lnTo>
                  <a:lnTo>
                    <a:pt x="313" y="292"/>
                  </a:lnTo>
                  <a:lnTo>
                    <a:pt x="309" y="285"/>
                  </a:lnTo>
                  <a:lnTo>
                    <a:pt x="303" y="276"/>
                  </a:lnTo>
                  <a:lnTo>
                    <a:pt x="299" y="266"/>
                  </a:lnTo>
                  <a:lnTo>
                    <a:pt x="294" y="256"/>
                  </a:lnTo>
                  <a:lnTo>
                    <a:pt x="290" y="246"/>
                  </a:lnTo>
                  <a:lnTo>
                    <a:pt x="290" y="240"/>
                  </a:lnTo>
                  <a:lnTo>
                    <a:pt x="290" y="238"/>
                  </a:lnTo>
                  <a:lnTo>
                    <a:pt x="272" y="238"/>
                  </a:lnTo>
                  <a:lnTo>
                    <a:pt x="272" y="216"/>
                  </a:lnTo>
                  <a:lnTo>
                    <a:pt x="290" y="216"/>
                  </a:lnTo>
                  <a:lnTo>
                    <a:pt x="297" y="94"/>
                  </a:lnTo>
                  <a:lnTo>
                    <a:pt x="255" y="94"/>
                  </a:lnTo>
                  <a:lnTo>
                    <a:pt x="255" y="0"/>
                  </a:lnTo>
                  <a:lnTo>
                    <a:pt x="230" y="9"/>
                  </a:lnTo>
                  <a:lnTo>
                    <a:pt x="210" y="9"/>
                  </a:lnTo>
                  <a:lnTo>
                    <a:pt x="210" y="80"/>
                  </a:lnTo>
                  <a:lnTo>
                    <a:pt x="128" y="87"/>
                  </a:lnTo>
                  <a:lnTo>
                    <a:pt x="128" y="74"/>
                  </a:lnTo>
                  <a:lnTo>
                    <a:pt x="101" y="74"/>
                  </a:lnTo>
                  <a:lnTo>
                    <a:pt x="101" y="59"/>
                  </a:lnTo>
                  <a:lnTo>
                    <a:pt x="63" y="59"/>
                  </a:lnTo>
                  <a:lnTo>
                    <a:pt x="54" y="107"/>
                  </a:lnTo>
                  <a:lnTo>
                    <a:pt x="19" y="107"/>
                  </a:lnTo>
                  <a:lnTo>
                    <a:pt x="0" y="87"/>
                  </a:lnTo>
                  <a:lnTo>
                    <a:pt x="0" y="169"/>
                  </a:lnTo>
                  <a:lnTo>
                    <a:pt x="34" y="169"/>
                  </a:lnTo>
                  <a:lnTo>
                    <a:pt x="34" y="243"/>
                  </a:lnTo>
                  <a:lnTo>
                    <a:pt x="59" y="243"/>
                  </a:lnTo>
                  <a:lnTo>
                    <a:pt x="59" y="325"/>
                  </a:lnTo>
                  <a:lnTo>
                    <a:pt x="32" y="325"/>
                  </a:lnTo>
                  <a:lnTo>
                    <a:pt x="32" y="375"/>
                  </a:lnTo>
                  <a:lnTo>
                    <a:pt x="59" y="375"/>
                  </a:lnTo>
                  <a:lnTo>
                    <a:pt x="54" y="442"/>
                  </a:lnTo>
                  <a:lnTo>
                    <a:pt x="308" y="431"/>
                  </a:lnTo>
                  <a:lnTo>
                    <a:pt x="308" y="36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62" name="Freeform 1120"/>
            <p:cNvSpPr>
              <a:spLocks/>
            </p:cNvSpPr>
            <p:nvPr/>
          </p:nvSpPr>
          <p:spPr bwMode="auto">
            <a:xfrm>
              <a:off x="-2486" y="-732"/>
              <a:ext cx="353" cy="309"/>
            </a:xfrm>
            <a:custGeom>
              <a:avLst/>
              <a:gdLst/>
              <a:ahLst/>
              <a:cxnLst>
                <a:cxn ang="0">
                  <a:pos x="353" y="96"/>
                </a:cxn>
                <a:cxn ang="0">
                  <a:pos x="353" y="62"/>
                </a:cxn>
                <a:cxn ang="0">
                  <a:pos x="218" y="62"/>
                </a:cxn>
                <a:cxn ang="0">
                  <a:pos x="218" y="84"/>
                </a:cxn>
                <a:cxn ang="0">
                  <a:pos x="159" y="69"/>
                </a:cxn>
                <a:cxn ang="0">
                  <a:pos x="159" y="0"/>
                </a:cxn>
                <a:cxn ang="0">
                  <a:pos x="68" y="0"/>
                </a:cxn>
                <a:cxn ang="0">
                  <a:pos x="68" y="19"/>
                </a:cxn>
                <a:cxn ang="0">
                  <a:pos x="0" y="19"/>
                </a:cxn>
                <a:cxn ang="0">
                  <a:pos x="0" y="39"/>
                </a:cxn>
                <a:cxn ang="0">
                  <a:pos x="0" y="105"/>
                </a:cxn>
                <a:cxn ang="0">
                  <a:pos x="18" y="86"/>
                </a:cxn>
                <a:cxn ang="0">
                  <a:pos x="32" y="86"/>
                </a:cxn>
                <a:cxn ang="0">
                  <a:pos x="43" y="76"/>
                </a:cxn>
                <a:cxn ang="0">
                  <a:pos x="43" y="309"/>
                </a:cxn>
                <a:cxn ang="0">
                  <a:pos x="115" y="309"/>
                </a:cxn>
                <a:cxn ang="0">
                  <a:pos x="115" y="263"/>
                </a:cxn>
                <a:cxn ang="0">
                  <a:pos x="135" y="283"/>
                </a:cxn>
                <a:cxn ang="0">
                  <a:pos x="169" y="283"/>
                </a:cxn>
                <a:cxn ang="0">
                  <a:pos x="178" y="235"/>
                </a:cxn>
                <a:cxn ang="0">
                  <a:pos x="218" y="235"/>
                </a:cxn>
                <a:cxn ang="0">
                  <a:pos x="218" y="249"/>
                </a:cxn>
                <a:cxn ang="0">
                  <a:pos x="243" y="249"/>
                </a:cxn>
                <a:cxn ang="0">
                  <a:pos x="243" y="263"/>
                </a:cxn>
                <a:cxn ang="0">
                  <a:pos x="325" y="256"/>
                </a:cxn>
                <a:cxn ang="0">
                  <a:pos x="325" y="185"/>
                </a:cxn>
                <a:cxn ang="0">
                  <a:pos x="325" y="96"/>
                </a:cxn>
                <a:cxn ang="0">
                  <a:pos x="353" y="96"/>
                </a:cxn>
              </a:cxnLst>
              <a:rect l="0" t="0" r="r" b="b"/>
              <a:pathLst>
                <a:path w="353" h="309">
                  <a:moveTo>
                    <a:pt x="353" y="96"/>
                  </a:moveTo>
                  <a:lnTo>
                    <a:pt x="353" y="62"/>
                  </a:lnTo>
                  <a:lnTo>
                    <a:pt x="218" y="62"/>
                  </a:lnTo>
                  <a:lnTo>
                    <a:pt x="218" y="84"/>
                  </a:lnTo>
                  <a:lnTo>
                    <a:pt x="159" y="69"/>
                  </a:lnTo>
                  <a:lnTo>
                    <a:pt x="159" y="0"/>
                  </a:lnTo>
                  <a:lnTo>
                    <a:pt x="68" y="0"/>
                  </a:lnTo>
                  <a:lnTo>
                    <a:pt x="68" y="19"/>
                  </a:lnTo>
                  <a:lnTo>
                    <a:pt x="0" y="19"/>
                  </a:lnTo>
                  <a:lnTo>
                    <a:pt x="0" y="39"/>
                  </a:lnTo>
                  <a:lnTo>
                    <a:pt x="0" y="105"/>
                  </a:lnTo>
                  <a:lnTo>
                    <a:pt x="18" y="86"/>
                  </a:lnTo>
                  <a:lnTo>
                    <a:pt x="32" y="86"/>
                  </a:lnTo>
                  <a:lnTo>
                    <a:pt x="43" y="76"/>
                  </a:lnTo>
                  <a:lnTo>
                    <a:pt x="43" y="309"/>
                  </a:lnTo>
                  <a:lnTo>
                    <a:pt x="115" y="309"/>
                  </a:lnTo>
                  <a:lnTo>
                    <a:pt x="115" y="263"/>
                  </a:lnTo>
                  <a:lnTo>
                    <a:pt x="135" y="283"/>
                  </a:lnTo>
                  <a:lnTo>
                    <a:pt x="169" y="283"/>
                  </a:lnTo>
                  <a:lnTo>
                    <a:pt x="178" y="235"/>
                  </a:lnTo>
                  <a:lnTo>
                    <a:pt x="218" y="235"/>
                  </a:lnTo>
                  <a:lnTo>
                    <a:pt x="218" y="249"/>
                  </a:lnTo>
                  <a:lnTo>
                    <a:pt x="243" y="249"/>
                  </a:lnTo>
                  <a:lnTo>
                    <a:pt x="243" y="263"/>
                  </a:lnTo>
                  <a:lnTo>
                    <a:pt x="325" y="256"/>
                  </a:lnTo>
                  <a:lnTo>
                    <a:pt x="325" y="185"/>
                  </a:lnTo>
                  <a:lnTo>
                    <a:pt x="325" y="96"/>
                  </a:lnTo>
                  <a:lnTo>
                    <a:pt x="353" y="9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63" name="Freeform 1121"/>
            <p:cNvSpPr>
              <a:spLocks/>
            </p:cNvSpPr>
            <p:nvPr/>
          </p:nvSpPr>
          <p:spPr bwMode="auto">
            <a:xfrm>
              <a:off x="-2486" y="-732"/>
              <a:ext cx="353" cy="309"/>
            </a:xfrm>
            <a:custGeom>
              <a:avLst/>
              <a:gdLst/>
              <a:ahLst/>
              <a:cxnLst>
                <a:cxn ang="0">
                  <a:pos x="353" y="96"/>
                </a:cxn>
                <a:cxn ang="0">
                  <a:pos x="353" y="62"/>
                </a:cxn>
                <a:cxn ang="0">
                  <a:pos x="218" y="62"/>
                </a:cxn>
                <a:cxn ang="0">
                  <a:pos x="218" y="84"/>
                </a:cxn>
                <a:cxn ang="0">
                  <a:pos x="159" y="69"/>
                </a:cxn>
                <a:cxn ang="0">
                  <a:pos x="159" y="0"/>
                </a:cxn>
                <a:cxn ang="0">
                  <a:pos x="68" y="0"/>
                </a:cxn>
                <a:cxn ang="0">
                  <a:pos x="68" y="19"/>
                </a:cxn>
                <a:cxn ang="0">
                  <a:pos x="0" y="19"/>
                </a:cxn>
                <a:cxn ang="0">
                  <a:pos x="0" y="39"/>
                </a:cxn>
                <a:cxn ang="0">
                  <a:pos x="0" y="105"/>
                </a:cxn>
                <a:cxn ang="0">
                  <a:pos x="18" y="86"/>
                </a:cxn>
                <a:cxn ang="0">
                  <a:pos x="32" y="86"/>
                </a:cxn>
                <a:cxn ang="0">
                  <a:pos x="43" y="76"/>
                </a:cxn>
                <a:cxn ang="0">
                  <a:pos x="43" y="309"/>
                </a:cxn>
                <a:cxn ang="0">
                  <a:pos x="115" y="309"/>
                </a:cxn>
                <a:cxn ang="0">
                  <a:pos x="115" y="263"/>
                </a:cxn>
                <a:cxn ang="0">
                  <a:pos x="135" y="283"/>
                </a:cxn>
                <a:cxn ang="0">
                  <a:pos x="169" y="283"/>
                </a:cxn>
                <a:cxn ang="0">
                  <a:pos x="178" y="235"/>
                </a:cxn>
                <a:cxn ang="0">
                  <a:pos x="218" y="235"/>
                </a:cxn>
                <a:cxn ang="0">
                  <a:pos x="218" y="249"/>
                </a:cxn>
                <a:cxn ang="0">
                  <a:pos x="243" y="249"/>
                </a:cxn>
                <a:cxn ang="0">
                  <a:pos x="243" y="263"/>
                </a:cxn>
                <a:cxn ang="0">
                  <a:pos x="325" y="256"/>
                </a:cxn>
                <a:cxn ang="0">
                  <a:pos x="325" y="185"/>
                </a:cxn>
                <a:cxn ang="0">
                  <a:pos x="325" y="96"/>
                </a:cxn>
                <a:cxn ang="0">
                  <a:pos x="353" y="96"/>
                </a:cxn>
              </a:cxnLst>
              <a:rect l="0" t="0" r="r" b="b"/>
              <a:pathLst>
                <a:path w="353" h="309">
                  <a:moveTo>
                    <a:pt x="353" y="96"/>
                  </a:moveTo>
                  <a:lnTo>
                    <a:pt x="353" y="62"/>
                  </a:lnTo>
                  <a:lnTo>
                    <a:pt x="218" y="62"/>
                  </a:lnTo>
                  <a:lnTo>
                    <a:pt x="218" y="84"/>
                  </a:lnTo>
                  <a:lnTo>
                    <a:pt x="159" y="69"/>
                  </a:lnTo>
                  <a:lnTo>
                    <a:pt x="159" y="0"/>
                  </a:lnTo>
                  <a:lnTo>
                    <a:pt x="68" y="0"/>
                  </a:lnTo>
                  <a:lnTo>
                    <a:pt x="68" y="19"/>
                  </a:lnTo>
                  <a:lnTo>
                    <a:pt x="0" y="19"/>
                  </a:lnTo>
                  <a:lnTo>
                    <a:pt x="0" y="39"/>
                  </a:lnTo>
                  <a:lnTo>
                    <a:pt x="0" y="105"/>
                  </a:lnTo>
                  <a:lnTo>
                    <a:pt x="18" y="86"/>
                  </a:lnTo>
                  <a:lnTo>
                    <a:pt x="32" y="86"/>
                  </a:lnTo>
                  <a:lnTo>
                    <a:pt x="43" y="76"/>
                  </a:lnTo>
                  <a:lnTo>
                    <a:pt x="43" y="309"/>
                  </a:lnTo>
                  <a:lnTo>
                    <a:pt x="115" y="309"/>
                  </a:lnTo>
                  <a:lnTo>
                    <a:pt x="115" y="263"/>
                  </a:lnTo>
                  <a:lnTo>
                    <a:pt x="135" y="283"/>
                  </a:lnTo>
                  <a:lnTo>
                    <a:pt x="169" y="283"/>
                  </a:lnTo>
                  <a:lnTo>
                    <a:pt x="178" y="235"/>
                  </a:lnTo>
                  <a:lnTo>
                    <a:pt x="218" y="235"/>
                  </a:lnTo>
                  <a:lnTo>
                    <a:pt x="218" y="249"/>
                  </a:lnTo>
                  <a:lnTo>
                    <a:pt x="243" y="249"/>
                  </a:lnTo>
                  <a:lnTo>
                    <a:pt x="243" y="263"/>
                  </a:lnTo>
                  <a:lnTo>
                    <a:pt x="325" y="256"/>
                  </a:lnTo>
                  <a:lnTo>
                    <a:pt x="325" y="185"/>
                  </a:lnTo>
                  <a:lnTo>
                    <a:pt x="325" y="96"/>
                  </a:lnTo>
                  <a:lnTo>
                    <a:pt x="353" y="9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64" name="Freeform 1122"/>
            <p:cNvSpPr>
              <a:spLocks/>
            </p:cNvSpPr>
            <p:nvPr/>
          </p:nvSpPr>
          <p:spPr bwMode="auto">
            <a:xfrm>
              <a:off x="-2610" y="-423"/>
              <a:ext cx="298" cy="321"/>
            </a:xfrm>
            <a:custGeom>
              <a:avLst/>
              <a:gdLst/>
              <a:ahLst/>
              <a:cxnLst>
                <a:cxn ang="0">
                  <a:pos x="167" y="27"/>
                </a:cxn>
                <a:cxn ang="0">
                  <a:pos x="167" y="49"/>
                </a:cxn>
                <a:cxn ang="0">
                  <a:pos x="124" y="49"/>
                </a:cxn>
                <a:cxn ang="0">
                  <a:pos x="124" y="34"/>
                </a:cxn>
                <a:cxn ang="0">
                  <a:pos x="86" y="34"/>
                </a:cxn>
                <a:cxn ang="0">
                  <a:pos x="86" y="87"/>
                </a:cxn>
                <a:cxn ang="0">
                  <a:pos x="0" y="97"/>
                </a:cxn>
                <a:cxn ang="0">
                  <a:pos x="2" y="225"/>
                </a:cxn>
                <a:cxn ang="0">
                  <a:pos x="2" y="321"/>
                </a:cxn>
                <a:cxn ang="0">
                  <a:pos x="293" y="309"/>
                </a:cxn>
                <a:cxn ang="0">
                  <a:pos x="298" y="242"/>
                </a:cxn>
                <a:cxn ang="0">
                  <a:pos x="270" y="242"/>
                </a:cxn>
                <a:cxn ang="0">
                  <a:pos x="270" y="192"/>
                </a:cxn>
                <a:cxn ang="0">
                  <a:pos x="298" y="192"/>
                </a:cxn>
                <a:cxn ang="0">
                  <a:pos x="298" y="110"/>
                </a:cxn>
                <a:cxn ang="0">
                  <a:pos x="271" y="110"/>
                </a:cxn>
                <a:cxn ang="0">
                  <a:pos x="271" y="36"/>
                </a:cxn>
                <a:cxn ang="0">
                  <a:pos x="237" y="36"/>
                </a:cxn>
                <a:cxn ang="0">
                  <a:pos x="237" y="0"/>
                </a:cxn>
                <a:cxn ang="0">
                  <a:pos x="167" y="0"/>
                </a:cxn>
                <a:cxn ang="0">
                  <a:pos x="167" y="27"/>
                </a:cxn>
              </a:cxnLst>
              <a:rect l="0" t="0" r="r" b="b"/>
              <a:pathLst>
                <a:path w="298" h="321">
                  <a:moveTo>
                    <a:pt x="167" y="27"/>
                  </a:moveTo>
                  <a:lnTo>
                    <a:pt x="167" y="49"/>
                  </a:lnTo>
                  <a:lnTo>
                    <a:pt x="124" y="49"/>
                  </a:lnTo>
                  <a:lnTo>
                    <a:pt x="124" y="34"/>
                  </a:lnTo>
                  <a:lnTo>
                    <a:pt x="86" y="34"/>
                  </a:lnTo>
                  <a:lnTo>
                    <a:pt x="86" y="87"/>
                  </a:lnTo>
                  <a:lnTo>
                    <a:pt x="0" y="97"/>
                  </a:lnTo>
                  <a:lnTo>
                    <a:pt x="2" y="225"/>
                  </a:lnTo>
                  <a:lnTo>
                    <a:pt x="2" y="321"/>
                  </a:lnTo>
                  <a:lnTo>
                    <a:pt x="293" y="309"/>
                  </a:lnTo>
                  <a:lnTo>
                    <a:pt x="298" y="242"/>
                  </a:lnTo>
                  <a:lnTo>
                    <a:pt x="270" y="242"/>
                  </a:lnTo>
                  <a:lnTo>
                    <a:pt x="270" y="192"/>
                  </a:lnTo>
                  <a:lnTo>
                    <a:pt x="298" y="192"/>
                  </a:lnTo>
                  <a:lnTo>
                    <a:pt x="298" y="110"/>
                  </a:lnTo>
                  <a:lnTo>
                    <a:pt x="271" y="110"/>
                  </a:lnTo>
                  <a:lnTo>
                    <a:pt x="271" y="36"/>
                  </a:lnTo>
                  <a:lnTo>
                    <a:pt x="237" y="36"/>
                  </a:lnTo>
                  <a:lnTo>
                    <a:pt x="237" y="0"/>
                  </a:lnTo>
                  <a:lnTo>
                    <a:pt x="167" y="0"/>
                  </a:lnTo>
                  <a:lnTo>
                    <a:pt x="167" y="2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65" name="Freeform 1123"/>
            <p:cNvSpPr>
              <a:spLocks/>
            </p:cNvSpPr>
            <p:nvPr/>
          </p:nvSpPr>
          <p:spPr bwMode="auto">
            <a:xfrm>
              <a:off x="-2610" y="-423"/>
              <a:ext cx="298" cy="321"/>
            </a:xfrm>
            <a:custGeom>
              <a:avLst/>
              <a:gdLst/>
              <a:ahLst/>
              <a:cxnLst>
                <a:cxn ang="0">
                  <a:pos x="167" y="27"/>
                </a:cxn>
                <a:cxn ang="0">
                  <a:pos x="167" y="49"/>
                </a:cxn>
                <a:cxn ang="0">
                  <a:pos x="124" y="49"/>
                </a:cxn>
                <a:cxn ang="0">
                  <a:pos x="124" y="34"/>
                </a:cxn>
                <a:cxn ang="0">
                  <a:pos x="86" y="34"/>
                </a:cxn>
                <a:cxn ang="0">
                  <a:pos x="86" y="87"/>
                </a:cxn>
                <a:cxn ang="0">
                  <a:pos x="0" y="97"/>
                </a:cxn>
                <a:cxn ang="0">
                  <a:pos x="2" y="225"/>
                </a:cxn>
                <a:cxn ang="0">
                  <a:pos x="2" y="321"/>
                </a:cxn>
                <a:cxn ang="0">
                  <a:pos x="293" y="309"/>
                </a:cxn>
                <a:cxn ang="0">
                  <a:pos x="298" y="242"/>
                </a:cxn>
                <a:cxn ang="0">
                  <a:pos x="270" y="242"/>
                </a:cxn>
                <a:cxn ang="0">
                  <a:pos x="270" y="192"/>
                </a:cxn>
                <a:cxn ang="0">
                  <a:pos x="298" y="192"/>
                </a:cxn>
                <a:cxn ang="0">
                  <a:pos x="298" y="110"/>
                </a:cxn>
                <a:cxn ang="0">
                  <a:pos x="271" y="110"/>
                </a:cxn>
                <a:cxn ang="0">
                  <a:pos x="271" y="36"/>
                </a:cxn>
                <a:cxn ang="0">
                  <a:pos x="237" y="36"/>
                </a:cxn>
                <a:cxn ang="0">
                  <a:pos x="237" y="0"/>
                </a:cxn>
                <a:cxn ang="0">
                  <a:pos x="167" y="0"/>
                </a:cxn>
                <a:cxn ang="0">
                  <a:pos x="167" y="27"/>
                </a:cxn>
              </a:cxnLst>
              <a:rect l="0" t="0" r="r" b="b"/>
              <a:pathLst>
                <a:path w="298" h="321">
                  <a:moveTo>
                    <a:pt x="167" y="27"/>
                  </a:moveTo>
                  <a:lnTo>
                    <a:pt x="167" y="49"/>
                  </a:lnTo>
                  <a:lnTo>
                    <a:pt x="124" y="49"/>
                  </a:lnTo>
                  <a:lnTo>
                    <a:pt x="124" y="34"/>
                  </a:lnTo>
                  <a:lnTo>
                    <a:pt x="86" y="34"/>
                  </a:lnTo>
                  <a:lnTo>
                    <a:pt x="86" y="87"/>
                  </a:lnTo>
                  <a:lnTo>
                    <a:pt x="0" y="97"/>
                  </a:lnTo>
                  <a:lnTo>
                    <a:pt x="2" y="225"/>
                  </a:lnTo>
                  <a:lnTo>
                    <a:pt x="2" y="321"/>
                  </a:lnTo>
                  <a:lnTo>
                    <a:pt x="293" y="309"/>
                  </a:lnTo>
                  <a:lnTo>
                    <a:pt x="298" y="242"/>
                  </a:lnTo>
                  <a:lnTo>
                    <a:pt x="270" y="242"/>
                  </a:lnTo>
                  <a:lnTo>
                    <a:pt x="270" y="192"/>
                  </a:lnTo>
                  <a:lnTo>
                    <a:pt x="298" y="192"/>
                  </a:lnTo>
                  <a:lnTo>
                    <a:pt x="298" y="110"/>
                  </a:lnTo>
                  <a:lnTo>
                    <a:pt x="271" y="110"/>
                  </a:lnTo>
                  <a:lnTo>
                    <a:pt x="271" y="36"/>
                  </a:lnTo>
                  <a:lnTo>
                    <a:pt x="237" y="36"/>
                  </a:lnTo>
                  <a:lnTo>
                    <a:pt x="237" y="0"/>
                  </a:lnTo>
                  <a:lnTo>
                    <a:pt x="167" y="0"/>
                  </a:lnTo>
                  <a:lnTo>
                    <a:pt x="167" y="2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366" name="Freeform 1125"/>
          <p:cNvSpPr>
            <a:spLocks/>
          </p:cNvSpPr>
          <p:nvPr/>
        </p:nvSpPr>
        <p:spPr bwMode="auto">
          <a:xfrm>
            <a:off x="4464523" y="2496248"/>
            <a:ext cx="539169" cy="462288"/>
          </a:xfrm>
          <a:custGeom>
            <a:avLst/>
            <a:gdLst/>
            <a:ahLst/>
            <a:cxnLst>
              <a:cxn ang="0">
                <a:pos x="180" y="722"/>
              </a:cxn>
              <a:cxn ang="0">
                <a:pos x="169" y="299"/>
              </a:cxn>
              <a:cxn ang="0">
                <a:pos x="138" y="282"/>
              </a:cxn>
              <a:cxn ang="0">
                <a:pos x="112" y="240"/>
              </a:cxn>
              <a:cxn ang="0">
                <a:pos x="106" y="209"/>
              </a:cxn>
              <a:cxn ang="0">
                <a:pos x="60" y="131"/>
              </a:cxn>
              <a:cxn ang="0">
                <a:pos x="63" y="107"/>
              </a:cxn>
              <a:cxn ang="0">
                <a:pos x="31" y="79"/>
              </a:cxn>
              <a:cxn ang="0">
                <a:pos x="12" y="37"/>
              </a:cxn>
              <a:cxn ang="0">
                <a:pos x="594" y="0"/>
              </a:cxn>
              <a:cxn ang="0">
                <a:pos x="643" y="52"/>
              </a:cxn>
              <a:cxn ang="0">
                <a:pos x="637" y="107"/>
              </a:cxn>
              <a:cxn ang="0">
                <a:pos x="650" y="152"/>
              </a:cxn>
              <a:cxn ang="0">
                <a:pos x="740" y="240"/>
              </a:cxn>
              <a:cxn ang="0">
                <a:pos x="778" y="325"/>
              </a:cxn>
              <a:cxn ang="0">
                <a:pos x="799" y="316"/>
              </a:cxn>
              <a:cxn ang="0">
                <a:pos x="852" y="331"/>
              </a:cxn>
              <a:cxn ang="0">
                <a:pos x="852" y="363"/>
              </a:cxn>
              <a:cxn ang="0">
                <a:pos x="824" y="420"/>
              </a:cxn>
              <a:cxn ang="0">
                <a:pos x="830" y="461"/>
              </a:cxn>
              <a:cxn ang="0">
                <a:pos x="898" y="508"/>
              </a:cxn>
              <a:cxn ang="0">
                <a:pos x="967" y="555"/>
              </a:cxn>
              <a:cxn ang="0">
                <a:pos x="987" y="608"/>
              </a:cxn>
              <a:cxn ang="0">
                <a:pos x="973" y="628"/>
              </a:cxn>
              <a:cxn ang="0">
                <a:pos x="1005" y="688"/>
              </a:cxn>
              <a:cxn ang="0">
                <a:pos x="1011" y="676"/>
              </a:cxn>
              <a:cxn ang="0">
                <a:pos x="1026" y="680"/>
              </a:cxn>
              <a:cxn ang="0">
                <a:pos x="1032" y="688"/>
              </a:cxn>
              <a:cxn ang="0">
                <a:pos x="1048" y="712"/>
              </a:cxn>
              <a:cxn ang="0">
                <a:pos x="1026" y="764"/>
              </a:cxn>
              <a:cxn ang="0">
                <a:pos x="995" y="771"/>
              </a:cxn>
              <a:cxn ang="0">
                <a:pos x="973" y="813"/>
              </a:cxn>
              <a:cxn ang="0">
                <a:pos x="970" y="855"/>
              </a:cxn>
              <a:cxn ang="0">
                <a:pos x="857" y="891"/>
              </a:cxn>
              <a:cxn ang="0">
                <a:pos x="878" y="859"/>
              </a:cxn>
              <a:cxn ang="0">
                <a:pos x="903" y="823"/>
              </a:cxn>
              <a:cxn ang="0">
                <a:pos x="882" y="799"/>
              </a:cxn>
              <a:cxn ang="0">
                <a:pos x="180" y="819"/>
              </a:cxn>
            </a:cxnLst>
            <a:rect l="0" t="0" r="r" b="b"/>
            <a:pathLst>
              <a:path w="1048" h="891">
                <a:moveTo>
                  <a:pt x="180" y="819"/>
                </a:moveTo>
                <a:lnTo>
                  <a:pt x="180" y="722"/>
                </a:lnTo>
                <a:lnTo>
                  <a:pt x="175" y="303"/>
                </a:lnTo>
                <a:lnTo>
                  <a:pt x="169" y="299"/>
                </a:lnTo>
                <a:lnTo>
                  <a:pt x="155" y="295"/>
                </a:lnTo>
                <a:lnTo>
                  <a:pt x="138" y="282"/>
                </a:lnTo>
                <a:lnTo>
                  <a:pt x="126" y="251"/>
                </a:lnTo>
                <a:lnTo>
                  <a:pt x="112" y="240"/>
                </a:lnTo>
                <a:lnTo>
                  <a:pt x="101" y="230"/>
                </a:lnTo>
                <a:lnTo>
                  <a:pt x="106" y="209"/>
                </a:lnTo>
                <a:lnTo>
                  <a:pt x="123" y="183"/>
                </a:lnTo>
                <a:lnTo>
                  <a:pt x="60" y="131"/>
                </a:lnTo>
                <a:lnTo>
                  <a:pt x="60" y="127"/>
                </a:lnTo>
                <a:lnTo>
                  <a:pt x="63" y="107"/>
                </a:lnTo>
                <a:lnTo>
                  <a:pt x="52" y="104"/>
                </a:lnTo>
                <a:lnTo>
                  <a:pt x="31" y="79"/>
                </a:lnTo>
                <a:lnTo>
                  <a:pt x="27" y="48"/>
                </a:lnTo>
                <a:lnTo>
                  <a:pt x="12" y="37"/>
                </a:lnTo>
                <a:lnTo>
                  <a:pt x="0" y="20"/>
                </a:lnTo>
                <a:lnTo>
                  <a:pt x="594" y="0"/>
                </a:lnTo>
                <a:lnTo>
                  <a:pt x="643" y="43"/>
                </a:lnTo>
                <a:lnTo>
                  <a:pt x="643" y="52"/>
                </a:lnTo>
                <a:lnTo>
                  <a:pt x="633" y="72"/>
                </a:lnTo>
                <a:lnTo>
                  <a:pt x="637" y="107"/>
                </a:lnTo>
                <a:lnTo>
                  <a:pt x="648" y="142"/>
                </a:lnTo>
                <a:lnTo>
                  <a:pt x="650" y="152"/>
                </a:lnTo>
                <a:lnTo>
                  <a:pt x="697" y="209"/>
                </a:lnTo>
                <a:lnTo>
                  <a:pt x="740" y="240"/>
                </a:lnTo>
                <a:lnTo>
                  <a:pt x="754" y="253"/>
                </a:lnTo>
                <a:lnTo>
                  <a:pt x="778" y="325"/>
                </a:lnTo>
                <a:lnTo>
                  <a:pt x="789" y="331"/>
                </a:lnTo>
                <a:lnTo>
                  <a:pt x="799" y="316"/>
                </a:lnTo>
                <a:lnTo>
                  <a:pt x="814" y="309"/>
                </a:lnTo>
                <a:lnTo>
                  <a:pt x="852" y="331"/>
                </a:lnTo>
                <a:lnTo>
                  <a:pt x="857" y="341"/>
                </a:lnTo>
                <a:lnTo>
                  <a:pt x="852" y="363"/>
                </a:lnTo>
                <a:lnTo>
                  <a:pt x="852" y="393"/>
                </a:lnTo>
                <a:lnTo>
                  <a:pt x="824" y="420"/>
                </a:lnTo>
                <a:lnTo>
                  <a:pt x="820" y="435"/>
                </a:lnTo>
                <a:lnTo>
                  <a:pt x="830" y="461"/>
                </a:lnTo>
                <a:lnTo>
                  <a:pt x="857" y="484"/>
                </a:lnTo>
                <a:lnTo>
                  <a:pt x="898" y="508"/>
                </a:lnTo>
                <a:lnTo>
                  <a:pt x="921" y="520"/>
                </a:lnTo>
                <a:lnTo>
                  <a:pt x="967" y="555"/>
                </a:lnTo>
                <a:lnTo>
                  <a:pt x="973" y="588"/>
                </a:lnTo>
                <a:lnTo>
                  <a:pt x="987" y="608"/>
                </a:lnTo>
                <a:lnTo>
                  <a:pt x="987" y="614"/>
                </a:lnTo>
                <a:lnTo>
                  <a:pt x="973" y="628"/>
                </a:lnTo>
                <a:lnTo>
                  <a:pt x="973" y="634"/>
                </a:lnTo>
                <a:lnTo>
                  <a:pt x="1005" y="688"/>
                </a:lnTo>
                <a:lnTo>
                  <a:pt x="1011" y="688"/>
                </a:lnTo>
                <a:lnTo>
                  <a:pt x="1011" y="676"/>
                </a:lnTo>
                <a:lnTo>
                  <a:pt x="1026" y="676"/>
                </a:lnTo>
                <a:lnTo>
                  <a:pt x="1026" y="680"/>
                </a:lnTo>
                <a:lnTo>
                  <a:pt x="1031" y="688"/>
                </a:lnTo>
                <a:lnTo>
                  <a:pt x="1032" y="688"/>
                </a:lnTo>
                <a:lnTo>
                  <a:pt x="1044" y="693"/>
                </a:lnTo>
                <a:lnTo>
                  <a:pt x="1048" y="712"/>
                </a:lnTo>
                <a:lnTo>
                  <a:pt x="1032" y="760"/>
                </a:lnTo>
                <a:lnTo>
                  <a:pt x="1026" y="764"/>
                </a:lnTo>
                <a:lnTo>
                  <a:pt x="1016" y="760"/>
                </a:lnTo>
                <a:lnTo>
                  <a:pt x="995" y="771"/>
                </a:lnTo>
                <a:lnTo>
                  <a:pt x="987" y="781"/>
                </a:lnTo>
                <a:lnTo>
                  <a:pt x="973" y="813"/>
                </a:lnTo>
                <a:lnTo>
                  <a:pt x="967" y="845"/>
                </a:lnTo>
                <a:lnTo>
                  <a:pt x="970" y="855"/>
                </a:lnTo>
                <a:lnTo>
                  <a:pt x="962" y="883"/>
                </a:lnTo>
                <a:lnTo>
                  <a:pt x="857" y="891"/>
                </a:lnTo>
                <a:lnTo>
                  <a:pt x="857" y="880"/>
                </a:lnTo>
                <a:lnTo>
                  <a:pt x="878" y="859"/>
                </a:lnTo>
                <a:lnTo>
                  <a:pt x="898" y="841"/>
                </a:lnTo>
                <a:lnTo>
                  <a:pt x="903" y="823"/>
                </a:lnTo>
                <a:lnTo>
                  <a:pt x="894" y="806"/>
                </a:lnTo>
                <a:lnTo>
                  <a:pt x="882" y="799"/>
                </a:lnTo>
                <a:lnTo>
                  <a:pt x="882" y="792"/>
                </a:lnTo>
                <a:lnTo>
                  <a:pt x="180" y="819"/>
                </a:lnTo>
                <a:close/>
              </a:path>
            </a:pathLst>
          </a:custGeom>
          <a:solidFill>
            <a:srgbClr val="CCCCFF"/>
          </a:solidFill>
          <a:ln w="9525">
            <a:solidFill>
              <a:srgbClr val="CCCCFF"/>
            </a:solidFill>
            <a:round/>
            <a:headEnd/>
            <a:tailEnd/>
          </a:ln>
          <a:effectLst>
            <a:outerShdw blurRad="50800" algn="ctr" rotWithShape="0">
              <a:srgbClr val="FFC000"/>
            </a:outerShdw>
          </a:effectLst>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67" name="Freeform 1126"/>
          <p:cNvSpPr>
            <a:spLocks/>
          </p:cNvSpPr>
          <p:nvPr/>
        </p:nvSpPr>
        <p:spPr bwMode="auto">
          <a:xfrm>
            <a:off x="4464523" y="2496248"/>
            <a:ext cx="539169" cy="462288"/>
          </a:xfrm>
          <a:custGeom>
            <a:avLst/>
            <a:gdLst/>
            <a:ahLst/>
            <a:cxnLst>
              <a:cxn ang="0">
                <a:pos x="180" y="722"/>
              </a:cxn>
              <a:cxn ang="0">
                <a:pos x="169" y="299"/>
              </a:cxn>
              <a:cxn ang="0">
                <a:pos x="138" y="282"/>
              </a:cxn>
              <a:cxn ang="0">
                <a:pos x="112" y="240"/>
              </a:cxn>
              <a:cxn ang="0">
                <a:pos x="106" y="209"/>
              </a:cxn>
              <a:cxn ang="0">
                <a:pos x="60" y="131"/>
              </a:cxn>
              <a:cxn ang="0">
                <a:pos x="63" y="107"/>
              </a:cxn>
              <a:cxn ang="0">
                <a:pos x="31" y="79"/>
              </a:cxn>
              <a:cxn ang="0">
                <a:pos x="12" y="37"/>
              </a:cxn>
              <a:cxn ang="0">
                <a:pos x="594" y="0"/>
              </a:cxn>
              <a:cxn ang="0">
                <a:pos x="643" y="52"/>
              </a:cxn>
              <a:cxn ang="0">
                <a:pos x="637" y="107"/>
              </a:cxn>
              <a:cxn ang="0">
                <a:pos x="650" y="152"/>
              </a:cxn>
              <a:cxn ang="0">
                <a:pos x="740" y="240"/>
              </a:cxn>
              <a:cxn ang="0">
                <a:pos x="778" y="325"/>
              </a:cxn>
              <a:cxn ang="0">
                <a:pos x="799" y="316"/>
              </a:cxn>
              <a:cxn ang="0">
                <a:pos x="852" y="331"/>
              </a:cxn>
              <a:cxn ang="0">
                <a:pos x="852" y="363"/>
              </a:cxn>
              <a:cxn ang="0">
                <a:pos x="824" y="420"/>
              </a:cxn>
              <a:cxn ang="0">
                <a:pos x="830" y="461"/>
              </a:cxn>
              <a:cxn ang="0">
                <a:pos x="898" y="508"/>
              </a:cxn>
              <a:cxn ang="0">
                <a:pos x="967" y="555"/>
              </a:cxn>
              <a:cxn ang="0">
                <a:pos x="987" y="608"/>
              </a:cxn>
              <a:cxn ang="0">
                <a:pos x="973" y="628"/>
              </a:cxn>
              <a:cxn ang="0">
                <a:pos x="1005" y="688"/>
              </a:cxn>
              <a:cxn ang="0">
                <a:pos x="1011" y="676"/>
              </a:cxn>
              <a:cxn ang="0">
                <a:pos x="1026" y="680"/>
              </a:cxn>
              <a:cxn ang="0">
                <a:pos x="1032" y="688"/>
              </a:cxn>
              <a:cxn ang="0">
                <a:pos x="1048" y="712"/>
              </a:cxn>
              <a:cxn ang="0">
                <a:pos x="1026" y="764"/>
              </a:cxn>
              <a:cxn ang="0">
                <a:pos x="995" y="771"/>
              </a:cxn>
              <a:cxn ang="0">
                <a:pos x="973" y="813"/>
              </a:cxn>
              <a:cxn ang="0">
                <a:pos x="970" y="855"/>
              </a:cxn>
              <a:cxn ang="0">
                <a:pos x="857" y="891"/>
              </a:cxn>
              <a:cxn ang="0">
                <a:pos x="878" y="859"/>
              </a:cxn>
              <a:cxn ang="0">
                <a:pos x="903" y="823"/>
              </a:cxn>
              <a:cxn ang="0">
                <a:pos x="882" y="799"/>
              </a:cxn>
              <a:cxn ang="0">
                <a:pos x="180" y="819"/>
              </a:cxn>
            </a:cxnLst>
            <a:rect l="0" t="0" r="r" b="b"/>
            <a:pathLst>
              <a:path w="1048" h="891">
                <a:moveTo>
                  <a:pt x="180" y="819"/>
                </a:moveTo>
                <a:lnTo>
                  <a:pt x="180" y="722"/>
                </a:lnTo>
                <a:lnTo>
                  <a:pt x="175" y="303"/>
                </a:lnTo>
                <a:lnTo>
                  <a:pt x="169" y="299"/>
                </a:lnTo>
                <a:lnTo>
                  <a:pt x="155" y="295"/>
                </a:lnTo>
                <a:lnTo>
                  <a:pt x="138" y="282"/>
                </a:lnTo>
                <a:lnTo>
                  <a:pt x="126" y="251"/>
                </a:lnTo>
                <a:lnTo>
                  <a:pt x="112" y="240"/>
                </a:lnTo>
                <a:lnTo>
                  <a:pt x="101" y="230"/>
                </a:lnTo>
                <a:lnTo>
                  <a:pt x="106" y="209"/>
                </a:lnTo>
                <a:lnTo>
                  <a:pt x="123" y="183"/>
                </a:lnTo>
                <a:lnTo>
                  <a:pt x="60" y="131"/>
                </a:lnTo>
                <a:lnTo>
                  <a:pt x="60" y="127"/>
                </a:lnTo>
                <a:lnTo>
                  <a:pt x="63" y="107"/>
                </a:lnTo>
                <a:lnTo>
                  <a:pt x="52" y="104"/>
                </a:lnTo>
                <a:lnTo>
                  <a:pt x="31" y="79"/>
                </a:lnTo>
                <a:lnTo>
                  <a:pt x="27" y="48"/>
                </a:lnTo>
                <a:lnTo>
                  <a:pt x="12" y="37"/>
                </a:lnTo>
                <a:lnTo>
                  <a:pt x="0" y="20"/>
                </a:lnTo>
                <a:lnTo>
                  <a:pt x="594" y="0"/>
                </a:lnTo>
                <a:lnTo>
                  <a:pt x="643" y="43"/>
                </a:lnTo>
                <a:lnTo>
                  <a:pt x="643" y="52"/>
                </a:lnTo>
                <a:lnTo>
                  <a:pt x="633" y="72"/>
                </a:lnTo>
                <a:lnTo>
                  <a:pt x="637" y="107"/>
                </a:lnTo>
                <a:lnTo>
                  <a:pt x="648" y="142"/>
                </a:lnTo>
                <a:lnTo>
                  <a:pt x="650" y="152"/>
                </a:lnTo>
                <a:lnTo>
                  <a:pt x="697" y="209"/>
                </a:lnTo>
                <a:lnTo>
                  <a:pt x="740" y="240"/>
                </a:lnTo>
                <a:lnTo>
                  <a:pt x="754" y="253"/>
                </a:lnTo>
                <a:lnTo>
                  <a:pt x="778" y="325"/>
                </a:lnTo>
                <a:lnTo>
                  <a:pt x="789" y="331"/>
                </a:lnTo>
                <a:lnTo>
                  <a:pt x="799" y="316"/>
                </a:lnTo>
                <a:lnTo>
                  <a:pt x="814" y="309"/>
                </a:lnTo>
                <a:lnTo>
                  <a:pt x="852" y="331"/>
                </a:lnTo>
                <a:lnTo>
                  <a:pt x="857" y="341"/>
                </a:lnTo>
                <a:lnTo>
                  <a:pt x="852" y="363"/>
                </a:lnTo>
                <a:lnTo>
                  <a:pt x="852" y="393"/>
                </a:lnTo>
                <a:lnTo>
                  <a:pt x="824" y="420"/>
                </a:lnTo>
                <a:lnTo>
                  <a:pt x="820" y="435"/>
                </a:lnTo>
                <a:lnTo>
                  <a:pt x="830" y="461"/>
                </a:lnTo>
                <a:lnTo>
                  <a:pt x="857" y="484"/>
                </a:lnTo>
                <a:lnTo>
                  <a:pt x="898" y="508"/>
                </a:lnTo>
                <a:lnTo>
                  <a:pt x="921" y="520"/>
                </a:lnTo>
                <a:lnTo>
                  <a:pt x="967" y="555"/>
                </a:lnTo>
                <a:lnTo>
                  <a:pt x="973" y="588"/>
                </a:lnTo>
                <a:lnTo>
                  <a:pt x="987" y="608"/>
                </a:lnTo>
                <a:lnTo>
                  <a:pt x="987" y="614"/>
                </a:lnTo>
                <a:lnTo>
                  <a:pt x="973" y="628"/>
                </a:lnTo>
                <a:lnTo>
                  <a:pt x="973" y="634"/>
                </a:lnTo>
                <a:lnTo>
                  <a:pt x="1005" y="688"/>
                </a:lnTo>
                <a:lnTo>
                  <a:pt x="1011" y="688"/>
                </a:lnTo>
                <a:lnTo>
                  <a:pt x="1011" y="676"/>
                </a:lnTo>
                <a:lnTo>
                  <a:pt x="1026" y="676"/>
                </a:lnTo>
                <a:lnTo>
                  <a:pt x="1026" y="680"/>
                </a:lnTo>
                <a:lnTo>
                  <a:pt x="1031" y="688"/>
                </a:lnTo>
                <a:lnTo>
                  <a:pt x="1032" y="688"/>
                </a:lnTo>
                <a:lnTo>
                  <a:pt x="1044" y="693"/>
                </a:lnTo>
                <a:lnTo>
                  <a:pt x="1048" y="712"/>
                </a:lnTo>
                <a:lnTo>
                  <a:pt x="1032" y="760"/>
                </a:lnTo>
                <a:lnTo>
                  <a:pt x="1026" y="764"/>
                </a:lnTo>
                <a:lnTo>
                  <a:pt x="1016" y="760"/>
                </a:lnTo>
                <a:lnTo>
                  <a:pt x="995" y="771"/>
                </a:lnTo>
                <a:lnTo>
                  <a:pt x="987" y="781"/>
                </a:lnTo>
                <a:lnTo>
                  <a:pt x="973" y="813"/>
                </a:lnTo>
                <a:lnTo>
                  <a:pt x="967" y="845"/>
                </a:lnTo>
                <a:lnTo>
                  <a:pt x="970" y="855"/>
                </a:lnTo>
                <a:lnTo>
                  <a:pt x="962" y="883"/>
                </a:lnTo>
                <a:lnTo>
                  <a:pt x="857" y="891"/>
                </a:lnTo>
                <a:lnTo>
                  <a:pt x="857" y="880"/>
                </a:lnTo>
                <a:lnTo>
                  <a:pt x="878" y="859"/>
                </a:lnTo>
                <a:lnTo>
                  <a:pt x="898" y="841"/>
                </a:lnTo>
                <a:lnTo>
                  <a:pt x="903" y="823"/>
                </a:lnTo>
                <a:lnTo>
                  <a:pt x="894" y="806"/>
                </a:lnTo>
                <a:lnTo>
                  <a:pt x="882" y="799"/>
                </a:lnTo>
                <a:lnTo>
                  <a:pt x="882" y="792"/>
                </a:lnTo>
                <a:lnTo>
                  <a:pt x="180" y="819"/>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368" name="Group 1139"/>
          <p:cNvGrpSpPr>
            <a:grpSpLocks/>
          </p:cNvGrpSpPr>
          <p:nvPr/>
        </p:nvGrpSpPr>
        <p:grpSpPr bwMode="auto">
          <a:xfrm>
            <a:off x="4556098" y="2908209"/>
            <a:ext cx="403349" cy="360076"/>
            <a:chOff x="-2610" y="-121"/>
            <a:chExt cx="784" cy="694"/>
          </a:xfrm>
        </p:grpSpPr>
        <p:sp>
          <p:nvSpPr>
            <p:cNvPr id="369" name="Freeform 1127"/>
            <p:cNvSpPr>
              <a:spLocks/>
            </p:cNvSpPr>
            <p:nvPr/>
          </p:nvSpPr>
          <p:spPr bwMode="auto">
            <a:xfrm>
              <a:off x="-2586" y="168"/>
              <a:ext cx="323" cy="232"/>
            </a:xfrm>
            <a:custGeom>
              <a:avLst/>
              <a:gdLst/>
              <a:ahLst/>
              <a:cxnLst>
                <a:cxn ang="0">
                  <a:pos x="232" y="0"/>
                </a:cxn>
                <a:cxn ang="0">
                  <a:pos x="192" y="0"/>
                </a:cxn>
                <a:cxn ang="0">
                  <a:pos x="192" y="14"/>
                </a:cxn>
                <a:cxn ang="0">
                  <a:pos x="83" y="14"/>
                </a:cxn>
                <a:cxn ang="0">
                  <a:pos x="72" y="14"/>
                </a:cxn>
                <a:cxn ang="0">
                  <a:pos x="56" y="14"/>
                </a:cxn>
                <a:cxn ang="0">
                  <a:pos x="56" y="40"/>
                </a:cxn>
                <a:cxn ang="0">
                  <a:pos x="1" y="40"/>
                </a:cxn>
                <a:cxn ang="0">
                  <a:pos x="0" y="197"/>
                </a:cxn>
                <a:cxn ang="0">
                  <a:pos x="147" y="197"/>
                </a:cxn>
                <a:cxn ang="0">
                  <a:pos x="161" y="212"/>
                </a:cxn>
                <a:cxn ang="0">
                  <a:pos x="201" y="212"/>
                </a:cxn>
                <a:cxn ang="0">
                  <a:pos x="220" y="232"/>
                </a:cxn>
                <a:cxn ang="0">
                  <a:pos x="268" y="207"/>
                </a:cxn>
                <a:cxn ang="0">
                  <a:pos x="268" y="175"/>
                </a:cxn>
                <a:cxn ang="0">
                  <a:pos x="307" y="175"/>
                </a:cxn>
                <a:cxn ang="0">
                  <a:pos x="307" y="128"/>
                </a:cxn>
                <a:cxn ang="0">
                  <a:pos x="305" y="111"/>
                </a:cxn>
                <a:cxn ang="0">
                  <a:pos x="279" y="85"/>
                </a:cxn>
                <a:cxn ang="0">
                  <a:pos x="255" y="63"/>
                </a:cxn>
                <a:cxn ang="0">
                  <a:pos x="246" y="55"/>
                </a:cxn>
                <a:cxn ang="0">
                  <a:pos x="246" y="34"/>
                </a:cxn>
                <a:cxn ang="0">
                  <a:pos x="289" y="34"/>
                </a:cxn>
                <a:cxn ang="0">
                  <a:pos x="308" y="34"/>
                </a:cxn>
                <a:cxn ang="0">
                  <a:pos x="323" y="20"/>
                </a:cxn>
                <a:cxn ang="0">
                  <a:pos x="311" y="8"/>
                </a:cxn>
                <a:cxn ang="0">
                  <a:pos x="255" y="8"/>
                </a:cxn>
                <a:cxn ang="0">
                  <a:pos x="232" y="0"/>
                </a:cxn>
              </a:cxnLst>
              <a:rect l="0" t="0" r="r" b="b"/>
              <a:pathLst>
                <a:path w="323" h="232">
                  <a:moveTo>
                    <a:pt x="232" y="0"/>
                  </a:moveTo>
                  <a:lnTo>
                    <a:pt x="192" y="0"/>
                  </a:lnTo>
                  <a:lnTo>
                    <a:pt x="192" y="14"/>
                  </a:lnTo>
                  <a:lnTo>
                    <a:pt x="83" y="14"/>
                  </a:lnTo>
                  <a:lnTo>
                    <a:pt x="72" y="14"/>
                  </a:lnTo>
                  <a:lnTo>
                    <a:pt x="56" y="14"/>
                  </a:lnTo>
                  <a:lnTo>
                    <a:pt x="56" y="40"/>
                  </a:lnTo>
                  <a:lnTo>
                    <a:pt x="1" y="40"/>
                  </a:lnTo>
                  <a:lnTo>
                    <a:pt x="0" y="197"/>
                  </a:lnTo>
                  <a:lnTo>
                    <a:pt x="147" y="197"/>
                  </a:lnTo>
                  <a:lnTo>
                    <a:pt x="161" y="212"/>
                  </a:lnTo>
                  <a:lnTo>
                    <a:pt x="201" y="212"/>
                  </a:lnTo>
                  <a:lnTo>
                    <a:pt x="220" y="232"/>
                  </a:lnTo>
                  <a:lnTo>
                    <a:pt x="268" y="207"/>
                  </a:lnTo>
                  <a:lnTo>
                    <a:pt x="268" y="175"/>
                  </a:lnTo>
                  <a:lnTo>
                    <a:pt x="307" y="175"/>
                  </a:lnTo>
                  <a:lnTo>
                    <a:pt x="307" y="128"/>
                  </a:lnTo>
                  <a:lnTo>
                    <a:pt x="305" y="111"/>
                  </a:lnTo>
                  <a:lnTo>
                    <a:pt x="279" y="85"/>
                  </a:lnTo>
                  <a:lnTo>
                    <a:pt x="255" y="63"/>
                  </a:lnTo>
                  <a:lnTo>
                    <a:pt x="246" y="55"/>
                  </a:lnTo>
                  <a:lnTo>
                    <a:pt x="246" y="34"/>
                  </a:lnTo>
                  <a:lnTo>
                    <a:pt x="289" y="34"/>
                  </a:lnTo>
                  <a:lnTo>
                    <a:pt x="308" y="34"/>
                  </a:lnTo>
                  <a:lnTo>
                    <a:pt x="323" y="20"/>
                  </a:lnTo>
                  <a:lnTo>
                    <a:pt x="311" y="8"/>
                  </a:lnTo>
                  <a:lnTo>
                    <a:pt x="255" y="8"/>
                  </a:lnTo>
                  <a:lnTo>
                    <a:pt x="232"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0" name="Freeform 1128"/>
            <p:cNvSpPr>
              <a:spLocks/>
            </p:cNvSpPr>
            <p:nvPr/>
          </p:nvSpPr>
          <p:spPr bwMode="auto">
            <a:xfrm>
              <a:off x="-2586" y="168"/>
              <a:ext cx="323" cy="232"/>
            </a:xfrm>
            <a:custGeom>
              <a:avLst/>
              <a:gdLst/>
              <a:ahLst/>
              <a:cxnLst>
                <a:cxn ang="0">
                  <a:pos x="232" y="0"/>
                </a:cxn>
                <a:cxn ang="0">
                  <a:pos x="192" y="0"/>
                </a:cxn>
                <a:cxn ang="0">
                  <a:pos x="192" y="14"/>
                </a:cxn>
                <a:cxn ang="0">
                  <a:pos x="83" y="14"/>
                </a:cxn>
                <a:cxn ang="0">
                  <a:pos x="72" y="14"/>
                </a:cxn>
                <a:cxn ang="0">
                  <a:pos x="56" y="14"/>
                </a:cxn>
                <a:cxn ang="0">
                  <a:pos x="56" y="40"/>
                </a:cxn>
                <a:cxn ang="0">
                  <a:pos x="1" y="40"/>
                </a:cxn>
                <a:cxn ang="0">
                  <a:pos x="0" y="197"/>
                </a:cxn>
                <a:cxn ang="0">
                  <a:pos x="147" y="197"/>
                </a:cxn>
                <a:cxn ang="0">
                  <a:pos x="161" y="212"/>
                </a:cxn>
                <a:cxn ang="0">
                  <a:pos x="201" y="212"/>
                </a:cxn>
                <a:cxn ang="0">
                  <a:pos x="220" y="232"/>
                </a:cxn>
                <a:cxn ang="0">
                  <a:pos x="268" y="207"/>
                </a:cxn>
                <a:cxn ang="0">
                  <a:pos x="268" y="175"/>
                </a:cxn>
                <a:cxn ang="0">
                  <a:pos x="307" y="175"/>
                </a:cxn>
                <a:cxn ang="0">
                  <a:pos x="307" y="128"/>
                </a:cxn>
                <a:cxn ang="0">
                  <a:pos x="305" y="111"/>
                </a:cxn>
                <a:cxn ang="0">
                  <a:pos x="279" y="85"/>
                </a:cxn>
                <a:cxn ang="0">
                  <a:pos x="255" y="63"/>
                </a:cxn>
                <a:cxn ang="0">
                  <a:pos x="246" y="55"/>
                </a:cxn>
                <a:cxn ang="0">
                  <a:pos x="246" y="34"/>
                </a:cxn>
                <a:cxn ang="0">
                  <a:pos x="289" y="34"/>
                </a:cxn>
                <a:cxn ang="0">
                  <a:pos x="308" y="34"/>
                </a:cxn>
                <a:cxn ang="0">
                  <a:pos x="323" y="20"/>
                </a:cxn>
                <a:cxn ang="0">
                  <a:pos x="311" y="8"/>
                </a:cxn>
                <a:cxn ang="0">
                  <a:pos x="255" y="8"/>
                </a:cxn>
                <a:cxn ang="0">
                  <a:pos x="232" y="0"/>
                </a:cxn>
              </a:cxnLst>
              <a:rect l="0" t="0" r="r" b="b"/>
              <a:pathLst>
                <a:path w="323" h="232">
                  <a:moveTo>
                    <a:pt x="232" y="0"/>
                  </a:moveTo>
                  <a:lnTo>
                    <a:pt x="192" y="0"/>
                  </a:lnTo>
                  <a:lnTo>
                    <a:pt x="192" y="14"/>
                  </a:lnTo>
                  <a:lnTo>
                    <a:pt x="83" y="14"/>
                  </a:lnTo>
                  <a:lnTo>
                    <a:pt x="72" y="14"/>
                  </a:lnTo>
                  <a:lnTo>
                    <a:pt x="56" y="14"/>
                  </a:lnTo>
                  <a:lnTo>
                    <a:pt x="56" y="40"/>
                  </a:lnTo>
                  <a:lnTo>
                    <a:pt x="1" y="40"/>
                  </a:lnTo>
                  <a:lnTo>
                    <a:pt x="0" y="197"/>
                  </a:lnTo>
                  <a:lnTo>
                    <a:pt x="147" y="197"/>
                  </a:lnTo>
                  <a:lnTo>
                    <a:pt x="161" y="212"/>
                  </a:lnTo>
                  <a:lnTo>
                    <a:pt x="201" y="212"/>
                  </a:lnTo>
                  <a:lnTo>
                    <a:pt x="220" y="232"/>
                  </a:lnTo>
                  <a:lnTo>
                    <a:pt x="268" y="207"/>
                  </a:lnTo>
                  <a:lnTo>
                    <a:pt x="268" y="175"/>
                  </a:lnTo>
                  <a:lnTo>
                    <a:pt x="307" y="175"/>
                  </a:lnTo>
                  <a:lnTo>
                    <a:pt x="307" y="128"/>
                  </a:lnTo>
                  <a:lnTo>
                    <a:pt x="305" y="111"/>
                  </a:lnTo>
                  <a:lnTo>
                    <a:pt x="279" y="85"/>
                  </a:lnTo>
                  <a:lnTo>
                    <a:pt x="255" y="63"/>
                  </a:lnTo>
                  <a:lnTo>
                    <a:pt x="246" y="55"/>
                  </a:lnTo>
                  <a:lnTo>
                    <a:pt x="246" y="34"/>
                  </a:lnTo>
                  <a:lnTo>
                    <a:pt x="289" y="34"/>
                  </a:lnTo>
                  <a:lnTo>
                    <a:pt x="308" y="34"/>
                  </a:lnTo>
                  <a:lnTo>
                    <a:pt x="323" y="20"/>
                  </a:lnTo>
                  <a:lnTo>
                    <a:pt x="311" y="8"/>
                  </a:lnTo>
                  <a:lnTo>
                    <a:pt x="255" y="8"/>
                  </a:lnTo>
                  <a:lnTo>
                    <a:pt x="232"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1" name="Freeform 1129"/>
            <p:cNvSpPr>
              <a:spLocks/>
            </p:cNvSpPr>
            <p:nvPr/>
          </p:nvSpPr>
          <p:spPr bwMode="auto">
            <a:xfrm>
              <a:off x="-2610" y="-118"/>
              <a:ext cx="611" cy="233"/>
            </a:xfrm>
            <a:custGeom>
              <a:avLst/>
              <a:gdLst/>
              <a:ahLst/>
              <a:cxnLst>
                <a:cxn ang="0">
                  <a:pos x="131" y="192"/>
                </a:cxn>
                <a:cxn ang="0">
                  <a:pos x="240" y="192"/>
                </a:cxn>
                <a:cxn ang="0">
                  <a:pos x="240" y="216"/>
                </a:cxn>
                <a:cxn ang="0">
                  <a:pos x="354" y="216"/>
                </a:cxn>
                <a:cxn ang="0">
                  <a:pos x="372" y="233"/>
                </a:cxn>
                <a:cxn ang="0">
                  <a:pos x="472" y="233"/>
                </a:cxn>
                <a:cxn ang="0">
                  <a:pos x="514" y="217"/>
                </a:cxn>
                <a:cxn ang="0">
                  <a:pos x="532" y="164"/>
                </a:cxn>
                <a:cxn ang="0">
                  <a:pos x="566" y="150"/>
                </a:cxn>
                <a:cxn ang="0">
                  <a:pos x="557" y="114"/>
                </a:cxn>
                <a:cxn ang="0">
                  <a:pos x="577" y="94"/>
                </a:cxn>
                <a:cxn ang="0">
                  <a:pos x="589" y="106"/>
                </a:cxn>
                <a:cxn ang="0">
                  <a:pos x="605" y="49"/>
                </a:cxn>
                <a:cxn ang="0">
                  <a:pos x="605" y="22"/>
                </a:cxn>
                <a:cxn ang="0">
                  <a:pos x="611" y="0"/>
                </a:cxn>
                <a:cxn ang="0">
                  <a:pos x="0" y="22"/>
                </a:cxn>
                <a:cxn ang="0">
                  <a:pos x="19" y="186"/>
                </a:cxn>
                <a:cxn ang="0">
                  <a:pos x="90" y="192"/>
                </a:cxn>
                <a:cxn ang="0">
                  <a:pos x="131" y="192"/>
                </a:cxn>
              </a:cxnLst>
              <a:rect l="0" t="0" r="r" b="b"/>
              <a:pathLst>
                <a:path w="611" h="233">
                  <a:moveTo>
                    <a:pt x="131" y="192"/>
                  </a:moveTo>
                  <a:lnTo>
                    <a:pt x="240" y="192"/>
                  </a:lnTo>
                  <a:lnTo>
                    <a:pt x="240" y="216"/>
                  </a:lnTo>
                  <a:lnTo>
                    <a:pt x="354" y="216"/>
                  </a:lnTo>
                  <a:lnTo>
                    <a:pt x="372" y="233"/>
                  </a:lnTo>
                  <a:lnTo>
                    <a:pt x="472" y="233"/>
                  </a:lnTo>
                  <a:lnTo>
                    <a:pt x="514" y="217"/>
                  </a:lnTo>
                  <a:lnTo>
                    <a:pt x="532" y="164"/>
                  </a:lnTo>
                  <a:lnTo>
                    <a:pt x="566" y="150"/>
                  </a:lnTo>
                  <a:lnTo>
                    <a:pt x="557" y="114"/>
                  </a:lnTo>
                  <a:lnTo>
                    <a:pt x="577" y="94"/>
                  </a:lnTo>
                  <a:lnTo>
                    <a:pt x="589" y="106"/>
                  </a:lnTo>
                  <a:lnTo>
                    <a:pt x="605" y="49"/>
                  </a:lnTo>
                  <a:lnTo>
                    <a:pt x="605" y="22"/>
                  </a:lnTo>
                  <a:lnTo>
                    <a:pt x="611" y="0"/>
                  </a:lnTo>
                  <a:lnTo>
                    <a:pt x="0" y="22"/>
                  </a:lnTo>
                  <a:lnTo>
                    <a:pt x="19" y="186"/>
                  </a:lnTo>
                  <a:lnTo>
                    <a:pt x="90" y="192"/>
                  </a:lnTo>
                  <a:lnTo>
                    <a:pt x="131" y="19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2" name="Freeform 1130"/>
            <p:cNvSpPr>
              <a:spLocks/>
            </p:cNvSpPr>
            <p:nvPr/>
          </p:nvSpPr>
          <p:spPr bwMode="auto">
            <a:xfrm>
              <a:off x="-2610" y="-118"/>
              <a:ext cx="611" cy="233"/>
            </a:xfrm>
            <a:custGeom>
              <a:avLst/>
              <a:gdLst/>
              <a:ahLst/>
              <a:cxnLst>
                <a:cxn ang="0">
                  <a:pos x="131" y="192"/>
                </a:cxn>
                <a:cxn ang="0">
                  <a:pos x="240" y="192"/>
                </a:cxn>
                <a:cxn ang="0">
                  <a:pos x="240" y="216"/>
                </a:cxn>
                <a:cxn ang="0">
                  <a:pos x="354" y="216"/>
                </a:cxn>
                <a:cxn ang="0">
                  <a:pos x="372" y="233"/>
                </a:cxn>
                <a:cxn ang="0">
                  <a:pos x="472" y="233"/>
                </a:cxn>
                <a:cxn ang="0">
                  <a:pos x="514" y="217"/>
                </a:cxn>
                <a:cxn ang="0">
                  <a:pos x="532" y="164"/>
                </a:cxn>
                <a:cxn ang="0">
                  <a:pos x="566" y="150"/>
                </a:cxn>
                <a:cxn ang="0">
                  <a:pos x="557" y="114"/>
                </a:cxn>
                <a:cxn ang="0">
                  <a:pos x="577" y="94"/>
                </a:cxn>
                <a:cxn ang="0">
                  <a:pos x="589" y="106"/>
                </a:cxn>
                <a:cxn ang="0">
                  <a:pos x="605" y="49"/>
                </a:cxn>
                <a:cxn ang="0">
                  <a:pos x="605" y="22"/>
                </a:cxn>
                <a:cxn ang="0">
                  <a:pos x="611" y="0"/>
                </a:cxn>
                <a:cxn ang="0">
                  <a:pos x="0" y="22"/>
                </a:cxn>
                <a:cxn ang="0">
                  <a:pos x="19" y="186"/>
                </a:cxn>
                <a:cxn ang="0">
                  <a:pos x="90" y="192"/>
                </a:cxn>
                <a:cxn ang="0">
                  <a:pos x="131" y="192"/>
                </a:cxn>
              </a:cxnLst>
              <a:rect l="0" t="0" r="r" b="b"/>
              <a:pathLst>
                <a:path w="611" h="233">
                  <a:moveTo>
                    <a:pt x="131" y="192"/>
                  </a:moveTo>
                  <a:lnTo>
                    <a:pt x="240" y="192"/>
                  </a:lnTo>
                  <a:lnTo>
                    <a:pt x="240" y="216"/>
                  </a:lnTo>
                  <a:lnTo>
                    <a:pt x="354" y="216"/>
                  </a:lnTo>
                  <a:lnTo>
                    <a:pt x="372" y="233"/>
                  </a:lnTo>
                  <a:lnTo>
                    <a:pt x="472" y="233"/>
                  </a:lnTo>
                  <a:lnTo>
                    <a:pt x="514" y="217"/>
                  </a:lnTo>
                  <a:lnTo>
                    <a:pt x="532" y="164"/>
                  </a:lnTo>
                  <a:lnTo>
                    <a:pt x="566" y="150"/>
                  </a:lnTo>
                  <a:lnTo>
                    <a:pt x="557" y="114"/>
                  </a:lnTo>
                  <a:lnTo>
                    <a:pt x="577" y="94"/>
                  </a:lnTo>
                  <a:lnTo>
                    <a:pt x="589" y="106"/>
                  </a:lnTo>
                  <a:lnTo>
                    <a:pt x="605" y="49"/>
                  </a:lnTo>
                  <a:lnTo>
                    <a:pt x="605" y="22"/>
                  </a:lnTo>
                  <a:lnTo>
                    <a:pt x="611" y="0"/>
                  </a:lnTo>
                  <a:lnTo>
                    <a:pt x="0" y="22"/>
                  </a:lnTo>
                  <a:lnTo>
                    <a:pt x="19" y="186"/>
                  </a:lnTo>
                  <a:lnTo>
                    <a:pt x="90" y="192"/>
                  </a:lnTo>
                  <a:lnTo>
                    <a:pt x="131" y="19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3" name="Freeform 1131"/>
            <p:cNvSpPr>
              <a:spLocks/>
            </p:cNvSpPr>
            <p:nvPr/>
          </p:nvSpPr>
          <p:spPr bwMode="auto">
            <a:xfrm>
              <a:off x="-2149" y="-121"/>
              <a:ext cx="323" cy="683"/>
            </a:xfrm>
            <a:custGeom>
              <a:avLst/>
              <a:gdLst/>
              <a:ahLst/>
              <a:cxnLst>
                <a:cxn ang="0">
                  <a:pos x="119" y="651"/>
                </a:cxn>
                <a:cxn ang="0">
                  <a:pos x="130" y="640"/>
                </a:cxn>
                <a:cxn ang="0">
                  <a:pos x="119" y="616"/>
                </a:cxn>
                <a:cxn ang="0">
                  <a:pos x="99" y="568"/>
                </a:cxn>
                <a:cxn ang="0">
                  <a:pos x="127" y="521"/>
                </a:cxn>
                <a:cxn ang="0">
                  <a:pos x="143" y="480"/>
                </a:cxn>
                <a:cxn ang="0">
                  <a:pos x="153" y="449"/>
                </a:cxn>
                <a:cxn ang="0">
                  <a:pos x="200" y="403"/>
                </a:cxn>
                <a:cxn ang="0">
                  <a:pos x="202" y="354"/>
                </a:cxn>
                <a:cxn ang="0">
                  <a:pos x="243" y="299"/>
                </a:cxn>
                <a:cxn ang="0">
                  <a:pos x="263" y="274"/>
                </a:cxn>
                <a:cxn ang="0">
                  <a:pos x="265" y="237"/>
                </a:cxn>
                <a:cxn ang="0">
                  <a:pos x="284" y="186"/>
                </a:cxn>
                <a:cxn ang="0">
                  <a:pos x="313" y="127"/>
                </a:cxn>
                <a:cxn ang="0">
                  <a:pos x="320" y="103"/>
                </a:cxn>
                <a:cxn ang="0">
                  <a:pos x="216" y="96"/>
                </a:cxn>
                <a:cxn ang="0">
                  <a:pos x="238" y="66"/>
                </a:cxn>
                <a:cxn ang="0">
                  <a:pos x="263" y="29"/>
                </a:cxn>
                <a:cxn ang="0">
                  <a:pos x="243" y="6"/>
                </a:cxn>
                <a:cxn ang="0">
                  <a:pos x="150" y="3"/>
                </a:cxn>
                <a:cxn ang="0">
                  <a:pos x="143" y="52"/>
                </a:cxn>
                <a:cxn ang="0">
                  <a:pos x="115" y="97"/>
                </a:cxn>
                <a:cxn ang="0">
                  <a:pos x="105" y="153"/>
                </a:cxn>
                <a:cxn ang="0">
                  <a:pos x="52" y="220"/>
                </a:cxn>
                <a:cxn ang="0">
                  <a:pos x="9" y="289"/>
                </a:cxn>
                <a:cxn ang="0">
                  <a:pos x="0" y="323"/>
                </a:cxn>
                <a:cxn ang="0">
                  <a:pos x="9" y="357"/>
                </a:cxn>
                <a:cxn ang="0">
                  <a:pos x="22" y="397"/>
                </a:cxn>
                <a:cxn ang="0">
                  <a:pos x="31" y="439"/>
                </a:cxn>
                <a:cxn ang="0">
                  <a:pos x="59" y="489"/>
                </a:cxn>
                <a:cxn ang="0">
                  <a:pos x="46" y="521"/>
                </a:cxn>
                <a:cxn ang="0">
                  <a:pos x="66" y="683"/>
                </a:cxn>
                <a:cxn ang="0">
                  <a:pos x="115" y="667"/>
                </a:cxn>
              </a:cxnLst>
              <a:rect l="0" t="0" r="r" b="b"/>
              <a:pathLst>
                <a:path w="323" h="683">
                  <a:moveTo>
                    <a:pt x="115" y="667"/>
                  </a:moveTo>
                  <a:lnTo>
                    <a:pt x="119" y="651"/>
                  </a:lnTo>
                  <a:lnTo>
                    <a:pt x="130" y="647"/>
                  </a:lnTo>
                  <a:lnTo>
                    <a:pt x="130" y="640"/>
                  </a:lnTo>
                  <a:lnTo>
                    <a:pt x="127" y="630"/>
                  </a:lnTo>
                  <a:lnTo>
                    <a:pt x="119" y="616"/>
                  </a:lnTo>
                  <a:lnTo>
                    <a:pt x="109" y="598"/>
                  </a:lnTo>
                  <a:lnTo>
                    <a:pt x="99" y="568"/>
                  </a:lnTo>
                  <a:lnTo>
                    <a:pt x="115" y="543"/>
                  </a:lnTo>
                  <a:lnTo>
                    <a:pt x="127" y="521"/>
                  </a:lnTo>
                  <a:lnTo>
                    <a:pt x="127" y="500"/>
                  </a:lnTo>
                  <a:lnTo>
                    <a:pt x="143" y="480"/>
                  </a:lnTo>
                  <a:lnTo>
                    <a:pt x="143" y="457"/>
                  </a:lnTo>
                  <a:lnTo>
                    <a:pt x="153" y="449"/>
                  </a:lnTo>
                  <a:lnTo>
                    <a:pt x="169" y="419"/>
                  </a:lnTo>
                  <a:lnTo>
                    <a:pt x="200" y="403"/>
                  </a:lnTo>
                  <a:lnTo>
                    <a:pt x="202" y="387"/>
                  </a:lnTo>
                  <a:lnTo>
                    <a:pt x="202" y="354"/>
                  </a:lnTo>
                  <a:lnTo>
                    <a:pt x="212" y="326"/>
                  </a:lnTo>
                  <a:lnTo>
                    <a:pt x="243" y="299"/>
                  </a:lnTo>
                  <a:lnTo>
                    <a:pt x="244" y="289"/>
                  </a:lnTo>
                  <a:lnTo>
                    <a:pt x="263" y="274"/>
                  </a:lnTo>
                  <a:lnTo>
                    <a:pt x="265" y="272"/>
                  </a:lnTo>
                  <a:lnTo>
                    <a:pt x="265" y="237"/>
                  </a:lnTo>
                  <a:lnTo>
                    <a:pt x="265" y="210"/>
                  </a:lnTo>
                  <a:lnTo>
                    <a:pt x="284" y="186"/>
                  </a:lnTo>
                  <a:lnTo>
                    <a:pt x="291" y="149"/>
                  </a:lnTo>
                  <a:lnTo>
                    <a:pt x="313" y="127"/>
                  </a:lnTo>
                  <a:lnTo>
                    <a:pt x="320" y="109"/>
                  </a:lnTo>
                  <a:lnTo>
                    <a:pt x="320" y="103"/>
                  </a:lnTo>
                  <a:lnTo>
                    <a:pt x="323" y="87"/>
                  </a:lnTo>
                  <a:lnTo>
                    <a:pt x="216" y="96"/>
                  </a:lnTo>
                  <a:lnTo>
                    <a:pt x="216" y="86"/>
                  </a:lnTo>
                  <a:lnTo>
                    <a:pt x="238" y="66"/>
                  </a:lnTo>
                  <a:lnTo>
                    <a:pt x="259" y="48"/>
                  </a:lnTo>
                  <a:lnTo>
                    <a:pt x="263" y="29"/>
                  </a:lnTo>
                  <a:lnTo>
                    <a:pt x="254" y="15"/>
                  </a:lnTo>
                  <a:lnTo>
                    <a:pt x="243" y="6"/>
                  </a:lnTo>
                  <a:lnTo>
                    <a:pt x="243" y="0"/>
                  </a:lnTo>
                  <a:lnTo>
                    <a:pt x="150" y="3"/>
                  </a:lnTo>
                  <a:lnTo>
                    <a:pt x="143" y="25"/>
                  </a:lnTo>
                  <a:lnTo>
                    <a:pt x="143" y="52"/>
                  </a:lnTo>
                  <a:lnTo>
                    <a:pt x="127" y="109"/>
                  </a:lnTo>
                  <a:lnTo>
                    <a:pt x="115" y="97"/>
                  </a:lnTo>
                  <a:lnTo>
                    <a:pt x="94" y="117"/>
                  </a:lnTo>
                  <a:lnTo>
                    <a:pt x="105" y="153"/>
                  </a:lnTo>
                  <a:lnTo>
                    <a:pt x="71" y="167"/>
                  </a:lnTo>
                  <a:lnTo>
                    <a:pt x="52" y="220"/>
                  </a:lnTo>
                  <a:lnTo>
                    <a:pt x="9" y="236"/>
                  </a:lnTo>
                  <a:lnTo>
                    <a:pt x="9" y="289"/>
                  </a:lnTo>
                  <a:lnTo>
                    <a:pt x="0" y="289"/>
                  </a:lnTo>
                  <a:lnTo>
                    <a:pt x="0" y="323"/>
                  </a:lnTo>
                  <a:lnTo>
                    <a:pt x="9" y="323"/>
                  </a:lnTo>
                  <a:lnTo>
                    <a:pt x="9" y="357"/>
                  </a:lnTo>
                  <a:lnTo>
                    <a:pt x="22" y="371"/>
                  </a:lnTo>
                  <a:lnTo>
                    <a:pt x="22" y="397"/>
                  </a:lnTo>
                  <a:lnTo>
                    <a:pt x="15" y="439"/>
                  </a:lnTo>
                  <a:lnTo>
                    <a:pt x="31" y="439"/>
                  </a:lnTo>
                  <a:lnTo>
                    <a:pt x="59" y="466"/>
                  </a:lnTo>
                  <a:lnTo>
                    <a:pt x="59" y="489"/>
                  </a:lnTo>
                  <a:lnTo>
                    <a:pt x="46" y="489"/>
                  </a:lnTo>
                  <a:lnTo>
                    <a:pt x="46" y="521"/>
                  </a:lnTo>
                  <a:lnTo>
                    <a:pt x="59" y="521"/>
                  </a:lnTo>
                  <a:lnTo>
                    <a:pt x="66" y="683"/>
                  </a:lnTo>
                  <a:lnTo>
                    <a:pt x="115" y="681"/>
                  </a:lnTo>
                  <a:lnTo>
                    <a:pt x="115" y="66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4" name="Freeform 1132"/>
            <p:cNvSpPr>
              <a:spLocks/>
            </p:cNvSpPr>
            <p:nvPr/>
          </p:nvSpPr>
          <p:spPr bwMode="auto">
            <a:xfrm>
              <a:off x="-2149" y="-121"/>
              <a:ext cx="323" cy="683"/>
            </a:xfrm>
            <a:custGeom>
              <a:avLst/>
              <a:gdLst/>
              <a:ahLst/>
              <a:cxnLst>
                <a:cxn ang="0">
                  <a:pos x="119" y="651"/>
                </a:cxn>
                <a:cxn ang="0">
                  <a:pos x="130" y="640"/>
                </a:cxn>
                <a:cxn ang="0">
                  <a:pos x="119" y="616"/>
                </a:cxn>
                <a:cxn ang="0">
                  <a:pos x="99" y="568"/>
                </a:cxn>
                <a:cxn ang="0">
                  <a:pos x="127" y="521"/>
                </a:cxn>
                <a:cxn ang="0">
                  <a:pos x="143" y="480"/>
                </a:cxn>
                <a:cxn ang="0">
                  <a:pos x="153" y="449"/>
                </a:cxn>
                <a:cxn ang="0">
                  <a:pos x="200" y="403"/>
                </a:cxn>
                <a:cxn ang="0">
                  <a:pos x="202" y="354"/>
                </a:cxn>
                <a:cxn ang="0">
                  <a:pos x="243" y="299"/>
                </a:cxn>
                <a:cxn ang="0">
                  <a:pos x="263" y="274"/>
                </a:cxn>
                <a:cxn ang="0">
                  <a:pos x="265" y="237"/>
                </a:cxn>
                <a:cxn ang="0">
                  <a:pos x="284" y="186"/>
                </a:cxn>
                <a:cxn ang="0">
                  <a:pos x="313" y="127"/>
                </a:cxn>
                <a:cxn ang="0">
                  <a:pos x="320" y="103"/>
                </a:cxn>
                <a:cxn ang="0">
                  <a:pos x="216" y="96"/>
                </a:cxn>
                <a:cxn ang="0">
                  <a:pos x="238" y="66"/>
                </a:cxn>
                <a:cxn ang="0">
                  <a:pos x="263" y="29"/>
                </a:cxn>
                <a:cxn ang="0">
                  <a:pos x="243" y="6"/>
                </a:cxn>
                <a:cxn ang="0">
                  <a:pos x="150" y="3"/>
                </a:cxn>
                <a:cxn ang="0">
                  <a:pos x="143" y="52"/>
                </a:cxn>
                <a:cxn ang="0">
                  <a:pos x="115" y="97"/>
                </a:cxn>
                <a:cxn ang="0">
                  <a:pos x="105" y="153"/>
                </a:cxn>
                <a:cxn ang="0">
                  <a:pos x="52" y="220"/>
                </a:cxn>
                <a:cxn ang="0">
                  <a:pos x="9" y="289"/>
                </a:cxn>
                <a:cxn ang="0">
                  <a:pos x="0" y="323"/>
                </a:cxn>
                <a:cxn ang="0">
                  <a:pos x="9" y="357"/>
                </a:cxn>
                <a:cxn ang="0">
                  <a:pos x="22" y="397"/>
                </a:cxn>
                <a:cxn ang="0">
                  <a:pos x="31" y="439"/>
                </a:cxn>
                <a:cxn ang="0">
                  <a:pos x="59" y="489"/>
                </a:cxn>
                <a:cxn ang="0">
                  <a:pos x="46" y="521"/>
                </a:cxn>
                <a:cxn ang="0">
                  <a:pos x="66" y="683"/>
                </a:cxn>
                <a:cxn ang="0">
                  <a:pos x="115" y="667"/>
                </a:cxn>
              </a:cxnLst>
              <a:rect l="0" t="0" r="r" b="b"/>
              <a:pathLst>
                <a:path w="323" h="683">
                  <a:moveTo>
                    <a:pt x="115" y="667"/>
                  </a:moveTo>
                  <a:lnTo>
                    <a:pt x="119" y="651"/>
                  </a:lnTo>
                  <a:lnTo>
                    <a:pt x="130" y="647"/>
                  </a:lnTo>
                  <a:lnTo>
                    <a:pt x="130" y="640"/>
                  </a:lnTo>
                  <a:lnTo>
                    <a:pt x="127" y="630"/>
                  </a:lnTo>
                  <a:lnTo>
                    <a:pt x="119" y="616"/>
                  </a:lnTo>
                  <a:lnTo>
                    <a:pt x="109" y="598"/>
                  </a:lnTo>
                  <a:lnTo>
                    <a:pt x="99" y="568"/>
                  </a:lnTo>
                  <a:lnTo>
                    <a:pt x="115" y="543"/>
                  </a:lnTo>
                  <a:lnTo>
                    <a:pt x="127" y="521"/>
                  </a:lnTo>
                  <a:lnTo>
                    <a:pt x="127" y="500"/>
                  </a:lnTo>
                  <a:lnTo>
                    <a:pt x="143" y="480"/>
                  </a:lnTo>
                  <a:lnTo>
                    <a:pt x="143" y="457"/>
                  </a:lnTo>
                  <a:lnTo>
                    <a:pt x="153" y="449"/>
                  </a:lnTo>
                  <a:lnTo>
                    <a:pt x="169" y="419"/>
                  </a:lnTo>
                  <a:lnTo>
                    <a:pt x="200" y="403"/>
                  </a:lnTo>
                  <a:lnTo>
                    <a:pt x="202" y="387"/>
                  </a:lnTo>
                  <a:lnTo>
                    <a:pt x="202" y="354"/>
                  </a:lnTo>
                  <a:lnTo>
                    <a:pt x="212" y="326"/>
                  </a:lnTo>
                  <a:lnTo>
                    <a:pt x="243" y="299"/>
                  </a:lnTo>
                  <a:lnTo>
                    <a:pt x="244" y="289"/>
                  </a:lnTo>
                  <a:lnTo>
                    <a:pt x="263" y="274"/>
                  </a:lnTo>
                  <a:lnTo>
                    <a:pt x="265" y="272"/>
                  </a:lnTo>
                  <a:lnTo>
                    <a:pt x="265" y="237"/>
                  </a:lnTo>
                  <a:lnTo>
                    <a:pt x="265" y="210"/>
                  </a:lnTo>
                  <a:lnTo>
                    <a:pt x="284" y="186"/>
                  </a:lnTo>
                  <a:lnTo>
                    <a:pt x="291" y="149"/>
                  </a:lnTo>
                  <a:lnTo>
                    <a:pt x="313" y="127"/>
                  </a:lnTo>
                  <a:lnTo>
                    <a:pt x="320" y="109"/>
                  </a:lnTo>
                  <a:lnTo>
                    <a:pt x="320" y="103"/>
                  </a:lnTo>
                  <a:lnTo>
                    <a:pt x="323" y="87"/>
                  </a:lnTo>
                  <a:lnTo>
                    <a:pt x="216" y="96"/>
                  </a:lnTo>
                  <a:lnTo>
                    <a:pt x="216" y="86"/>
                  </a:lnTo>
                  <a:lnTo>
                    <a:pt x="238" y="66"/>
                  </a:lnTo>
                  <a:lnTo>
                    <a:pt x="259" y="48"/>
                  </a:lnTo>
                  <a:lnTo>
                    <a:pt x="263" y="29"/>
                  </a:lnTo>
                  <a:lnTo>
                    <a:pt x="254" y="15"/>
                  </a:lnTo>
                  <a:lnTo>
                    <a:pt x="243" y="6"/>
                  </a:lnTo>
                  <a:lnTo>
                    <a:pt x="243" y="0"/>
                  </a:lnTo>
                  <a:lnTo>
                    <a:pt x="150" y="3"/>
                  </a:lnTo>
                  <a:lnTo>
                    <a:pt x="143" y="25"/>
                  </a:lnTo>
                  <a:lnTo>
                    <a:pt x="143" y="52"/>
                  </a:lnTo>
                  <a:lnTo>
                    <a:pt x="127" y="109"/>
                  </a:lnTo>
                  <a:lnTo>
                    <a:pt x="115" y="97"/>
                  </a:lnTo>
                  <a:lnTo>
                    <a:pt x="94" y="117"/>
                  </a:lnTo>
                  <a:lnTo>
                    <a:pt x="105" y="153"/>
                  </a:lnTo>
                  <a:lnTo>
                    <a:pt x="71" y="167"/>
                  </a:lnTo>
                  <a:lnTo>
                    <a:pt x="52" y="220"/>
                  </a:lnTo>
                  <a:lnTo>
                    <a:pt x="9" y="236"/>
                  </a:lnTo>
                  <a:lnTo>
                    <a:pt x="9" y="289"/>
                  </a:lnTo>
                  <a:lnTo>
                    <a:pt x="0" y="289"/>
                  </a:lnTo>
                  <a:lnTo>
                    <a:pt x="0" y="323"/>
                  </a:lnTo>
                  <a:lnTo>
                    <a:pt x="9" y="323"/>
                  </a:lnTo>
                  <a:lnTo>
                    <a:pt x="9" y="357"/>
                  </a:lnTo>
                  <a:lnTo>
                    <a:pt x="22" y="371"/>
                  </a:lnTo>
                  <a:lnTo>
                    <a:pt x="22" y="397"/>
                  </a:lnTo>
                  <a:lnTo>
                    <a:pt x="15" y="439"/>
                  </a:lnTo>
                  <a:lnTo>
                    <a:pt x="31" y="439"/>
                  </a:lnTo>
                  <a:lnTo>
                    <a:pt x="59" y="466"/>
                  </a:lnTo>
                  <a:lnTo>
                    <a:pt x="59" y="489"/>
                  </a:lnTo>
                  <a:lnTo>
                    <a:pt x="46" y="489"/>
                  </a:lnTo>
                  <a:lnTo>
                    <a:pt x="46" y="521"/>
                  </a:lnTo>
                  <a:lnTo>
                    <a:pt x="59" y="521"/>
                  </a:lnTo>
                  <a:lnTo>
                    <a:pt x="66" y="683"/>
                  </a:lnTo>
                  <a:lnTo>
                    <a:pt x="115" y="681"/>
                  </a:lnTo>
                  <a:lnTo>
                    <a:pt x="115" y="66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5" name="Freeform 1133"/>
            <p:cNvSpPr>
              <a:spLocks/>
            </p:cNvSpPr>
            <p:nvPr/>
          </p:nvSpPr>
          <p:spPr bwMode="auto">
            <a:xfrm>
              <a:off x="-2588" y="275"/>
              <a:ext cx="507" cy="298"/>
            </a:xfrm>
            <a:custGeom>
              <a:avLst/>
              <a:gdLst/>
              <a:ahLst/>
              <a:cxnLst>
                <a:cxn ang="0">
                  <a:pos x="27" y="200"/>
                </a:cxn>
                <a:cxn ang="0">
                  <a:pos x="37" y="200"/>
                </a:cxn>
                <a:cxn ang="0">
                  <a:pos x="58" y="188"/>
                </a:cxn>
                <a:cxn ang="0">
                  <a:pos x="80" y="192"/>
                </a:cxn>
                <a:cxn ang="0">
                  <a:pos x="80" y="298"/>
                </a:cxn>
                <a:cxn ang="0">
                  <a:pos x="507" y="287"/>
                </a:cxn>
                <a:cxn ang="0">
                  <a:pos x="498" y="125"/>
                </a:cxn>
                <a:cxn ang="0">
                  <a:pos x="486" y="125"/>
                </a:cxn>
                <a:cxn ang="0">
                  <a:pos x="486" y="94"/>
                </a:cxn>
                <a:cxn ang="0">
                  <a:pos x="498" y="94"/>
                </a:cxn>
                <a:cxn ang="0">
                  <a:pos x="498" y="70"/>
                </a:cxn>
                <a:cxn ang="0">
                  <a:pos x="470" y="43"/>
                </a:cxn>
                <a:cxn ang="0">
                  <a:pos x="454" y="43"/>
                </a:cxn>
                <a:cxn ang="0">
                  <a:pos x="463" y="1"/>
                </a:cxn>
                <a:cxn ang="0">
                  <a:pos x="463" y="0"/>
                </a:cxn>
                <a:cxn ang="0">
                  <a:pos x="347" y="0"/>
                </a:cxn>
                <a:cxn ang="0">
                  <a:pos x="339" y="7"/>
                </a:cxn>
                <a:cxn ang="0">
                  <a:pos x="323" y="7"/>
                </a:cxn>
                <a:cxn ang="0">
                  <a:pos x="309" y="20"/>
                </a:cxn>
                <a:cxn ang="0">
                  <a:pos x="309" y="68"/>
                </a:cxn>
                <a:cxn ang="0">
                  <a:pos x="270" y="68"/>
                </a:cxn>
                <a:cxn ang="0">
                  <a:pos x="270" y="98"/>
                </a:cxn>
                <a:cxn ang="0">
                  <a:pos x="222" y="124"/>
                </a:cxn>
                <a:cxn ang="0">
                  <a:pos x="203" y="104"/>
                </a:cxn>
                <a:cxn ang="0">
                  <a:pos x="163" y="104"/>
                </a:cxn>
                <a:cxn ang="0">
                  <a:pos x="149" y="90"/>
                </a:cxn>
                <a:cxn ang="0">
                  <a:pos x="0" y="90"/>
                </a:cxn>
                <a:cxn ang="0">
                  <a:pos x="0" y="178"/>
                </a:cxn>
                <a:cxn ang="0">
                  <a:pos x="27" y="200"/>
                </a:cxn>
              </a:cxnLst>
              <a:rect l="0" t="0" r="r" b="b"/>
              <a:pathLst>
                <a:path w="507" h="298">
                  <a:moveTo>
                    <a:pt x="27" y="200"/>
                  </a:moveTo>
                  <a:lnTo>
                    <a:pt x="37" y="200"/>
                  </a:lnTo>
                  <a:lnTo>
                    <a:pt x="58" y="188"/>
                  </a:lnTo>
                  <a:lnTo>
                    <a:pt x="80" y="192"/>
                  </a:lnTo>
                  <a:lnTo>
                    <a:pt x="80" y="298"/>
                  </a:lnTo>
                  <a:lnTo>
                    <a:pt x="507" y="287"/>
                  </a:lnTo>
                  <a:lnTo>
                    <a:pt x="498" y="125"/>
                  </a:lnTo>
                  <a:lnTo>
                    <a:pt x="486" y="125"/>
                  </a:lnTo>
                  <a:lnTo>
                    <a:pt x="486" y="94"/>
                  </a:lnTo>
                  <a:lnTo>
                    <a:pt x="498" y="94"/>
                  </a:lnTo>
                  <a:lnTo>
                    <a:pt x="498" y="70"/>
                  </a:lnTo>
                  <a:lnTo>
                    <a:pt x="470" y="43"/>
                  </a:lnTo>
                  <a:lnTo>
                    <a:pt x="454" y="43"/>
                  </a:lnTo>
                  <a:lnTo>
                    <a:pt x="463" y="1"/>
                  </a:lnTo>
                  <a:lnTo>
                    <a:pt x="463" y="0"/>
                  </a:lnTo>
                  <a:lnTo>
                    <a:pt x="347" y="0"/>
                  </a:lnTo>
                  <a:lnTo>
                    <a:pt x="339" y="7"/>
                  </a:lnTo>
                  <a:lnTo>
                    <a:pt x="323" y="7"/>
                  </a:lnTo>
                  <a:lnTo>
                    <a:pt x="309" y="20"/>
                  </a:lnTo>
                  <a:lnTo>
                    <a:pt x="309" y="68"/>
                  </a:lnTo>
                  <a:lnTo>
                    <a:pt x="270" y="68"/>
                  </a:lnTo>
                  <a:lnTo>
                    <a:pt x="270" y="98"/>
                  </a:lnTo>
                  <a:lnTo>
                    <a:pt x="222" y="124"/>
                  </a:lnTo>
                  <a:lnTo>
                    <a:pt x="203" y="104"/>
                  </a:lnTo>
                  <a:lnTo>
                    <a:pt x="163" y="104"/>
                  </a:lnTo>
                  <a:lnTo>
                    <a:pt x="149" y="90"/>
                  </a:lnTo>
                  <a:lnTo>
                    <a:pt x="0" y="90"/>
                  </a:lnTo>
                  <a:lnTo>
                    <a:pt x="0" y="178"/>
                  </a:lnTo>
                  <a:lnTo>
                    <a:pt x="27" y="20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6" name="Freeform 1134"/>
            <p:cNvSpPr>
              <a:spLocks/>
            </p:cNvSpPr>
            <p:nvPr/>
          </p:nvSpPr>
          <p:spPr bwMode="auto">
            <a:xfrm>
              <a:off x="-2588" y="275"/>
              <a:ext cx="507" cy="298"/>
            </a:xfrm>
            <a:custGeom>
              <a:avLst/>
              <a:gdLst/>
              <a:ahLst/>
              <a:cxnLst>
                <a:cxn ang="0">
                  <a:pos x="27" y="200"/>
                </a:cxn>
                <a:cxn ang="0">
                  <a:pos x="37" y="200"/>
                </a:cxn>
                <a:cxn ang="0">
                  <a:pos x="58" y="188"/>
                </a:cxn>
                <a:cxn ang="0">
                  <a:pos x="80" y="192"/>
                </a:cxn>
                <a:cxn ang="0">
                  <a:pos x="80" y="298"/>
                </a:cxn>
                <a:cxn ang="0">
                  <a:pos x="507" y="287"/>
                </a:cxn>
                <a:cxn ang="0">
                  <a:pos x="498" y="125"/>
                </a:cxn>
                <a:cxn ang="0">
                  <a:pos x="486" y="125"/>
                </a:cxn>
                <a:cxn ang="0">
                  <a:pos x="486" y="94"/>
                </a:cxn>
                <a:cxn ang="0">
                  <a:pos x="498" y="94"/>
                </a:cxn>
                <a:cxn ang="0">
                  <a:pos x="498" y="70"/>
                </a:cxn>
                <a:cxn ang="0">
                  <a:pos x="470" y="43"/>
                </a:cxn>
                <a:cxn ang="0">
                  <a:pos x="454" y="43"/>
                </a:cxn>
                <a:cxn ang="0">
                  <a:pos x="463" y="1"/>
                </a:cxn>
                <a:cxn ang="0">
                  <a:pos x="463" y="0"/>
                </a:cxn>
                <a:cxn ang="0">
                  <a:pos x="347" y="0"/>
                </a:cxn>
                <a:cxn ang="0">
                  <a:pos x="339" y="7"/>
                </a:cxn>
                <a:cxn ang="0">
                  <a:pos x="323" y="7"/>
                </a:cxn>
                <a:cxn ang="0">
                  <a:pos x="309" y="20"/>
                </a:cxn>
                <a:cxn ang="0">
                  <a:pos x="309" y="68"/>
                </a:cxn>
                <a:cxn ang="0">
                  <a:pos x="270" y="68"/>
                </a:cxn>
                <a:cxn ang="0">
                  <a:pos x="270" y="98"/>
                </a:cxn>
                <a:cxn ang="0">
                  <a:pos x="222" y="124"/>
                </a:cxn>
                <a:cxn ang="0">
                  <a:pos x="203" y="104"/>
                </a:cxn>
                <a:cxn ang="0">
                  <a:pos x="163" y="104"/>
                </a:cxn>
                <a:cxn ang="0">
                  <a:pos x="149" y="90"/>
                </a:cxn>
                <a:cxn ang="0">
                  <a:pos x="0" y="90"/>
                </a:cxn>
                <a:cxn ang="0">
                  <a:pos x="0" y="178"/>
                </a:cxn>
                <a:cxn ang="0">
                  <a:pos x="27" y="200"/>
                </a:cxn>
              </a:cxnLst>
              <a:rect l="0" t="0" r="r" b="b"/>
              <a:pathLst>
                <a:path w="507" h="298">
                  <a:moveTo>
                    <a:pt x="27" y="200"/>
                  </a:moveTo>
                  <a:lnTo>
                    <a:pt x="37" y="200"/>
                  </a:lnTo>
                  <a:lnTo>
                    <a:pt x="58" y="188"/>
                  </a:lnTo>
                  <a:lnTo>
                    <a:pt x="80" y="192"/>
                  </a:lnTo>
                  <a:lnTo>
                    <a:pt x="80" y="298"/>
                  </a:lnTo>
                  <a:lnTo>
                    <a:pt x="507" y="287"/>
                  </a:lnTo>
                  <a:lnTo>
                    <a:pt x="498" y="125"/>
                  </a:lnTo>
                  <a:lnTo>
                    <a:pt x="486" y="125"/>
                  </a:lnTo>
                  <a:lnTo>
                    <a:pt x="486" y="94"/>
                  </a:lnTo>
                  <a:lnTo>
                    <a:pt x="498" y="94"/>
                  </a:lnTo>
                  <a:lnTo>
                    <a:pt x="498" y="70"/>
                  </a:lnTo>
                  <a:lnTo>
                    <a:pt x="470" y="43"/>
                  </a:lnTo>
                  <a:lnTo>
                    <a:pt x="454" y="43"/>
                  </a:lnTo>
                  <a:lnTo>
                    <a:pt x="463" y="1"/>
                  </a:lnTo>
                  <a:lnTo>
                    <a:pt x="463" y="0"/>
                  </a:lnTo>
                  <a:lnTo>
                    <a:pt x="347" y="0"/>
                  </a:lnTo>
                  <a:lnTo>
                    <a:pt x="339" y="7"/>
                  </a:lnTo>
                  <a:lnTo>
                    <a:pt x="323" y="7"/>
                  </a:lnTo>
                  <a:lnTo>
                    <a:pt x="309" y="20"/>
                  </a:lnTo>
                  <a:lnTo>
                    <a:pt x="309" y="68"/>
                  </a:lnTo>
                  <a:lnTo>
                    <a:pt x="270" y="68"/>
                  </a:lnTo>
                  <a:lnTo>
                    <a:pt x="270" y="98"/>
                  </a:lnTo>
                  <a:lnTo>
                    <a:pt x="222" y="124"/>
                  </a:lnTo>
                  <a:lnTo>
                    <a:pt x="203" y="104"/>
                  </a:lnTo>
                  <a:lnTo>
                    <a:pt x="163" y="104"/>
                  </a:lnTo>
                  <a:lnTo>
                    <a:pt x="149" y="90"/>
                  </a:lnTo>
                  <a:lnTo>
                    <a:pt x="0" y="90"/>
                  </a:lnTo>
                  <a:lnTo>
                    <a:pt x="0" y="178"/>
                  </a:lnTo>
                  <a:lnTo>
                    <a:pt x="27" y="20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7" name="Freeform 1135"/>
            <p:cNvSpPr>
              <a:spLocks/>
            </p:cNvSpPr>
            <p:nvPr/>
          </p:nvSpPr>
          <p:spPr bwMode="auto">
            <a:xfrm>
              <a:off x="-2338" y="115"/>
              <a:ext cx="214" cy="181"/>
            </a:xfrm>
            <a:custGeom>
              <a:avLst/>
              <a:gdLst/>
              <a:ahLst/>
              <a:cxnLst>
                <a:cxn ang="0">
                  <a:pos x="89" y="167"/>
                </a:cxn>
                <a:cxn ang="0">
                  <a:pos x="97" y="160"/>
                </a:cxn>
                <a:cxn ang="0">
                  <a:pos x="214" y="160"/>
                </a:cxn>
                <a:cxn ang="0">
                  <a:pos x="214" y="135"/>
                </a:cxn>
                <a:cxn ang="0">
                  <a:pos x="200" y="121"/>
                </a:cxn>
                <a:cxn ang="0">
                  <a:pos x="200" y="87"/>
                </a:cxn>
                <a:cxn ang="0">
                  <a:pos x="191" y="87"/>
                </a:cxn>
                <a:cxn ang="0">
                  <a:pos x="191" y="53"/>
                </a:cxn>
                <a:cxn ang="0">
                  <a:pos x="200" y="53"/>
                </a:cxn>
                <a:cxn ang="0">
                  <a:pos x="200" y="0"/>
                </a:cxn>
                <a:cxn ang="0">
                  <a:pos x="100" y="0"/>
                </a:cxn>
                <a:cxn ang="0">
                  <a:pos x="100" y="17"/>
                </a:cxn>
                <a:cxn ang="0">
                  <a:pos x="82" y="17"/>
                </a:cxn>
                <a:cxn ang="0">
                  <a:pos x="82" y="41"/>
                </a:cxn>
                <a:cxn ang="0">
                  <a:pos x="65" y="60"/>
                </a:cxn>
                <a:cxn ang="0">
                  <a:pos x="76" y="71"/>
                </a:cxn>
                <a:cxn ang="0">
                  <a:pos x="62" y="86"/>
                </a:cxn>
                <a:cxn ang="0">
                  <a:pos x="43" y="86"/>
                </a:cxn>
                <a:cxn ang="0">
                  <a:pos x="0" y="86"/>
                </a:cxn>
                <a:cxn ang="0">
                  <a:pos x="0" y="107"/>
                </a:cxn>
                <a:cxn ang="0">
                  <a:pos x="7" y="116"/>
                </a:cxn>
                <a:cxn ang="0">
                  <a:pos x="31" y="138"/>
                </a:cxn>
                <a:cxn ang="0">
                  <a:pos x="57" y="164"/>
                </a:cxn>
                <a:cxn ang="0">
                  <a:pos x="59" y="181"/>
                </a:cxn>
                <a:cxn ang="0">
                  <a:pos x="73" y="167"/>
                </a:cxn>
                <a:cxn ang="0">
                  <a:pos x="89" y="167"/>
                </a:cxn>
              </a:cxnLst>
              <a:rect l="0" t="0" r="r" b="b"/>
              <a:pathLst>
                <a:path w="214" h="181">
                  <a:moveTo>
                    <a:pt x="89" y="167"/>
                  </a:moveTo>
                  <a:lnTo>
                    <a:pt x="97" y="160"/>
                  </a:lnTo>
                  <a:lnTo>
                    <a:pt x="214" y="160"/>
                  </a:lnTo>
                  <a:lnTo>
                    <a:pt x="214" y="135"/>
                  </a:lnTo>
                  <a:lnTo>
                    <a:pt x="200" y="121"/>
                  </a:lnTo>
                  <a:lnTo>
                    <a:pt x="200" y="87"/>
                  </a:lnTo>
                  <a:lnTo>
                    <a:pt x="191" y="87"/>
                  </a:lnTo>
                  <a:lnTo>
                    <a:pt x="191" y="53"/>
                  </a:lnTo>
                  <a:lnTo>
                    <a:pt x="200" y="53"/>
                  </a:lnTo>
                  <a:lnTo>
                    <a:pt x="200" y="0"/>
                  </a:lnTo>
                  <a:lnTo>
                    <a:pt x="100" y="0"/>
                  </a:lnTo>
                  <a:lnTo>
                    <a:pt x="100" y="17"/>
                  </a:lnTo>
                  <a:lnTo>
                    <a:pt x="82" y="17"/>
                  </a:lnTo>
                  <a:lnTo>
                    <a:pt x="82" y="41"/>
                  </a:lnTo>
                  <a:lnTo>
                    <a:pt x="65" y="60"/>
                  </a:lnTo>
                  <a:lnTo>
                    <a:pt x="76" y="71"/>
                  </a:lnTo>
                  <a:lnTo>
                    <a:pt x="62" y="86"/>
                  </a:lnTo>
                  <a:lnTo>
                    <a:pt x="43" y="86"/>
                  </a:lnTo>
                  <a:lnTo>
                    <a:pt x="0" y="86"/>
                  </a:lnTo>
                  <a:lnTo>
                    <a:pt x="0" y="107"/>
                  </a:lnTo>
                  <a:lnTo>
                    <a:pt x="7" y="116"/>
                  </a:lnTo>
                  <a:lnTo>
                    <a:pt x="31" y="138"/>
                  </a:lnTo>
                  <a:lnTo>
                    <a:pt x="57" y="164"/>
                  </a:lnTo>
                  <a:lnTo>
                    <a:pt x="59" y="181"/>
                  </a:lnTo>
                  <a:lnTo>
                    <a:pt x="73" y="167"/>
                  </a:lnTo>
                  <a:lnTo>
                    <a:pt x="89" y="16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8" name="Freeform 1136"/>
            <p:cNvSpPr>
              <a:spLocks/>
            </p:cNvSpPr>
            <p:nvPr/>
          </p:nvSpPr>
          <p:spPr bwMode="auto">
            <a:xfrm>
              <a:off x="-2338" y="115"/>
              <a:ext cx="214" cy="181"/>
            </a:xfrm>
            <a:custGeom>
              <a:avLst/>
              <a:gdLst/>
              <a:ahLst/>
              <a:cxnLst>
                <a:cxn ang="0">
                  <a:pos x="89" y="167"/>
                </a:cxn>
                <a:cxn ang="0">
                  <a:pos x="97" y="160"/>
                </a:cxn>
                <a:cxn ang="0">
                  <a:pos x="214" y="160"/>
                </a:cxn>
                <a:cxn ang="0">
                  <a:pos x="214" y="135"/>
                </a:cxn>
                <a:cxn ang="0">
                  <a:pos x="200" y="121"/>
                </a:cxn>
                <a:cxn ang="0">
                  <a:pos x="200" y="87"/>
                </a:cxn>
                <a:cxn ang="0">
                  <a:pos x="191" y="87"/>
                </a:cxn>
                <a:cxn ang="0">
                  <a:pos x="191" y="53"/>
                </a:cxn>
                <a:cxn ang="0">
                  <a:pos x="200" y="53"/>
                </a:cxn>
                <a:cxn ang="0">
                  <a:pos x="200" y="0"/>
                </a:cxn>
                <a:cxn ang="0">
                  <a:pos x="100" y="0"/>
                </a:cxn>
                <a:cxn ang="0">
                  <a:pos x="100" y="17"/>
                </a:cxn>
                <a:cxn ang="0">
                  <a:pos x="82" y="17"/>
                </a:cxn>
                <a:cxn ang="0">
                  <a:pos x="82" y="41"/>
                </a:cxn>
                <a:cxn ang="0">
                  <a:pos x="65" y="60"/>
                </a:cxn>
                <a:cxn ang="0">
                  <a:pos x="76" y="71"/>
                </a:cxn>
                <a:cxn ang="0">
                  <a:pos x="62" y="86"/>
                </a:cxn>
                <a:cxn ang="0">
                  <a:pos x="43" y="86"/>
                </a:cxn>
                <a:cxn ang="0">
                  <a:pos x="0" y="86"/>
                </a:cxn>
                <a:cxn ang="0">
                  <a:pos x="0" y="107"/>
                </a:cxn>
                <a:cxn ang="0">
                  <a:pos x="7" y="116"/>
                </a:cxn>
                <a:cxn ang="0">
                  <a:pos x="31" y="138"/>
                </a:cxn>
                <a:cxn ang="0">
                  <a:pos x="57" y="164"/>
                </a:cxn>
                <a:cxn ang="0">
                  <a:pos x="59" y="181"/>
                </a:cxn>
                <a:cxn ang="0">
                  <a:pos x="73" y="167"/>
                </a:cxn>
                <a:cxn ang="0">
                  <a:pos x="89" y="167"/>
                </a:cxn>
              </a:cxnLst>
              <a:rect l="0" t="0" r="r" b="b"/>
              <a:pathLst>
                <a:path w="214" h="181">
                  <a:moveTo>
                    <a:pt x="89" y="167"/>
                  </a:moveTo>
                  <a:lnTo>
                    <a:pt x="97" y="160"/>
                  </a:lnTo>
                  <a:lnTo>
                    <a:pt x="214" y="160"/>
                  </a:lnTo>
                  <a:lnTo>
                    <a:pt x="214" y="135"/>
                  </a:lnTo>
                  <a:lnTo>
                    <a:pt x="200" y="121"/>
                  </a:lnTo>
                  <a:lnTo>
                    <a:pt x="200" y="87"/>
                  </a:lnTo>
                  <a:lnTo>
                    <a:pt x="191" y="87"/>
                  </a:lnTo>
                  <a:lnTo>
                    <a:pt x="191" y="53"/>
                  </a:lnTo>
                  <a:lnTo>
                    <a:pt x="200" y="53"/>
                  </a:lnTo>
                  <a:lnTo>
                    <a:pt x="200" y="0"/>
                  </a:lnTo>
                  <a:lnTo>
                    <a:pt x="100" y="0"/>
                  </a:lnTo>
                  <a:lnTo>
                    <a:pt x="100" y="17"/>
                  </a:lnTo>
                  <a:lnTo>
                    <a:pt x="82" y="17"/>
                  </a:lnTo>
                  <a:lnTo>
                    <a:pt x="82" y="41"/>
                  </a:lnTo>
                  <a:lnTo>
                    <a:pt x="65" y="60"/>
                  </a:lnTo>
                  <a:lnTo>
                    <a:pt x="76" y="71"/>
                  </a:lnTo>
                  <a:lnTo>
                    <a:pt x="62" y="86"/>
                  </a:lnTo>
                  <a:lnTo>
                    <a:pt x="43" y="86"/>
                  </a:lnTo>
                  <a:lnTo>
                    <a:pt x="0" y="86"/>
                  </a:lnTo>
                  <a:lnTo>
                    <a:pt x="0" y="107"/>
                  </a:lnTo>
                  <a:lnTo>
                    <a:pt x="7" y="116"/>
                  </a:lnTo>
                  <a:lnTo>
                    <a:pt x="31" y="138"/>
                  </a:lnTo>
                  <a:lnTo>
                    <a:pt x="57" y="164"/>
                  </a:lnTo>
                  <a:lnTo>
                    <a:pt x="59" y="181"/>
                  </a:lnTo>
                  <a:lnTo>
                    <a:pt x="73" y="167"/>
                  </a:lnTo>
                  <a:lnTo>
                    <a:pt x="89" y="16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79" name="Freeform 1137"/>
            <p:cNvSpPr>
              <a:spLocks/>
            </p:cNvSpPr>
            <p:nvPr/>
          </p:nvSpPr>
          <p:spPr bwMode="auto">
            <a:xfrm>
              <a:off x="-2589" y="69"/>
              <a:ext cx="352" cy="139"/>
            </a:xfrm>
            <a:custGeom>
              <a:avLst/>
              <a:gdLst/>
              <a:ahLst/>
              <a:cxnLst>
                <a:cxn ang="0">
                  <a:pos x="333" y="63"/>
                </a:cxn>
                <a:cxn ang="0">
                  <a:pos x="352" y="63"/>
                </a:cxn>
                <a:cxn ang="0">
                  <a:pos x="352" y="46"/>
                </a:cxn>
                <a:cxn ang="0">
                  <a:pos x="333" y="29"/>
                </a:cxn>
                <a:cxn ang="0">
                  <a:pos x="219" y="29"/>
                </a:cxn>
                <a:cxn ang="0">
                  <a:pos x="219" y="6"/>
                </a:cxn>
                <a:cxn ang="0">
                  <a:pos x="111" y="6"/>
                </a:cxn>
                <a:cxn ang="0">
                  <a:pos x="70" y="6"/>
                </a:cxn>
                <a:cxn ang="0">
                  <a:pos x="0" y="0"/>
                </a:cxn>
                <a:cxn ang="0">
                  <a:pos x="6" y="47"/>
                </a:cxn>
                <a:cxn ang="0">
                  <a:pos x="4" y="139"/>
                </a:cxn>
                <a:cxn ang="0">
                  <a:pos x="59" y="139"/>
                </a:cxn>
                <a:cxn ang="0">
                  <a:pos x="59" y="113"/>
                </a:cxn>
                <a:cxn ang="0">
                  <a:pos x="75" y="113"/>
                </a:cxn>
                <a:cxn ang="0">
                  <a:pos x="86" y="113"/>
                </a:cxn>
                <a:cxn ang="0">
                  <a:pos x="197" y="113"/>
                </a:cxn>
                <a:cxn ang="0">
                  <a:pos x="197" y="97"/>
                </a:cxn>
                <a:cxn ang="0">
                  <a:pos x="235" y="97"/>
                </a:cxn>
                <a:cxn ang="0">
                  <a:pos x="260" y="107"/>
                </a:cxn>
                <a:cxn ang="0">
                  <a:pos x="316" y="107"/>
                </a:cxn>
                <a:cxn ang="0">
                  <a:pos x="333" y="89"/>
                </a:cxn>
                <a:cxn ang="0">
                  <a:pos x="333" y="63"/>
                </a:cxn>
              </a:cxnLst>
              <a:rect l="0" t="0" r="r" b="b"/>
              <a:pathLst>
                <a:path w="352" h="139">
                  <a:moveTo>
                    <a:pt x="333" y="63"/>
                  </a:moveTo>
                  <a:lnTo>
                    <a:pt x="352" y="63"/>
                  </a:lnTo>
                  <a:lnTo>
                    <a:pt x="352" y="46"/>
                  </a:lnTo>
                  <a:lnTo>
                    <a:pt x="333" y="29"/>
                  </a:lnTo>
                  <a:lnTo>
                    <a:pt x="219" y="29"/>
                  </a:lnTo>
                  <a:lnTo>
                    <a:pt x="219" y="6"/>
                  </a:lnTo>
                  <a:lnTo>
                    <a:pt x="111" y="6"/>
                  </a:lnTo>
                  <a:lnTo>
                    <a:pt x="70" y="6"/>
                  </a:lnTo>
                  <a:lnTo>
                    <a:pt x="0" y="0"/>
                  </a:lnTo>
                  <a:lnTo>
                    <a:pt x="6" y="47"/>
                  </a:lnTo>
                  <a:lnTo>
                    <a:pt x="4" y="139"/>
                  </a:lnTo>
                  <a:lnTo>
                    <a:pt x="59" y="139"/>
                  </a:lnTo>
                  <a:lnTo>
                    <a:pt x="59" y="113"/>
                  </a:lnTo>
                  <a:lnTo>
                    <a:pt x="75" y="113"/>
                  </a:lnTo>
                  <a:lnTo>
                    <a:pt x="86" y="113"/>
                  </a:lnTo>
                  <a:lnTo>
                    <a:pt x="197" y="113"/>
                  </a:lnTo>
                  <a:lnTo>
                    <a:pt x="197" y="97"/>
                  </a:lnTo>
                  <a:lnTo>
                    <a:pt x="235" y="97"/>
                  </a:lnTo>
                  <a:lnTo>
                    <a:pt x="260" y="107"/>
                  </a:lnTo>
                  <a:lnTo>
                    <a:pt x="316" y="107"/>
                  </a:lnTo>
                  <a:lnTo>
                    <a:pt x="333" y="89"/>
                  </a:lnTo>
                  <a:lnTo>
                    <a:pt x="333" y="6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80" name="Freeform 1138"/>
            <p:cNvSpPr>
              <a:spLocks/>
            </p:cNvSpPr>
            <p:nvPr/>
          </p:nvSpPr>
          <p:spPr bwMode="auto">
            <a:xfrm>
              <a:off x="-2589" y="69"/>
              <a:ext cx="352" cy="139"/>
            </a:xfrm>
            <a:custGeom>
              <a:avLst/>
              <a:gdLst/>
              <a:ahLst/>
              <a:cxnLst>
                <a:cxn ang="0">
                  <a:pos x="333" y="63"/>
                </a:cxn>
                <a:cxn ang="0">
                  <a:pos x="352" y="63"/>
                </a:cxn>
                <a:cxn ang="0">
                  <a:pos x="352" y="46"/>
                </a:cxn>
                <a:cxn ang="0">
                  <a:pos x="333" y="29"/>
                </a:cxn>
                <a:cxn ang="0">
                  <a:pos x="219" y="29"/>
                </a:cxn>
                <a:cxn ang="0">
                  <a:pos x="219" y="6"/>
                </a:cxn>
                <a:cxn ang="0">
                  <a:pos x="111" y="6"/>
                </a:cxn>
                <a:cxn ang="0">
                  <a:pos x="70" y="6"/>
                </a:cxn>
                <a:cxn ang="0">
                  <a:pos x="0" y="0"/>
                </a:cxn>
                <a:cxn ang="0">
                  <a:pos x="6" y="47"/>
                </a:cxn>
                <a:cxn ang="0">
                  <a:pos x="4" y="139"/>
                </a:cxn>
                <a:cxn ang="0">
                  <a:pos x="59" y="139"/>
                </a:cxn>
                <a:cxn ang="0">
                  <a:pos x="59" y="113"/>
                </a:cxn>
                <a:cxn ang="0">
                  <a:pos x="75" y="113"/>
                </a:cxn>
                <a:cxn ang="0">
                  <a:pos x="86" y="113"/>
                </a:cxn>
                <a:cxn ang="0">
                  <a:pos x="197" y="113"/>
                </a:cxn>
                <a:cxn ang="0">
                  <a:pos x="197" y="97"/>
                </a:cxn>
                <a:cxn ang="0">
                  <a:pos x="235" y="97"/>
                </a:cxn>
                <a:cxn ang="0">
                  <a:pos x="260" y="107"/>
                </a:cxn>
                <a:cxn ang="0">
                  <a:pos x="316" y="107"/>
                </a:cxn>
                <a:cxn ang="0">
                  <a:pos x="333" y="89"/>
                </a:cxn>
                <a:cxn ang="0">
                  <a:pos x="333" y="63"/>
                </a:cxn>
              </a:cxnLst>
              <a:rect l="0" t="0" r="r" b="b"/>
              <a:pathLst>
                <a:path w="352" h="139">
                  <a:moveTo>
                    <a:pt x="333" y="63"/>
                  </a:moveTo>
                  <a:lnTo>
                    <a:pt x="352" y="63"/>
                  </a:lnTo>
                  <a:lnTo>
                    <a:pt x="352" y="46"/>
                  </a:lnTo>
                  <a:lnTo>
                    <a:pt x="333" y="29"/>
                  </a:lnTo>
                  <a:lnTo>
                    <a:pt x="219" y="29"/>
                  </a:lnTo>
                  <a:lnTo>
                    <a:pt x="219" y="6"/>
                  </a:lnTo>
                  <a:lnTo>
                    <a:pt x="111" y="6"/>
                  </a:lnTo>
                  <a:lnTo>
                    <a:pt x="70" y="6"/>
                  </a:lnTo>
                  <a:lnTo>
                    <a:pt x="0" y="0"/>
                  </a:lnTo>
                  <a:lnTo>
                    <a:pt x="6" y="47"/>
                  </a:lnTo>
                  <a:lnTo>
                    <a:pt x="4" y="139"/>
                  </a:lnTo>
                  <a:lnTo>
                    <a:pt x="59" y="139"/>
                  </a:lnTo>
                  <a:lnTo>
                    <a:pt x="59" y="113"/>
                  </a:lnTo>
                  <a:lnTo>
                    <a:pt x="75" y="113"/>
                  </a:lnTo>
                  <a:lnTo>
                    <a:pt x="86" y="113"/>
                  </a:lnTo>
                  <a:lnTo>
                    <a:pt x="197" y="113"/>
                  </a:lnTo>
                  <a:lnTo>
                    <a:pt x="197" y="97"/>
                  </a:lnTo>
                  <a:lnTo>
                    <a:pt x="235" y="97"/>
                  </a:lnTo>
                  <a:lnTo>
                    <a:pt x="260" y="107"/>
                  </a:lnTo>
                  <a:lnTo>
                    <a:pt x="316" y="107"/>
                  </a:lnTo>
                  <a:lnTo>
                    <a:pt x="333" y="89"/>
                  </a:lnTo>
                  <a:lnTo>
                    <a:pt x="333" y="6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381" name="Freeform 1140"/>
          <p:cNvSpPr>
            <a:spLocks/>
          </p:cNvSpPr>
          <p:nvPr/>
        </p:nvSpPr>
        <p:spPr bwMode="auto">
          <a:xfrm>
            <a:off x="4554556" y="2905615"/>
            <a:ext cx="409007" cy="367340"/>
          </a:xfrm>
          <a:custGeom>
            <a:avLst/>
            <a:gdLst/>
            <a:ahLst/>
            <a:cxnLst>
              <a:cxn ang="0">
                <a:pos x="0" y="27"/>
              </a:cxn>
              <a:cxn ang="0">
                <a:pos x="27" y="242"/>
              </a:cxn>
              <a:cxn ang="0">
                <a:pos x="23" y="586"/>
              </a:cxn>
              <a:cxn ang="0">
                <a:pos x="49" y="608"/>
              </a:cxn>
              <a:cxn ang="0">
                <a:pos x="60" y="608"/>
              </a:cxn>
              <a:cxn ang="0">
                <a:pos x="82" y="596"/>
              </a:cxn>
              <a:cxn ang="0">
                <a:pos x="103" y="601"/>
              </a:cxn>
              <a:cxn ang="0">
                <a:pos x="103" y="708"/>
              </a:cxn>
              <a:cxn ang="0">
                <a:pos x="584" y="696"/>
              </a:cxn>
              <a:cxn ang="0">
                <a:pos x="584" y="682"/>
              </a:cxn>
              <a:cxn ang="0">
                <a:pos x="588" y="664"/>
              </a:cxn>
              <a:cxn ang="0">
                <a:pos x="600" y="660"/>
              </a:cxn>
              <a:cxn ang="0">
                <a:pos x="600" y="654"/>
              </a:cxn>
              <a:cxn ang="0">
                <a:pos x="596" y="644"/>
              </a:cxn>
              <a:cxn ang="0">
                <a:pos x="588" y="628"/>
              </a:cxn>
              <a:cxn ang="0">
                <a:pos x="578" y="612"/>
              </a:cxn>
              <a:cxn ang="0">
                <a:pos x="568" y="580"/>
              </a:cxn>
              <a:cxn ang="0">
                <a:pos x="584" y="554"/>
              </a:cxn>
              <a:cxn ang="0">
                <a:pos x="596" y="531"/>
              </a:cxn>
              <a:cxn ang="0">
                <a:pos x="596" y="510"/>
              </a:cxn>
              <a:cxn ang="0">
                <a:pos x="611" y="491"/>
              </a:cxn>
              <a:cxn ang="0">
                <a:pos x="611" y="468"/>
              </a:cxn>
              <a:cxn ang="0">
                <a:pos x="621" y="459"/>
              </a:cxn>
              <a:cxn ang="0">
                <a:pos x="639" y="427"/>
              </a:cxn>
              <a:cxn ang="0">
                <a:pos x="668" y="411"/>
              </a:cxn>
              <a:cxn ang="0">
                <a:pos x="671" y="396"/>
              </a:cxn>
              <a:cxn ang="0">
                <a:pos x="671" y="362"/>
              </a:cxn>
              <a:cxn ang="0">
                <a:pos x="682" y="333"/>
              </a:cxn>
              <a:cxn ang="0">
                <a:pos x="712" y="306"/>
              </a:cxn>
              <a:cxn ang="0">
                <a:pos x="715" y="294"/>
              </a:cxn>
              <a:cxn ang="0">
                <a:pos x="734" y="280"/>
              </a:cxn>
              <a:cxn ang="0">
                <a:pos x="735" y="279"/>
              </a:cxn>
              <a:cxn ang="0">
                <a:pos x="735" y="242"/>
              </a:cxn>
              <a:cxn ang="0">
                <a:pos x="735" y="215"/>
              </a:cxn>
              <a:cxn ang="0">
                <a:pos x="755" y="189"/>
              </a:cxn>
              <a:cxn ang="0">
                <a:pos x="762" y="151"/>
              </a:cxn>
              <a:cxn ang="0">
                <a:pos x="783" y="130"/>
              </a:cxn>
              <a:cxn ang="0">
                <a:pos x="790" y="111"/>
              </a:cxn>
              <a:cxn ang="0">
                <a:pos x="790" y="105"/>
              </a:cxn>
              <a:cxn ang="0">
                <a:pos x="795" y="89"/>
              </a:cxn>
              <a:cxn ang="0">
                <a:pos x="686" y="98"/>
              </a:cxn>
              <a:cxn ang="0">
                <a:pos x="686" y="88"/>
              </a:cxn>
              <a:cxn ang="0">
                <a:pos x="707" y="66"/>
              </a:cxn>
              <a:cxn ang="0">
                <a:pos x="729" y="47"/>
              </a:cxn>
              <a:cxn ang="0">
                <a:pos x="734" y="30"/>
              </a:cxn>
              <a:cxn ang="0">
                <a:pos x="725" y="14"/>
              </a:cxn>
              <a:cxn ang="0">
                <a:pos x="712" y="5"/>
              </a:cxn>
              <a:cxn ang="0">
                <a:pos x="712" y="0"/>
              </a:cxn>
              <a:cxn ang="0">
                <a:pos x="0" y="27"/>
              </a:cxn>
            </a:cxnLst>
            <a:rect l="0" t="0" r="r" b="b"/>
            <a:pathLst>
              <a:path w="795" h="708">
                <a:moveTo>
                  <a:pt x="0" y="27"/>
                </a:moveTo>
                <a:lnTo>
                  <a:pt x="27" y="242"/>
                </a:lnTo>
                <a:lnTo>
                  <a:pt x="23" y="586"/>
                </a:lnTo>
                <a:lnTo>
                  <a:pt x="49" y="608"/>
                </a:lnTo>
                <a:lnTo>
                  <a:pt x="60" y="608"/>
                </a:lnTo>
                <a:lnTo>
                  <a:pt x="82" y="596"/>
                </a:lnTo>
                <a:lnTo>
                  <a:pt x="103" y="601"/>
                </a:lnTo>
                <a:lnTo>
                  <a:pt x="103" y="708"/>
                </a:lnTo>
                <a:lnTo>
                  <a:pt x="584" y="696"/>
                </a:lnTo>
                <a:lnTo>
                  <a:pt x="584" y="682"/>
                </a:lnTo>
                <a:lnTo>
                  <a:pt x="588" y="664"/>
                </a:lnTo>
                <a:lnTo>
                  <a:pt x="600" y="660"/>
                </a:lnTo>
                <a:lnTo>
                  <a:pt x="600" y="654"/>
                </a:lnTo>
                <a:lnTo>
                  <a:pt x="596" y="644"/>
                </a:lnTo>
                <a:lnTo>
                  <a:pt x="588" y="628"/>
                </a:lnTo>
                <a:lnTo>
                  <a:pt x="578" y="612"/>
                </a:lnTo>
                <a:lnTo>
                  <a:pt x="568" y="580"/>
                </a:lnTo>
                <a:lnTo>
                  <a:pt x="584" y="554"/>
                </a:lnTo>
                <a:lnTo>
                  <a:pt x="596" y="531"/>
                </a:lnTo>
                <a:lnTo>
                  <a:pt x="596" y="510"/>
                </a:lnTo>
                <a:lnTo>
                  <a:pt x="611" y="491"/>
                </a:lnTo>
                <a:lnTo>
                  <a:pt x="611" y="468"/>
                </a:lnTo>
                <a:lnTo>
                  <a:pt x="621" y="459"/>
                </a:lnTo>
                <a:lnTo>
                  <a:pt x="639" y="427"/>
                </a:lnTo>
                <a:lnTo>
                  <a:pt x="668" y="411"/>
                </a:lnTo>
                <a:lnTo>
                  <a:pt x="671" y="396"/>
                </a:lnTo>
                <a:lnTo>
                  <a:pt x="671" y="362"/>
                </a:lnTo>
                <a:lnTo>
                  <a:pt x="682" y="333"/>
                </a:lnTo>
                <a:lnTo>
                  <a:pt x="712" y="306"/>
                </a:lnTo>
                <a:lnTo>
                  <a:pt x="715" y="294"/>
                </a:lnTo>
                <a:lnTo>
                  <a:pt x="734" y="280"/>
                </a:lnTo>
                <a:lnTo>
                  <a:pt x="735" y="279"/>
                </a:lnTo>
                <a:lnTo>
                  <a:pt x="735" y="242"/>
                </a:lnTo>
                <a:lnTo>
                  <a:pt x="735" y="215"/>
                </a:lnTo>
                <a:lnTo>
                  <a:pt x="755" y="189"/>
                </a:lnTo>
                <a:lnTo>
                  <a:pt x="762" y="151"/>
                </a:lnTo>
                <a:lnTo>
                  <a:pt x="783" y="130"/>
                </a:lnTo>
                <a:lnTo>
                  <a:pt x="790" y="111"/>
                </a:lnTo>
                <a:lnTo>
                  <a:pt x="790" y="105"/>
                </a:lnTo>
                <a:lnTo>
                  <a:pt x="795" y="89"/>
                </a:lnTo>
                <a:lnTo>
                  <a:pt x="686" y="98"/>
                </a:lnTo>
                <a:lnTo>
                  <a:pt x="686" y="88"/>
                </a:lnTo>
                <a:lnTo>
                  <a:pt x="707" y="66"/>
                </a:lnTo>
                <a:lnTo>
                  <a:pt x="729" y="47"/>
                </a:lnTo>
                <a:lnTo>
                  <a:pt x="734" y="30"/>
                </a:lnTo>
                <a:lnTo>
                  <a:pt x="725" y="14"/>
                </a:lnTo>
                <a:lnTo>
                  <a:pt x="712" y="5"/>
                </a:lnTo>
                <a:lnTo>
                  <a:pt x="712" y="0"/>
                </a:lnTo>
                <a:lnTo>
                  <a:pt x="0" y="27"/>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82" name="Freeform 1141"/>
          <p:cNvSpPr>
            <a:spLocks/>
          </p:cNvSpPr>
          <p:nvPr/>
        </p:nvSpPr>
        <p:spPr bwMode="auto">
          <a:xfrm>
            <a:off x="4554556" y="2905615"/>
            <a:ext cx="409007" cy="367340"/>
          </a:xfrm>
          <a:custGeom>
            <a:avLst/>
            <a:gdLst/>
            <a:ahLst/>
            <a:cxnLst>
              <a:cxn ang="0">
                <a:pos x="0" y="27"/>
              </a:cxn>
              <a:cxn ang="0">
                <a:pos x="27" y="242"/>
              </a:cxn>
              <a:cxn ang="0">
                <a:pos x="23" y="586"/>
              </a:cxn>
              <a:cxn ang="0">
                <a:pos x="49" y="608"/>
              </a:cxn>
              <a:cxn ang="0">
                <a:pos x="60" y="608"/>
              </a:cxn>
              <a:cxn ang="0">
                <a:pos x="82" y="596"/>
              </a:cxn>
              <a:cxn ang="0">
                <a:pos x="103" y="601"/>
              </a:cxn>
              <a:cxn ang="0">
                <a:pos x="103" y="708"/>
              </a:cxn>
              <a:cxn ang="0">
                <a:pos x="584" y="696"/>
              </a:cxn>
              <a:cxn ang="0">
                <a:pos x="584" y="682"/>
              </a:cxn>
              <a:cxn ang="0">
                <a:pos x="588" y="664"/>
              </a:cxn>
              <a:cxn ang="0">
                <a:pos x="600" y="660"/>
              </a:cxn>
              <a:cxn ang="0">
                <a:pos x="600" y="654"/>
              </a:cxn>
              <a:cxn ang="0">
                <a:pos x="596" y="644"/>
              </a:cxn>
              <a:cxn ang="0">
                <a:pos x="588" y="628"/>
              </a:cxn>
              <a:cxn ang="0">
                <a:pos x="578" y="612"/>
              </a:cxn>
              <a:cxn ang="0">
                <a:pos x="568" y="580"/>
              </a:cxn>
              <a:cxn ang="0">
                <a:pos x="584" y="554"/>
              </a:cxn>
              <a:cxn ang="0">
                <a:pos x="596" y="531"/>
              </a:cxn>
              <a:cxn ang="0">
                <a:pos x="596" y="510"/>
              </a:cxn>
              <a:cxn ang="0">
                <a:pos x="611" y="491"/>
              </a:cxn>
              <a:cxn ang="0">
                <a:pos x="611" y="468"/>
              </a:cxn>
              <a:cxn ang="0">
                <a:pos x="621" y="459"/>
              </a:cxn>
              <a:cxn ang="0">
                <a:pos x="639" y="427"/>
              </a:cxn>
              <a:cxn ang="0">
                <a:pos x="668" y="411"/>
              </a:cxn>
              <a:cxn ang="0">
                <a:pos x="671" y="396"/>
              </a:cxn>
              <a:cxn ang="0">
                <a:pos x="671" y="362"/>
              </a:cxn>
              <a:cxn ang="0">
                <a:pos x="682" y="333"/>
              </a:cxn>
              <a:cxn ang="0">
                <a:pos x="712" y="306"/>
              </a:cxn>
              <a:cxn ang="0">
                <a:pos x="715" y="294"/>
              </a:cxn>
              <a:cxn ang="0">
                <a:pos x="734" y="280"/>
              </a:cxn>
              <a:cxn ang="0">
                <a:pos x="735" y="279"/>
              </a:cxn>
              <a:cxn ang="0">
                <a:pos x="735" y="242"/>
              </a:cxn>
              <a:cxn ang="0">
                <a:pos x="735" y="215"/>
              </a:cxn>
              <a:cxn ang="0">
                <a:pos x="755" y="189"/>
              </a:cxn>
              <a:cxn ang="0">
                <a:pos x="762" y="151"/>
              </a:cxn>
              <a:cxn ang="0">
                <a:pos x="783" y="130"/>
              </a:cxn>
              <a:cxn ang="0">
                <a:pos x="790" y="111"/>
              </a:cxn>
              <a:cxn ang="0">
                <a:pos x="790" y="105"/>
              </a:cxn>
              <a:cxn ang="0">
                <a:pos x="795" y="89"/>
              </a:cxn>
              <a:cxn ang="0">
                <a:pos x="686" y="98"/>
              </a:cxn>
              <a:cxn ang="0">
                <a:pos x="686" y="88"/>
              </a:cxn>
              <a:cxn ang="0">
                <a:pos x="707" y="66"/>
              </a:cxn>
              <a:cxn ang="0">
                <a:pos x="729" y="47"/>
              </a:cxn>
              <a:cxn ang="0">
                <a:pos x="734" y="30"/>
              </a:cxn>
              <a:cxn ang="0">
                <a:pos x="725" y="14"/>
              </a:cxn>
              <a:cxn ang="0">
                <a:pos x="712" y="5"/>
              </a:cxn>
              <a:cxn ang="0">
                <a:pos x="712" y="0"/>
              </a:cxn>
              <a:cxn ang="0">
                <a:pos x="0" y="27"/>
              </a:cxn>
            </a:cxnLst>
            <a:rect l="0" t="0" r="r" b="b"/>
            <a:pathLst>
              <a:path w="795" h="708">
                <a:moveTo>
                  <a:pt x="0" y="27"/>
                </a:moveTo>
                <a:lnTo>
                  <a:pt x="27" y="242"/>
                </a:lnTo>
                <a:lnTo>
                  <a:pt x="23" y="586"/>
                </a:lnTo>
                <a:lnTo>
                  <a:pt x="49" y="608"/>
                </a:lnTo>
                <a:lnTo>
                  <a:pt x="60" y="608"/>
                </a:lnTo>
                <a:lnTo>
                  <a:pt x="82" y="596"/>
                </a:lnTo>
                <a:lnTo>
                  <a:pt x="103" y="601"/>
                </a:lnTo>
                <a:lnTo>
                  <a:pt x="103" y="708"/>
                </a:lnTo>
                <a:lnTo>
                  <a:pt x="584" y="696"/>
                </a:lnTo>
                <a:lnTo>
                  <a:pt x="584" y="682"/>
                </a:lnTo>
                <a:lnTo>
                  <a:pt x="588" y="664"/>
                </a:lnTo>
                <a:lnTo>
                  <a:pt x="600" y="660"/>
                </a:lnTo>
                <a:lnTo>
                  <a:pt x="600" y="654"/>
                </a:lnTo>
                <a:lnTo>
                  <a:pt x="596" y="644"/>
                </a:lnTo>
                <a:lnTo>
                  <a:pt x="588" y="628"/>
                </a:lnTo>
                <a:lnTo>
                  <a:pt x="578" y="612"/>
                </a:lnTo>
                <a:lnTo>
                  <a:pt x="568" y="580"/>
                </a:lnTo>
                <a:lnTo>
                  <a:pt x="584" y="554"/>
                </a:lnTo>
                <a:lnTo>
                  <a:pt x="596" y="531"/>
                </a:lnTo>
                <a:lnTo>
                  <a:pt x="596" y="510"/>
                </a:lnTo>
                <a:lnTo>
                  <a:pt x="611" y="491"/>
                </a:lnTo>
                <a:lnTo>
                  <a:pt x="611" y="468"/>
                </a:lnTo>
                <a:lnTo>
                  <a:pt x="621" y="459"/>
                </a:lnTo>
                <a:lnTo>
                  <a:pt x="639" y="427"/>
                </a:lnTo>
                <a:lnTo>
                  <a:pt x="668" y="411"/>
                </a:lnTo>
                <a:lnTo>
                  <a:pt x="671" y="396"/>
                </a:lnTo>
                <a:lnTo>
                  <a:pt x="671" y="362"/>
                </a:lnTo>
                <a:lnTo>
                  <a:pt x="682" y="333"/>
                </a:lnTo>
                <a:lnTo>
                  <a:pt x="712" y="306"/>
                </a:lnTo>
                <a:lnTo>
                  <a:pt x="715" y="294"/>
                </a:lnTo>
                <a:lnTo>
                  <a:pt x="734" y="280"/>
                </a:lnTo>
                <a:lnTo>
                  <a:pt x="735" y="279"/>
                </a:lnTo>
                <a:lnTo>
                  <a:pt x="735" y="242"/>
                </a:lnTo>
                <a:lnTo>
                  <a:pt x="735" y="215"/>
                </a:lnTo>
                <a:lnTo>
                  <a:pt x="755" y="189"/>
                </a:lnTo>
                <a:lnTo>
                  <a:pt x="762" y="151"/>
                </a:lnTo>
                <a:lnTo>
                  <a:pt x="783" y="130"/>
                </a:lnTo>
                <a:lnTo>
                  <a:pt x="790" y="111"/>
                </a:lnTo>
                <a:lnTo>
                  <a:pt x="790" y="105"/>
                </a:lnTo>
                <a:lnTo>
                  <a:pt x="795" y="89"/>
                </a:lnTo>
                <a:lnTo>
                  <a:pt x="686" y="98"/>
                </a:lnTo>
                <a:lnTo>
                  <a:pt x="686" y="88"/>
                </a:lnTo>
                <a:lnTo>
                  <a:pt x="707" y="66"/>
                </a:lnTo>
                <a:lnTo>
                  <a:pt x="729" y="47"/>
                </a:lnTo>
                <a:lnTo>
                  <a:pt x="734" y="30"/>
                </a:lnTo>
                <a:lnTo>
                  <a:pt x="725" y="14"/>
                </a:lnTo>
                <a:lnTo>
                  <a:pt x="712" y="5"/>
                </a:lnTo>
                <a:lnTo>
                  <a:pt x="712" y="0"/>
                </a:lnTo>
                <a:lnTo>
                  <a:pt x="0" y="27"/>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383" name="Group 1152"/>
          <p:cNvGrpSpPr>
            <a:grpSpLocks/>
          </p:cNvGrpSpPr>
          <p:nvPr/>
        </p:nvGrpSpPr>
        <p:grpSpPr bwMode="auto">
          <a:xfrm>
            <a:off x="4831857" y="3056596"/>
            <a:ext cx="280389" cy="476816"/>
            <a:chOff x="-2074" y="165"/>
            <a:chExt cx="545" cy="919"/>
          </a:xfrm>
        </p:grpSpPr>
        <p:sp>
          <p:nvSpPr>
            <p:cNvPr id="384" name="Freeform 1142"/>
            <p:cNvSpPr>
              <a:spLocks/>
            </p:cNvSpPr>
            <p:nvPr/>
          </p:nvSpPr>
          <p:spPr bwMode="auto">
            <a:xfrm>
              <a:off x="-2045" y="198"/>
              <a:ext cx="247" cy="480"/>
            </a:xfrm>
            <a:custGeom>
              <a:avLst/>
              <a:gdLst/>
              <a:ahLst/>
              <a:cxnLst>
                <a:cxn ang="0">
                  <a:pos x="103" y="450"/>
                </a:cxn>
                <a:cxn ang="0">
                  <a:pos x="116" y="468"/>
                </a:cxn>
                <a:cxn ang="0">
                  <a:pos x="193" y="415"/>
                </a:cxn>
                <a:cxn ang="0">
                  <a:pos x="204" y="388"/>
                </a:cxn>
                <a:cxn ang="0">
                  <a:pos x="247" y="307"/>
                </a:cxn>
                <a:cxn ang="0">
                  <a:pos x="247" y="280"/>
                </a:cxn>
                <a:cxn ang="0">
                  <a:pos x="218" y="280"/>
                </a:cxn>
                <a:cxn ang="0">
                  <a:pos x="218" y="241"/>
                </a:cxn>
                <a:cxn ang="0">
                  <a:pos x="158" y="241"/>
                </a:cxn>
                <a:cxn ang="0">
                  <a:pos x="158" y="211"/>
                </a:cxn>
                <a:cxn ang="0">
                  <a:pos x="196" y="211"/>
                </a:cxn>
                <a:cxn ang="0">
                  <a:pos x="196" y="154"/>
                </a:cxn>
                <a:cxn ang="0">
                  <a:pos x="169" y="154"/>
                </a:cxn>
                <a:cxn ang="0">
                  <a:pos x="169" y="142"/>
                </a:cxn>
                <a:cxn ang="0">
                  <a:pos x="151" y="126"/>
                </a:cxn>
                <a:cxn ang="0">
                  <a:pos x="151" y="85"/>
                </a:cxn>
                <a:cxn ang="0">
                  <a:pos x="132" y="65"/>
                </a:cxn>
                <a:cxn ang="0">
                  <a:pos x="144" y="20"/>
                </a:cxn>
                <a:cxn ang="0">
                  <a:pos x="139" y="0"/>
                </a:cxn>
                <a:cxn ang="0">
                  <a:pos x="114" y="22"/>
                </a:cxn>
                <a:cxn ang="0">
                  <a:pos x="103" y="50"/>
                </a:cxn>
                <a:cxn ang="0">
                  <a:pos x="103" y="83"/>
                </a:cxn>
                <a:cxn ang="0">
                  <a:pos x="101" y="98"/>
                </a:cxn>
                <a:cxn ang="0">
                  <a:pos x="69" y="113"/>
                </a:cxn>
                <a:cxn ang="0">
                  <a:pos x="53" y="145"/>
                </a:cxn>
                <a:cxn ang="0">
                  <a:pos x="44" y="152"/>
                </a:cxn>
                <a:cxn ang="0">
                  <a:pos x="44" y="175"/>
                </a:cxn>
                <a:cxn ang="0">
                  <a:pos x="28" y="194"/>
                </a:cxn>
                <a:cxn ang="0">
                  <a:pos x="28" y="214"/>
                </a:cxn>
                <a:cxn ang="0">
                  <a:pos x="18" y="237"/>
                </a:cxn>
                <a:cxn ang="0">
                  <a:pos x="0" y="261"/>
                </a:cxn>
                <a:cxn ang="0">
                  <a:pos x="12" y="291"/>
                </a:cxn>
                <a:cxn ang="0">
                  <a:pos x="22" y="307"/>
                </a:cxn>
                <a:cxn ang="0">
                  <a:pos x="28" y="321"/>
                </a:cxn>
                <a:cxn ang="0">
                  <a:pos x="31" y="332"/>
                </a:cxn>
                <a:cxn ang="0">
                  <a:pos x="31" y="338"/>
                </a:cxn>
                <a:cxn ang="0">
                  <a:pos x="22" y="342"/>
                </a:cxn>
                <a:cxn ang="0">
                  <a:pos x="18" y="358"/>
                </a:cxn>
                <a:cxn ang="0">
                  <a:pos x="18" y="374"/>
                </a:cxn>
                <a:cxn ang="0">
                  <a:pos x="18" y="390"/>
                </a:cxn>
                <a:cxn ang="0">
                  <a:pos x="38" y="424"/>
                </a:cxn>
                <a:cxn ang="0">
                  <a:pos x="44" y="461"/>
                </a:cxn>
                <a:cxn ang="0">
                  <a:pos x="53" y="480"/>
                </a:cxn>
                <a:cxn ang="0">
                  <a:pos x="78" y="474"/>
                </a:cxn>
                <a:cxn ang="0">
                  <a:pos x="103" y="450"/>
                </a:cxn>
              </a:cxnLst>
              <a:rect l="0" t="0" r="r" b="b"/>
              <a:pathLst>
                <a:path w="247" h="480">
                  <a:moveTo>
                    <a:pt x="103" y="450"/>
                  </a:moveTo>
                  <a:lnTo>
                    <a:pt x="116" y="468"/>
                  </a:lnTo>
                  <a:lnTo>
                    <a:pt x="193" y="415"/>
                  </a:lnTo>
                  <a:lnTo>
                    <a:pt x="204" y="388"/>
                  </a:lnTo>
                  <a:lnTo>
                    <a:pt x="247" y="307"/>
                  </a:lnTo>
                  <a:lnTo>
                    <a:pt x="247" y="280"/>
                  </a:lnTo>
                  <a:lnTo>
                    <a:pt x="218" y="280"/>
                  </a:lnTo>
                  <a:lnTo>
                    <a:pt x="218" y="241"/>
                  </a:lnTo>
                  <a:lnTo>
                    <a:pt x="158" y="241"/>
                  </a:lnTo>
                  <a:lnTo>
                    <a:pt x="158" y="211"/>
                  </a:lnTo>
                  <a:lnTo>
                    <a:pt x="196" y="211"/>
                  </a:lnTo>
                  <a:lnTo>
                    <a:pt x="196" y="154"/>
                  </a:lnTo>
                  <a:lnTo>
                    <a:pt x="169" y="154"/>
                  </a:lnTo>
                  <a:lnTo>
                    <a:pt x="169" y="142"/>
                  </a:lnTo>
                  <a:lnTo>
                    <a:pt x="151" y="126"/>
                  </a:lnTo>
                  <a:lnTo>
                    <a:pt x="151" y="85"/>
                  </a:lnTo>
                  <a:lnTo>
                    <a:pt x="132" y="65"/>
                  </a:lnTo>
                  <a:lnTo>
                    <a:pt x="144" y="20"/>
                  </a:lnTo>
                  <a:lnTo>
                    <a:pt x="139" y="0"/>
                  </a:lnTo>
                  <a:lnTo>
                    <a:pt x="114" y="22"/>
                  </a:lnTo>
                  <a:lnTo>
                    <a:pt x="103" y="50"/>
                  </a:lnTo>
                  <a:lnTo>
                    <a:pt x="103" y="83"/>
                  </a:lnTo>
                  <a:lnTo>
                    <a:pt x="101" y="98"/>
                  </a:lnTo>
                  <a:lnTo>
                    <a:pt x="69" y="113"/>
                  </a:lnTo>
                  <a:lnTo>
                    <a:pt x="53" y="145"/>
                  </a:lnTo>
                  <a:lnTo>
                    <a:pt x="44" y="152"/>
                  </a:lnTo>
                  <a:lnTo>
                    <a:pt x="44" y="175"/>
                  </a:lnTo>
                  <a:lnTo>
                    <a:pt x="28" y="194"/>
                  </a:lnTo>
                  <a:lnTo>
                    <a:pt x="28" y="214"/>
                  </a:lnTo>
                  <a:lnTo>
                    <a:pt x="18" y="237"/>
                  </a:lnTo>
                  <a:lnTo>
                    <a:pt x="0" y="261"/>
                  </a:lnTo>
                  <a:lnTo>
                    <a:pt x="12" y="291"/>
                  </a:lnTo>
                  <a:lnTo>
                    <a:pt x="22" y="307"/>
                  </a:lnTo>
                  <a:lnTo>
                    <a:pt x="28" y="321"/>
                  </a:lnTo>
                  <a:lnTo>
                    <a:pt x="31" y="332"/>
                  </a:lnTo>
                  <a:lnTo>
                    <a:pt x="31" y="338"/>
                  </a:lnTo>
                  <a:lnTo>
                    <a:pt x="22" y="342"/>
                  </a:lnTo>
                  <a:lnTo>
                    <a:pt x="18" y="358"/>
                  </a:lnTo>
                  <a:lnTo>
                    <a:pt x="18" y="374"/>
                  </a:lnTo>
                  <a:lnTo>
                    <a:pt x="18" y="390"/>
                  </a:lnTo>
                  <a:lnTo>
                    <a:pt x="38" y="424"/>
                  </a:lnTo>
                  <a:lnTo>
                    <a:pt x="44" y="461"/>
                  </a:lnTo>
                  <a:lnTo>
                    <a:pt x="53" y="480"/>
                  </a:lnTo>
                  <a:lnTo>
                    <a:pt x="78" y="474"/>
                  </a:lnTo>
                  <a:lnTo>
                    <a:pt x="103" y="45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85" name="Freeform 1143"/>
            <p:cNvSpPr>
              <a:spLocks/>
            </p:cNvSpPr>
            <p:nvPr/>
          </p:nvSpPr>
          <p:spPr bwMode="auto">
            <a:xfrm>
              <a:off x="-2045" y="198"/>
              <a:ext cx="247" cy="480"/>
            </a:xfrm>
            <a:custGeom>
              <a:avLst/>
              <a:gdLst/>
              <a:ahLst/>
              <a:cxnLst>
                <a:cxn ang="0">
                  <a:pos x="103" y="450"/>
                </a:cxn>
                <a:cxn ang="0">
                  <a:pos x="116" y="468"/>
                </a:cxn>
                <a:cxn ang="0">
                  <a:pos x="193" y="415"/>
                </a:cxn>
                <a:cxn ang="0">
                  <a:pos x="204" y="388"/>
                </a:cxn>
                <a:cxn ang="0">
                  <a:pos x="247" y="307"/>
                </a:cxn>
                <a:cxn ang="0">
                  <a:pos x="247" y="280"/>
                </a:cxn>
                <a:cxn ang="0">
                  <a:pos x="218" y="280"/>
                </a:cxn>
                <a:cxn ang="0">
                  <a:pos x="218" y="241"/>
                </a:cxn>
                <a:cxn ang="0">
                  <a:pos x="158" y="241"/>
                </a:cxn>
                <a:cxn ang="0">
                  <a:pos x="158" y="211"/>
                </a:cxn>
                <a:cxn ang="0">
                  <a:pos x="196" y="211"/>
                </a:cxn>
                <a:cxn ang="0">
                  <a:pos x="196" y="154"/>
                </a:cxn>
                <a:cxn ang="0">
                  <a:pos x="169" y="154"/>
                </a:cxn>
                <a:cxn ang="0">
                  <a:pos x="169" y="142"/>
                </a:cxn>
                <a:cxn ang="0">
                  <a:pos x="151" y="126"/>
                </a:cxn>
                <a:cxn ang="0">
                  <a:pos x="151" y="85"/>
                </a:cxn>
                <a:cxn ang="0">
                  <a:pos x="132" y="65"/>
                </a:cxn>
                <a:cxn ang="0">
                  <a:pos x="144" y="20"/>
                </a:cxn>
                <a:cxn ang="0">
                  <a:pos x="139" y="0"/>
                </a:cxn>
                <a:cxn ang="0">
                  <a:pos x="114" y="22"/>
                </a:cxn>
                <a:cxn ang="0">
                  <a:pos x="103" y="50"/>
                </a:cxn>
                <a:cxn ang="0">
                  <a:pos x="103" y="83"/>
                </a:cxn>
                <a:cxn ang="0">
                  <a:pos x="101" y="98"/>
                </a:cxn>
                <a:cxn ang="0">
                  <a:pos x="69" y="113"/>
                </a:cxn>
                <a:cxn ang="0">
                  <a:pos x="53" y="145"/>
                </a:cxn>
                <a:cxn ang="0">
                  <a:pos x="44" y="152"/>
                </a:cxn>
                <a:cxn ang="0">
                  <a:pos x="44" y="175"/>
                </a:cxn>
                <a:cxn ang="0">
                  <a:pos x="28" y="194"/>
                </a:cxn>
                <a:cxn ang="0">
                  <a:pos x="28" y="214"/>
                </a:cxn>
                <a:cxn ang="0">
                  <a:pos x="18" y="237"/>
                </a:cxn>
                <a:cxn ang="0">
                  <a:pos x="0" y="261"/>
                </a:cxn>
                <a:cxn ang="0">
                  <a:pos x="12" y="291"/>
                </a:cxn>
                <a:cxn ang="0">
                  <a:pos x="22" y="307"/>
                </a:cxn>
                <a:cxn ang="0">
                  <a:pos x="28" y="321"/>
                </a:cxn>
                <a:cxn ang="0">
                  <a:pos x="31" y="332"/>
                </a:cxn>
                <a:cxn ang="0">
                  <a:pos x="31" y="338"/>
                </a:cxn>
                <a:cxn ang="0">
                  <a:pos x="22" y="342"/>
                </a:cxn>
                <a:cxn ang="0">
                  <a:pos x="18" y="358"/>
                </a:cxn>
                <a:cxn ang="0">
                  <a:pos x="18" y="374"/>
                </a:cxn>
                <a:cxn ang="0">
                  <a:pos x="18" y="390"/>
                </a:cxn>
                <a:cxn ang="0">
                  <a:pos x="38" y="424"/>
                </a:cxn>
                <a:cxn ang="0">
                  <a:pos x="44" y="461"/>
                </a:cxn>
                <a:cxn ang="0">
                  <a:pos x="53" y="480"/>
                </a:cxn>
                <a:cxn ang="0">
                  <a:pos x="78" y="474"/>
                </a:cxn>
                <a:cxn ang="0">
                  <a:pos x="103" y="450"/>
                </a:cxn>
              </a:cxnLst>
              <a:rect l="0" t="0" r="r" b="b"/>
              <a:pathLst>
                <a:path w="247" h="480">
                  <a:moveTo>
                    <a:pt x="103" y="450"/>
                  </a:moveTo>
                  <a:lnTo>
                    <a:pt x="116" y="468"/>
                  </a:lnTo>
                  <a:lnTo>
                    <a:pt x="193" y="415"/>
                  </a:lnTo>
                  <a:lnTo>
                    <a:pt x="204" y="388"/>
                  </a:lnTo>
                  <a:lnTo>
                    <a:pt x="247" y="307"/>
                  </a:lnTo>
                  <a:lnTo>
                    <a:pt x="247" y="280"/>
                  </a:lnTo>
                  <a:lnTo>
                    <a:pt x="218" y="280"/>
                  </a:lnTo>
                  <a:lnTo>
                    <a:pt x="218" y="241"/>
                  </a:lnTo>
                  <a:lnTo>
                    <a:pt x="158" y="241"/>
                  </a:lnTo>
                  <a:lnTo>
                    <a:pt x="158" y="211"/>
                  </a:lnTo>
                  <a:lnTo>
                    <a:pt x="196" y="211"/>
                  </a:lnTo>
                  <a:lnTo>
                    <a:pt x="196" y="154"/>
                  </a:lnTo>
                  <a:lnTo>
                    <a:pt x="169" y="154"/>
                  </a:lnTo>
                  <a:lnTo>
                    <a:pt x="169" y="142"/>
                  </a:lnTo>
                  <a:lnTo>
                    <a:pt x="151" y="126"/>
                  </a:lnTo>
                  <a:lnTo>
                    <a:pt x="151" y="85"/>
                  </a:lnTo>
                  <a:lnTo>
                    <a:pt x="132" y="65"/>
                  </a:lnTo>
                  <a:lnTo>
                    <a:pt x="144" y="20"/>
                  </a:lnTo>
                  <a:lnTo>
                    <a:pt x="139" y="0"/>
                  </a:lnTo>
                  <a:lnTo>
                    <a:pt x="114" y="22"/>
                  </a:lnTo>
                  <a:lnTo>
                    <a:pt x="103" y="50"/>
                  </a:lnTo>
                  <a:lnTo>
                    <a:pt x="103" y="83"/>
                  </a:lnTo>
                  <a:lnTo>
                    <a:pt x="101" y="98"/>
                  </a:lnTo>
                  <a:lnTo>
                    <a:pt x="69" y="113"/>
                  </a:lnTo>
                  <a:lnTo>
                    <a:pt x="53" y="145"/>
                  </a:lnTo>
                  <a:lnTo>
                    <a:pt x="44" y="152"/>
                  </a:lnTo>
                  <a:lnTo>
                    <a:pt x="44" y="175"/>
                  </a:lnTo>
                  <a:lnTo>
                    <a:pt x="28" y="194"/>
                  </a:lnTo>
                  <a:lnTo>
                    <a:pt x="28" y="214"/>
                  </a:lnTo>
                  <a:lnTo>
                    <a:pt x="18" y="237"/>
                  </a:lnTo>
                  <a:lnTo>
                    <a:pt x="0" y="261"/>
                  </a:lnTo>
                  <a:lnTo>
                    <a:pt x="12" y="291"/>
                  </a:lnTo>
                  <a:lnTo>
                    <a:pt x="22" y="307"/>
                  </a:lnTo>
                  <a:lnTo>
                    <a:pt x="28" y="321"/>
                  </a:lnTo>
                  <a:lnTo>
                    <a:pt x="31" y="332"/>
                  </a:lnTo>
                  <a:lnTo>
                    <a:pt x="31" y="338"/>
                  </a:lnTo>
                  <a:lnTo>
                    <a:pt x="22" y="342"/>
                  </a:lnTo>
                  <a:lnTo>
                    <a:pt x="18" y="358"/>
                  </a:lnTo>
                  <a:lnTo>
                    <a:pt x="18" y="374"/>
                  </a:lnTo>
                  <a:lnTo>
                    <a:pt x="18" y="390"/>
                  </a:lnTo>
                  <a:lnTo>
                    <a:pt x="38" y="424"/>
                  </a:lnTo>
                  <a:lnTo>
                    <a:pt x="44" y="461"/>
                  </a:lnTo>
                  <a:lnTo>
                    <a:pt x="53" y="480"/>
                  </a:lnTo>
                  <a:lnTo>
                    <a:pt x="78" y="474"/>
                  </a:lnTo>
                  <a:lnTo>
                    <a:pt x="103" y="45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86" name="Freeform 1144"/>
            <p:cNvSpPr>
              <a:spLocks/>
            </p:cNvSpPr>
            <p:nvPr/>
          </p:nvSpPr>
          <p:spPr bwMode="auto">
            <a:xfrm>
              <a:off x="-1913" y="165"/>
              <a:ext cx="358" cy="275"/>
            </a:xfrm>
            <a:custGeom>
              <a:avLst/>
              <a:gdLst/>
              <a:ahLst/>
              <a:cxnLst>
                <a:cxn ang="0">
                  <a:pos x="134" y="254"/>
                </a:cxn>
                <a:cxn ang="0">
                  <a:pos x="193" y="254"/>
                </a:cxn>
                <a:cxn ang="0">
                  <a:pos x="193" y="248"/>
                </a:cxn>
                <a:cxn ang="0">
                  <a:pos x="194" y="244"/>
                </a:cxn>
                <a:cxn ang="0">
                  <a:pos x="196" y="231"/>
                </a:cxn>
                <a:cxn ang="0">
                  <a:pos x="193" y="219"/>
                </a:cxn>
                <a:cxn ang="0">
                  <a:pos x="191" y="209"/>
                </a:cxn>
                <a:cxn ang="0">
                  <a:pos x="189" y="199"/>
                </a:cxn>
                <a:cxn ang="0">
                  <a:pos x="187" y="191"/>
                </a:cxn>
                <a:cxn ang="0">
                  <a:pos x="184" y="184"/>
                </a:cxn>
                <a:cxn ang="0">
                  <a:pos x="354" y="171"/>
                </a:cxn>
                <a:cxn ang="0">
                  <a:pos x="358" y="16"/>
                </a:cxn>
                <a:cxn ang="0">
                  <a:pos x="346" y="0"/>
                </a:cxn>
                <a:cxn ang="0">
                  <a:pos x="12" y="19"/>
                </a:cxn>
                <a:cxn ang="0">
                  <a:pos x="10" y="29"/>
                </a:cxn>
                <a:cxn ang="0">
                  <a:pos x="6" y="33"/>
                </a:cxn>
                <a:cxn ang="0">
                  <a:pos x="10" y="55"/>
                </a:cxn>
                <a:cxn ang="0">
                  <a:pos x="0" y="99"/>
                </a:cxn>
                <a:cxn ang="0">
                  <a:pos x="19" y="118"/>
                </a:cxn>
                <a:cxn ang="0">
                  <a:pos x="19" y="159"/>
                </a:cxn>
                <a:cxn ang="0">
                  <a:pos x="35" y="177"/>
                </a:cxn>
                <a:cxn ang="0">
                  <a:pos x="35" y="188"/>
                </a:cxn>
                <a:cxn ang="0">
                  <a:pos x="63" y="188"/>
                </a:cxn>
                <a:cxn ang="0">
                  <a:pos x="63" y="245"/>
                </a:cxn>
                <a:cxn ang="0">
                  <a:pos x="26" y="245"/>
                </a:cxn>
                <a:cxn ang="0">
                  <a:pos x="26" y="275"/>
                </a:cxn>
                <a:cxn ang="0">
                  <a:pos x="85" y="275"/>
                </a:cxn>
                <a:cxn ang="0">
                  <a:pos x="134" y="272"/>
                </a:cxn>
                <a:cxn ang="0">
                  <a:pos x="134" y="254"/>
                </a:cxn>
              </a:cxnLst>
              <a:rect l="0" t="0" r="r" b="b"/>
              <a:pathLst>
                <a:path w="358" h="275">
                  <a:moveTo>
                    <a:pt x="134" y="254"/>
                  </a:moveTo>
                  <a:lnTo>
                    <a:pt x="193" y="254"/>
                  </a:lnTo>
                  <a:lnTo>
                    <a:pt x="193" y="248"/>
                  </a:lnTo>
                  <a:lnTo>
                    <a:pt x="194" y="244"/>
                  </a:lnTo>
                  <a:lnTo>
                    <a:pt x="196" y="231"/>
                  </a:lnTo>
                  <a:lnTo>
                    <a:pt x="193" y="219"/>
                  </a:lnTo>
                  <a:lnTo>
                    <a:pt x="191" y="209"/>
                  </a:lnTo>
                  <a:lnTo>
                    <a:pt x="189" y="199"/>
                  </a:lnTo>
                  <a:lnTo>
                    <a:pt x="187" y="191"/>
                  </a:lnTo>
                  <a:lnTo>
                    <a:pt x="184" y="184"/>
                  </a:lnTo>
                  <a:lnTo>
                    <a:pt x="354" y="171"/>
                  </a:lnTo>
                  <a:lnTo>
                    <a:pt x="358" y="16"/>
                  </a:lnTo>
                  <a:lnTo>
                    <a:pt x="346" y="0"/>
                  </a:lnTo>
                  <a:lnTo>
                    <a:pt x="12" y="19"/>
                  </a:lnTo>
                  <a:lnTo>
                    <a:pt x="10" y="29"/>
                  </a:lnTo>
                  <a:lnTo>
                    <a:pt x="6" y="33"/>
                  </a:lnTo>
                  <a:lnTo>
                    <a:pt x="10" y="55"/>
                  </a:lnTo>
                  <a:lnTo>
                    <a:pt x="0" y="99"/>
                  </a:lnTo>
                  <a:lnTo>
                    <a:pt x="19" y="118"/>
                  </a:lnTo>
                  <a:lnTo>
                    <a:pt x="19" y="159"/>
                  </a:lnTo>
                  <a:lnTo>
                    <a:pt x="35" y="177"/>
                  </a:lnTo>
                  <a:lnTo>
                    <a:pt x="35" y="188"/>
                  </a:lnTo>
                  <a:lnTo>
                    <a:pt x="63" y="188"/>
                  </a:lnTo>
                  <a:lnTo>
                    <a:pt x="63" y="245"/>
                  </a:lnTo>
                  <a:lnTo>
                    <a:pt x="26" y="245"/>
                  </a:lnTo>
                  <a:lnTo>
                    <a:pt x="26" y="275"/>
                  </a:lnTo>
                  <a:lnTo>
                    <a:pt x="85" y="275"/>
                  </a:lnTo>
                  <a:lnTo>
                    <a:pt x="134" y="272"/>
                  </a:lnTo>
                  <a:lnTo>
                    <a:pt x="134" y="25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87" name="Freeform 1145"/>
            <p:cNvSpPr>
              <a:spLocks/>
            </p:cNvSpPr>
            <p:nvPr/>
          </p:nvSpPr>
          <p:spPr bwMode="auto">
            <a:xfrm>
              <a:off x="-1913" y="165"/>
              <a:ext cx="358" cy="275"/>
            </a:xfrm>
            <a:custGeom>
              <a:avLst/>
              <a:gdLst/>
              <a:ahLst/>
              <a:cxnLst>
                <a:cxn ang="0">
                  <a:pos x="134" y="254"/>
                </a:cxn>
                <a:cxn ang="0">
                  <a:pos x="193" y="254"/>
                </a:cxn>
                <a:cxn ang="0">
                  <a:pos x="193" y="248"/>
                </a:cxn>
                <a:cxn ang="0">
                  <a:pos x="194" y="244"/>
                </a:cxn>
                <a:cxn ang="0">
                  <a:pos x="196" y="231"/>
                </a:cxn>
                <a:cxn ang="0">
                  <a:pos x="193" y="219"/>
                </a:cxn>
                <a:cxn ang="0">
                  <a:pos x="191" y="209"/>
                </a:cxn>
                <a:cxn ang="0">
                  <a:pos x="189" y="199"/>
                </a:cxn>
                <a:cxn ang="0">
                  <a:pos x="187" y="191"/>
                </a:cxn>
                <a:cxn ang="0">
                  <a:pos x="184" y="184"/>
                </a:cxn>
                <a:cxn ang="0">
                  <a:pos x="354" y="171"/>
                </a:cxn>
                <a:cxn ang="0">
                  <a:pos x="358" y="16"/>
                </a:cxn>
                <a:cxn ang="0">
                  <a:pos x="346" y="0"/>
                </a:cxn>
                <a:cxn ang="0">
                  <a:pos x="12" y="19"/>
                </a:cxn>
                <a:cxn ang="0">
                  <a:pos x="10" y="29"/>
                </a:cxn>
                <a:cxn ang="0">
                  <a:pos x="6" y="33"/>
                </a:cxn>
                <a:cxn ang="0">
                  <a:pos x="10" y="55"/>
                </a:cxn>
                <a:cxn ang="0">
                  <a:pos x="0" y="99"/>
                </a:cxn>
                <a:cxn ang="0">
                  <a:pos x="19" y="118"/>
                </a:cxn>
                <a:cxn ang="0">
                  <a:pos x="19" y="159"/>
                </a:cxn>
                <a:cxn ang="0">
                  <a:pos x="35" y="177"/>
                </a:cxn>
                <a:cxn ang="0">
                  <a:pos x="35" y="188"/>
                </a:cxn>
                <a:cxn ang="0">
                  <a:pos x="63" y="188"/>
                </a:cxn>
                <a:cxn ang="0">
                  <a:pos x="63" y="245"/>
                </a:cxn>
                <a:cxn ang="0">
                  <a:pos x="26" y="245"/>
                </a:cxn>
                <a:cxn ang="0">
                  <a:pos x="26" y="275"/>
                </a:cxn>
                <a:cxn ang="0">
                  <a:pos x="85" y="275"/>
                </a:cxn>
                <a:cxn ang="0">
                  <a:pos x="134" y="272"/>
                </a:cxn>
                <a:cxn ang="0">
                  <a:pos x="134" y="254"/>
                </a:cxn>
              </a:cxnLst>
              <a:rect l="0" t="0" r="r" b="b"/>
              <a:pathLst>
                <a:path w="358" h="275">
                  <a:moveTo>
                    <a:pt x="134" y="254"/>
                  </a:moveTo>
                  <a:lnTo>
                    <a:pt x="193" y="254"/>
                  </a:lnTo>
                  <a:lnTo>
                    <a:pt x="193" y="248"/>
                  </a:lnTo>
                  <a:lnTo>
                    <a:pt x="194" y="244"/>
                  </a:lnTo>
                  <a:lnTo>
                    <a:pt x="196" y="231"/>
                  </a:lnTo>
                  <a:lnTo>
                    <a:pt x="193" y="219"/>
                  </a:lnTo>
                  <a:lnTo>
                    <a:pt x="191" y="209"/>
                  </a:lnTo>
                  <a:lnTo>
                    <a:pt x="189" y="199"/>
                  </a:lnTo>
                  <a:lnTo>
                    <a:pt x="187" y="191"/>
                  </a:lnTo>
                  <a:lnTo>
                    <a:pt x="184" y="184"/>
                  </a:lnTo>
                  <a:lnTo>
                    <a:pt x="354" y="171"/>
                  </a:lnTo>
                  <a:lnTo>
                    <a:pt x="358" y="16"/>
                  </a:lnTo>
                  <a:lnTo>
                    <a:pt x="346" y="0"/>
                  </a:lnTo>
                  <a:lnTo>
                    <a:pt x="12" y="19"/>
                  </a:lnTo>
                  <a:lnTo>
                    <a:pt x="10" y="29"/>
                  </a:lnTo>
                  <a:lnTo>
                    <a:pt x="6" y="33"/>
                  </a:lnTo>
                  <a:lnTo>
                    <a:pt x="10" y="55"/>
                  </a:lnTo>
                  <a:lnTo>
                    <a:pt x="0" y="99"/>
                  </a:lnTo>
                  <a:lnTo>
                    <a:pt x="19" y="118"/>
                  </a:lnTo>
                  <a:lnTo>
                    <a:pt x="19" y="159"/>
                  </a:lnTo>
                  <a:lnTo>
                    <a:pt x="35" y="177"/>
                  </a:lnTo>
                  <a:lnTo>
                    <a:pt x="35" y="188"/>
                  </a:lnTo>
                  <a:lnTo>
                    <a:pt x="63" y="188"/>
                  </a:lnTo>
                  <a:lnTo>
                    <a:pt x="63" y="245"/>
                  </a:lnTo>
                  <a:lnTo>
                    <a:pt x="26" y="245"/>
                  </a:lnTo>
                  <a:lnTo>
                    <a:pt x="26" y="275"/>
                  </a:lnTo>
                  <a:lnTo>
                    <a:pt x="85" y="275"/>
                  </a:lnTo>
                  <a:lnTo>
                    <a:pt x="134" y="272"/>
                  </a:lnTo>
                  <a:lnTo>
                    <a:pt x="134" y="25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88" name="Freeform 1146"/>
            <p:cNvSpPr>
              <a:spLocks/>
            </p:cNvSpPr>
            <p:nvPr/>
          </p:nvSpPr>
          <p:spPr bwMode="auto">
            <a:xfrm>
              <a:off x="-1827" y="749"/>
              <a:ext cx="298" cy="335"/>
            </a:xfrm>
            <a:custGeom>
              <a:avLst/>
              <a:gdLst/>
              <a:ahLst/>
              <a:cxnLst>
                <a:cxn ang="0">
                  <a:pos x="65" y="195"/>
                </a:cxn>
                <a:cxn ang="0">
                  <a:pos x="54" y="225"/>
                </a:cxn>
                <a:cxn ang="0">
                  <a:pos x="54" y="267"/>
                </a:cxn>
                <a:cxn ang="0">
                  <a:pos x="91" y="295"/>
                </a:cxn>
                <a:cxn ang="0">
                  <a:pos x="97" y="331"/>
                </a:cxn>
                <a:cxn ang="0">
                  <a:pos x="119" y="335"/>
                </a:cxn>
                <a:cxn ang="0">
                  <a:pos x="152" y="305"/>
                </a:cxn>
                <a:cxn ang="0">
                  <a:pos x="222" y="285"/>
                </a:cxn>
                <a:cxn ang="0">
                  <a:pos x="244" y="290"/>
                </a:cxn>
                <a:cxn ang="0">
                  <a:pos x="271" y="280"/>
                </a:cxn>
                <a:cxn ang="0">
                  <a:pos x="276" y="290"/>
                </a:cxn>
                <a:cxn ang="0">
                  <a:pos x="291" y="294"/>
                </a:cxn>
                <a:cxn ang="0">
                  <a:pos x="298" y="290"/>
                </a:cxn>
                <a:cxn ang="0">
                  <a:pos x="263" y="10"/>
                </a:cxn>
                <a:cxn ang="0">
                  <a:pos x="260" y="0"/>
                </a:cxn>
                <a:cxn ang="0">
                  <a:pos x="227" y="10"/>
                </a:cxn>
                <a:cxn ang="0">
                  <a:pos x="59" y="35"/>
                </a:cxn>
                <a:cxn ang="0">
                  <a:pos x="0" y="35"/>
                </a:cxn>
                <a:cxn ang="0">
                  <a:pos x="16" y="109"/>
                </a:cxn>
                <a:cxn ang="0">
                  <a:pos x="6" y="119"/>
                </a:cxn>
                <a:cxn ang="0">
                  <a:pos x="6" y="155"/>
                </a:cxn>
                <a:cxn ang="0">
                  <a:pos x="41" y="171"/>
                </a:cxn>
                <a:cxn ang="0">
                  <a:pos x="47" y="184"/>
                </a:cxn>
                <a:cxn ang="0">
                  <a:pos x="54" y="184"/>
                </a:cxn>
                <a:cxn ang="0">
                  <a:pos x="65" y="195"/>
                </a:cxn>
              </a:cxnLst>
              <a:rect l="0" t="0" r="r" b="b"/>
              <a:pathLst>
                <a:path w="298" h="335">
                  <a:moveTo>
                    <a:pt x="65" y="195"/>
                  </a:moveTo>
                  <a:lnTo>
                    <a:pt x="54" y="225"/>
                  </a:lnTo>
                  <a:lnTo>
                    <a:pt x="54" y="267"/>
                  </a:lnTo>
                  <a:lnTo>
                    <a:pt x="91" y="295"/>
                  </a:lnTo>
                  <a:lnTo>
                    <a:pt x="97" y="331"/>
                  </a:lnTo>
                  <a:lnTo>
                    <a:pt x="119" y="335"/>
                  </a:lnTo>
                  <a:lnTo>
                    <a:pt x="152" y="305"/>
                  </a:lnTo>
                  <a:lnTo>
                    <a:pt x="222" y="285"/>
                  </a:lnTo>
                  <a:lnTo>
                    <a:pt x="244" y="290"/>
                  </a:lnTo>
                  <a:lnTo>
                    <a:pt x="271" y="280"/>
                  </a:lnTo>
                  <a:lnTo>
                    <a:pt x="276" y="290"/>
                  </a:lnTo>
                  <a:lnTo>
                    <a:pt x="291" y="294"/>
                  </a:lnTo>
                  <a:lnTo>
                    <a:pt x="298" y="290"/>
                  </a:lnTo>
                  <a:lnTo>
                    <a:pt x="263" y="10"/>
                  </a:lnTo>
                  <a:lnTo>
                    <a:pt x="260" y="0"/>
                  </a:lnTo>
                  <a:lnTo>
                    <a:pt x="227" y="10"/>
                  </a:lnTo>
                  <a:lnTo>
                    <a:pt x="59" y="35"/>
                  </a:lnTo>
                  <a:lnTo>
                    <a:pt x="0" y="35"/>
                  </a:lnTo>
                  <a:lnTo>
                    <a:pt x="16" y="109"/>
                  </a:lnTo>
                  <a:lnTo>
                    <a:pt x="6" y="119"/>
                  </a:lnTo>
                  <a:lnTo>
                    <a:pt x="6" y="155"/>
                  </a:lnTo>
                  <a:lnTo>
                    <a:pt x="41" y="171"/>
                  </a:lnTo>
                  <a:lnTo>
                    <a:pt x="47" y="184"/>
                  </a:lnTo>
                  <a:lnTo>
                    <a:pt x="54" y="184"/>
                  </a:lnTo>
                  <a:lnTo>
                    <a:pt x="65" y="19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89" name="Freeform 1147"/>
            <p:cNvSpPr>
              <a:spLocks/>
            </p:cNvSpPr>
            <p:nvPr/>
          </p:nvSpPr>
          <p:spPr bwMode="auto">
            <a:xfrm>
              <a:off x="-1827" y="749"/>
              <a:ext cx="298" cy="335"/>
            </a:xfrm>
            <a:custGeom>
              <a:avLst/>
              <a:gdLst/>
              <a:ahLst/>
              <a:cxnLst>
                <a:cxn ang="0">
                  <a:pos x="65" y="195"/>
                </a:cxn>
                <a:cxn ang="0">
                  <a:pos x="54" y="225"/>
                </a:cxn>
                <a:cxn ang="0">
                  <a:pos x="54" y="267"/>
                </a:cxn>
                <a:cxn ang="0">
                  <a:pos x="91" y="295"/>
                </a:cxn>
                <a:cxn ang="0">
                  <a:pos x="97" y="331"/>
                </a:cxn>
                <a:cxn ang="0">
                  <a:pos x="119" y="335"/>
                </a:cxn>
                <a:cxn ang="0">
                  <a:pos x="152" y="305"/>
                </a:cxn>
                <a:cxn ang="0">
                  <a:pos x="222" y="285"/>
                </a:cxn>
                <a:cxn ang="0">
                  <a:pos x="244" y="290"/>
                </a:cxn>
                <a:cxn ang="0">
                  <a:pos x="271" y="280"/>
                </a:cxn>
                <a:cxn ang="0">
                  <a:pos x="276" y="290"/>
                </a:cxn>
                <a:cxn ang="0">
                  <a:pos x="291" y="294"/>
                </a:cxn>
                <a:cxn ang="0">
                  <a:pos x="298" y="290"/>
                </a:cxn>
                <a:cxn ang="0">
                  <a:pos x="263" y="10"/>
                </a:cxn>
                <a:cxn ang="0">
                  <a:pos x="260" y="0"/>
                </a:cxn>
                <a:cxn ang="0">
                  <a:pos x="227" y="10"/>
                </a:cxn>
                <a:cxn ang="0">
                  <a:pos x="59" y="35"/>
                </a:cxn>
                <a:cxn ang="0">
                  <a:pos x="0" y="35"/>
                </a:cxn>
                <a:cxn ang="0">
                  <a:pos x="16" y="109"/>
                </a:cxn>
                <a:cxn ang="0">
                  <a:pos x="6" y="119"/>
                </a:cxn>
                <a:cxn ang="0">
                  <a:pos x="6" y="155"/>
                </a:cxn>
                <a:cxn ang="0">
                  <a:pos x="41" y="171"/>
                </a:cxn>
                <a:cxn ang="0">
                  <a:pos x="47" y="184"/>
                </a:cxn>
                <a:cxn ang="0">
                  <a:pos x="54" y="184"/>
                </a:cxn>
                <a:cxn ang="0">
                  <a:pos x="65" y="195"/>
                </a:cxn>
              </a:cxnLst>
              <a:rect l="0" t="0" r="r" b="b"/>
              <a:pathLst>
                <a:path w="298" h="335">
                  <a:moveTo>
                    <a:pt x="65" y="195"/>
                  </a:moveTo>
                  <a:lnTo>
                    <a:pt x="54" y="225"/>
                  </a:lnTo>
                  <a:lnTo>
                    <a:pt x="54" y="267"/>
                  </a:lnTo>
                  <a:lnTo>
                    <a:pt x="91" y="295"/>
                  </a:lnTo>
                  <a:lnTo>
                    <a:pt x="97" y="331"/>
                  </a:lnTo>
                  <a:lnTo>
                    <a:pt x="119" y="335"/>
                  </a:lnTo>
                  <a:lnTo>
                    <a:pt x="152" y="305"/>
                  </a:lnTo>
                  <a:lnTo>
                    <a:pt x="222" y="285"/>
                  </a:lnTo>
                  <a:lnTo>
                    <a:pt x="244" y="290"/>
                  </a:lnTo>
                  <a:lnTo>
                    <a:pt x="271" y="280"/>
                  </a:lnTo>
                  <a:lnTo>
                    <a:pt x="276" y="290"/>
                  </a:lnTo>
                  <a:lnTo>
                    <a:pt x="291" y="294"/>
                  </a:lnTo>
                  <a:lnTo>
                    <a:pt x="298" y="290"/>
                  </a:lnTo>
                  <a:lnTo>
                    <a:pt x="263" y="10"/>
                  </a:lnTo>
                  <a:lnTo>
                    <a:pt x="260" y="0"/>
                  </a:lnTo>
                  <a:lnTo>
                    <a:pt x="227" y="10"/>
                  </a:lnTo>
                  <a:lnTo>
                    <a:pt x="59" y="35"/>
                  </a:lnTo>
                  <a:lnTo>
                    <a:pt x="0" y="35"/>
                  </a:lnTo>
                  <a:lnTo>
                    <a:pt x="16" y="109"/>
                  </a:lnTo>
                  <a:lnTo>
                    <a:pt x="6" y="119"/>
                  </a:lnTo>
                  <a:lnTo>
                    <a:pt x="6" y="155"/>
                  </a:lnTo>
                  <a:lnTo>
                    <a:pt x="41" y="171"/>
                  </a:lnTo>
                  <a:lnTo>
                    <a:pt x="47" y="184"/>
                  </a:lnTo>
                  <a:lnTo>
                    <a:pt x="54" y="184"/>
                  </a:lnTo>
                  <a:lnTo>
                    <a:pt x="65" y="19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90" name="Freeform 1148"/>
            <p:cNvSpPr>
              <a:spLocks/>
            </p:cNvSpPr>
            <p:nvPr/>
          </p:nvSpPr>
          <p:spPr bwMode="auto">
            <a:xfrm>
              <a:off x="-2074" y="585"/>
              <a:ext cx="306" cy="363"/>
            </a:xfrm>
            <a:custGeom>
              <a:avLst/>
              <a:gdLst/>
              <a:ahLst/>
              <a:cxnLst>
                <a:cxn ang="0">
                  <a:pos x="303" y="156"/>
                </a:cxn>
                <a:cxn ang="0">
                  <a:pos x="287" y="156"/>
                </a:cxn>
                <a:cxn ang="0">
                  <a:pos x="287" y="100"/>
                </a:cxn>
                <a:cxn ang="0">
                  <a:pos x="285" y="93"/>
                </a:cxn>
                <a:cxn ang="0">
                  <a:pos x="284" y="87"/>
                </a:cxn>
                <a:cxn ang="0">
                  <a:pos x="281" y="79"/>
                </a:cxn>
                <a:cxn ang="0">
                  <a:pos x="278" y="71"/>
                </a:cxn>
                <a:cxn ang="0">
                  <a:pos x="272" y="60"/>
                </a:cxn>
                <a:cxn ang="0">
                  <a:pos x="269" y="54"/>
                </a:cxn>
                <a:cxn ang="0">
                  <a:pos x="281" y="44"/>
                </a:cxn>
                <a:cxn ang="0">
                  <a:pos x="272" y="0"/>
                </a:cxn>
                <a:cxn ang="0">
                  <a:pos x="231" y="6"/>
                </a:cxn>
                <a:cxn ang="0">
                  <a:pos x="222" y="28"/>
                </a:cxn>
                <a:cxn ang="0">
                  <a:pos x="145" y="81"/>
                </a:cxn>
                <a:cxn ang="0">
                  <a:pos x="133" y="63"/>
                </a:cxn>
                <a:cxn ang="0">
                  <a:pos x="108" y="87"/>
                </a:cxn>
                <a:cxn ang="0">
                  <a:pos x="82" y="91"/>
                </a:cxn>
                <a:cxn ang="0">
                  <a:pos x="84" y="94"/>
                </a:cxn>
                <a:cxn ang="0">
                  <a:pos x="89" y="104"/>
                </a:cxn>
                <a:cxn ang="0">
                  <a:pos x="94" y="119"/>
                </a:cxn>
                <a:cxn ang="0">
                  <a:pos x="73" y="133"/>
                </a:cxn>
                <a:cxn ang="0">
                  <a:pos x="69" y="139"/>
                </a:cxn>
                <a:cxn ang="0">
                  <a:pos x="57" y="176"/>
                </a:cxn>
                <a:cxn ang="0">
                  <a:pos x="25" y="226"/>
                </a:cxn>
                <a:cxn ang="0">
                  <a:pos x="2" y="302"/>
                </a:cxn>
                <a:cxn ang="0">
                  <a:pos x="0" y="363"/>
                </a:cxn>
                <a:cxn ang="0">
                  <a:pos x="295" y="348"/>
                </a:cxn>
                <a:cxn ang="0">
                  <a:pos x="290" y="335"/>
                </a:cxn>
                <a:cxn ang="0">
                  <a:pos x="253" y="319"/>
                </a:cxn>
                <a:cxn ang="0">
                  <a:pos x="253" y="283"/>
                </a:cxn>
                <a:cxn ang="0">
                  <a:pos x="263" y="273"/>
                </a:cxn>
                <a:cxn ang="0">
                  <a:pos x="247" y="199"/>
                </a:cxn>
                <a:cxn ang="0">
                  <a:pos x="306" y="199"/>
                </a:cxn>
                <a:cxn ang="0">
                  <a:pos x="303" y="156"/>
                </a:cxn>
              </a:cxnLst>
              <a:rect l="0" t="0" r="r" b="b"/>
              <a:pathLst>
                <a:path w="306" h="363">
                  <a:moveTo>
                    <a:pt x="303" y="156"/>
                  </a:moveTo>
                  <a:lnTo>
                    <a:pt x="287" y="156"/>
                  </a:lnTo>
                  <a:lnTo>
                    <a:pt x="287" y="100"/>
                  </a:lnTo>
                  <a:lnTo>
                    <a:pt x="285" y="93"/>
                  </a:lnTo>
                  <a:lnTo>
                    <a:pt x="284" y="87"/>
                  </a:lnTo>
                  <a:lnTo>
                    <a:pt x="281" y="79"/>
                  </a:lnTo>
                  <a:lnTo>
                    <a:pt x="278" y="71"/>
                  </a:lnTo>
                  <a:lnTo>
                    <a:pt x="272" y="60"/>
                  </a:lnTo>
                  <a:lnTo>
                    <a:pt x="269" y="54"/>
                  </a:lnTo>
                  <a:lnTo>
                    <a:pt x="281" y="44"/>
                  </a:lnTo>
                  <a:lnTo>
                    <a:pt x="272" y="0"/>
                  </a:lnTo>
                  <a:lnTo>
                    <a:pt x="231" y="6"/>
                  </a:lnTo>
                  <a:lnTo>
                    <a:pt x="222" y="28"/>
                  </a:lnTo>
                  <a:lnTo>
                    <a:pt x="145" y="81"/>
                  </a:lnTo>
                  <a:lnTo>
                    <a:pt x="133" y="63"/>
                  </a:lnTo>
                  <a:lnTo>
                    <a:pt x="108" y="87"/>
                  </a:lnTo>
                  <a:lnTo>
                    <a:pt x="82" y="91"/>
                  </a:lnTo>
                  <a:lnTo>
                    <a:pt x="84" y="94"/>
                  </a:lnTo>
                  <a:lnTo>
                    <a:pt x="89" y="104"/>
                  </a:lnTo>
                  <a:lnTo>
                    <a:pt x="94" y="119"/>
                  </a:lnTo>
                  <a:lnTo>
                    <a:pt x="73" y="133"/>
                  </a:lnTo>
                  <a:lnTo>
                    <a:pt x="69" y="139"/>
                  </a:lnTo>
                  <a:lnTo>
                    <a:pt x="57" y="176"/>
                  </a:lnTo>
                  <a:lnTo>
                    <a:pt x="25" y="226"/>
                  </a:lnTo>
                  <a:lnTo>
                    <a:pt x="2" y="302"/>
                  </a:lnTo>
                  <a:lnTo>
                    <a:pt x="0" y="363"/>
                  </a:lnTo>
                  <a:lnTo>
                    <a:pt x="295" y="348"/>
                  </a:lnTo>
                  <a:lnTo>
                    <a:pt x="290" y="335"/>
                  </a:lnTo>
                  <a:lnTo>
                    <a:pt x="253" y="319"/>
                  </a:lnTo>
                  <a:lnTo>
                    <a:pt x="253" y="283"/>
                  </a:lnTo>
                  <a:lnTo>
                    <a:pt x="263" y="273"/>
                  </a:lnTo>
                  <a:lnTo>
                    <a:pt x="247" y="199"/>
                  </a:lnTo>
                  <a:lnTo>
                    <a:pt x="306" y="199"/>
                  </a:lnTo>
                  <a:lnTo>
                    <a:pt x="303" y="15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91" name="Freeform 1149"/>
            <p:cNvSpPr>
              <a:spLocks/>
            </p:cNvSpPr>
            <p:nvPr/>
          </p:nvSpPr>
          <p:spPr bwMode="auto">
            <a:xfrm>
              <a:off x="-2074" y="585"/>
              <a:ext cx="306" cy="363"/>
            </a:xfrm>
            <a:custGeom>
              <a:avLst/>
              <a:gdLst/>
              <a:ahLst/>
              <a:cxnLst>
                <a:cxn ang="0">
                  <a:pos x="303" y="156"/>
                </a:cxn>
                <a:cxn ang="0">
                  <a:pos x="287" y="156"/>
                </a:cxn>
                <a:cxn ang="0">
                  <a:pos x="287" y="100"/>
                </a:cxn>
                <a:cxn ang="0">
                  <a:pos x="285" y="93"/>
                </a:cxn>
                <a:cxn ang="0">
                  <a:pos x="284" y="87"/>
                </a:cxn>
                <a:cxn ang="0">
                  <a:pos x="281" y="79"/>
                </a:cxn>
                <a:cxn ang="0">
                  <a:pos x="278" y="71"/>
                </a:cxn>
                <a:cxn ang="0">
                  <a:pos x="272" y="60"/>
                </a:cxn>
                <a:cxn ang="0">
                  <a:pos x="269" y="54"/>
                </a:cxn>
                <a:cxn ang="0">
                  <a:pos x="281" y="44"/>
                </a:cxn>
                <a:cxn ang="0">
                  <a:pos x="272" y="0"/>
                </a:cxn>
                <a:cxn ang="0">
                  <a:pos x="231" y="6"/>
                </a:cxn>
                <a:cxn ang="0">
                  <a:pos x="222" y="28"/>
                </a:cxn>
                <a:cxn ang="0">
                  <a:pos x="145" y="81"/>
                </a:cxn>
                <a:cxn ang="0">
                  <a:pos x="133" y="63"/>
                </a:cxn>
                <a:cxn ang="0">
                  <a:pos x="108" y="87"/>
                </a:cxn>
                <a:cxn ang="0">
                  <a:pos x="82" y="91"/>
                </a:cxn>
                <a:cxn ang="0">
                  <a:pos x="84" y="94"/>
                </a:cxn>
                <a:cxn ang="0">
                  <a:pos x="89" y="104"/>
                </a:cxn>
                <a:cxn ang="0">
                  <a:pos x="94" y="119"/>
                </a:cxn>
                <a:cxn ang="0">
                  <a:pos x="73" y="133"/>
                </a:cxn>
                <a:cxn ang="0">
                  <a:pos x="69" y="139"/>
                </a:cxn>
                <a:cxn ang="0">
                  <a:pos x="57" y="176"/>
                </a:cxn>
                <a:cxn ang="0">
                  <a:pos x="25" y="226"/>
                </a:cxn>
                <a:cxn ang="0">
                  <a:pos x="2" y="302"/>
                </a:cxn>
                <a:cxn ang="0">
                  <a:pos x="0" y="363"/>
                </a:cxn>
                <a:cxn ang="0">
                  <a:pos x="295" y="348"/>
                </a:cxn>
                <a:cxn ang="0">
                  <a:pos x="290" y="335"/>
                </a:cxn>
                <a:cxn ang="0">
                  <a:pos x="253" y="319"/>
                </a:cxn>
                <a:cxn ang="0">
                  <a:pos x="253" y="283"/>
                </a:cxn>
                <a:cxn ang="0">
                  <a:pos x="263" y="273"/>
                </a:cxn>
                <a:cxn ang="0">
                  <a:pos x="247" y="199"/>
                </a:cxn>
                <a:cxn ang="0">
                  <a:pos x="306" y="199"/>
                </a:cxn>
                <a:cxn ang="0">
                  <a:pos x="303" y="156"/>
                </a:cxn>
              </a:cxnLst>
              <a:rect l="0" t="0" r="r" b="b"/>
              <a:pathLst>
                <a:path w="306" h="363">
                  <a:moveTo>
                    <a:pt x="303" y="156"/>
                  </a:moveTo>
                  <a:lnTo>
                    <a:pt x="287" y="156"/>
                  </a:lnTo>
                  <a:lnTo>
                    <a:pt x="287" y="100"/>
                  </a:lnTo>
                  <a:lnTo>
                    <a:pt x="285" y="93"/>
                  </a:lnTo>
                  <a:lnTo>
                    <a:pt x="284" y="87"/>
                  </a:lnTo>
                  <a:lnTo>
                    <a:pt x="281" y="79"/>
                  </a:lnTo>
                  <a:lnTo>
                    <a:pt x="278" y="71"/>
                  </a:lnTo>
                  <a:lnTo>
                    <a:pt x="272" y="60"/>
                  </a:lnTo>
                  <a:lnTo>
                    <a:pt x="269" y="54"/>
                  </a:lnTo>
                  <a:lnTo>
                    <a:pt x="281" y="44"/>
                  </a:lnTo>
                  <a:lnTo>
                    <a:pt x="272" y="0"/>
                  </a:lnTo>
                  <a:lnTo>
                    <a:pt x="231" y="6"/>
                  </a:lnTo>
                  <a:lnTo>
                    <a:pt x="222" y="28"/>
                  </a:lnTo>
                  <a:lnTo>
                    <a:pt x="145" y="81"/>
                  </a:lnTo>
                  <a:lnTo>
                    <a:pt x="133" y="63"/>
                  </a:lnTo>
                  <a:lnTo>
                    <a:pt x="108" y="87"/>
                  </a:lnTo>
                  <a:lnTo>
                    <a:pt x="82" y="91"/>
                  </a:lnTo>
                  <a:lnTo>
                    <a:pt x="84" y="94"/>
                  </a:lnTo>
                  <a:lnTo>
                    <a:pt x="89" y="104"/>
                  </a:lnTo>
                  <a:lnTo>
                    <a:pt x="94" y="119"/>
                  </a:lnTo>
                  <a:lnTo>
                    <a:pt x="73" y="133"/>
                  </a:lnTo>
                  <a:lnTo>
                    <a:pt x="69" y="139"/>
                  </a:lnTo>
                  <a:lnTo>
                    <a:pt x="57" y="176"/>
                  </a:lnTo>
                  <a:lnTo>
                    <a:pt x="25" y="226"/>
                  </a:lnTo>
                  <a:lnTo>
                    <a:pt x="2" y="302"/>
                  </a:lnTo>
                  <a:lnTo>
                    <a:pt x="0" y="363"/>
                  </a:lnTo>
                  <a:lnTo>
                    <a:pt x="295" y="348"/>
                  </a:lnTo>
                  <a:lnTo>
                    <a:pt x="290" y="335"/>
                  </a:lnTo>
                  <a:lnTo>
                    <a:pt x="253" y="319"/>
                  </a:lnTo>
                  <a:lnTo>
                    <a:pt x="253" y="283"/>
                  </a:lnTo>
                  <a:lnTo>
                    <a:pt x="263" y="273"/>
                  </a:lnTo>
                  <a:lnTo>
                    <a:pt x="247" y="199"/>
                  </a:lnTo>
                  <a:lnTo>
                    <a:pt x="306" y="199"/>
                  </a:lnTo>
                  <a:lnTo>
                    <a:pt x="303" y="15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92" name="Freeform 1150"/>
            <p:cNvSpPr>
              <a:spLocks/>
            </p:cNvSpPr>
            <p:nvPr/>
          </p:nvSpPr>
          <p:spPr bwMode="auto">
            <a:xfrm>
              <a:off x="-1843" y="337"/>
              <a:ext cx="285" cy="447"/>
            </a:xfrm>
            <a:custGeom>
              <a:avLst/>
              <a:gdLst/>
              <a:ahLst/>
              <a:cxnLst>
                <a:cxn ang="0">
                  <a:pos x="48" y="292"/>
                </a:cxn>
                <a:cxn ang="0">
                  <a:pos x="37" y="302"/>
                </a:cxn>
                <a:cxn ang="0">
                  <a:pos x="40" y="308"/>
                </a:cxn>
                <a:cxn ang="0">
                  <a:pos x="45" y="319"/>
                </a:cxn>
                <a:cxn ang="0">
                  <a:pos x="48" y="327"/>
                </a:cxn>
                <a:cxn ang="0">
                  <a:pos x="51" y="335"/>
                </a:cxn>
                <a:cxn ang="0">
                  <a:pos x="54" y="341"/>
                </a:cxn>
                <a:cxn ang="0">
                  <a:pos x="54" y="348"/>
                </a:cxn>
                <a:cxn ang="0">
                  <a:pos x="54" y="404"/>
                </a:cxn>
                <a:cxn ang="0">
                  <a:pos x="70" y="404"/>
                </a:cxn>
                <a:cxn ang="0">
                  <a:pos x="73" y="447"/>
                </a:cxn>
                <a:cxn ang="0">
                  <a:pos x="75" y="447"/>
                </a:cxn>
                <a:cxn ang="0">
                  <a:pos x="244" y="422"/>
                </a:cxn>
                <a:cxn ang="0">
                  <a:pos x="278" y="411"/>
                </a:cxn>
                <a:cxn ang="0">
                  <a:pos x="276" y="397"/>
                </a:cxn>
                <a:cxn ang="0">
                  <a:pos x="285" y="0"/>
                </a:cxn>
                <a:cxn ang="0">
                  <a:pos x="114" y="12"/>
                </a:cxn>
                <a:cxn ang="0">
                  <a:pos x="117" y="19"/>
                </a:cxn>
                <a:cxn ang="0">
                  <a:pos x="119" y="27"/>
                </a:cxn>
                <a:cxn ang="0">
                  <a:pos x="120" y="37"/>
                </a:cxn>
                <a:cxn ang="0">
                  <a:pos x="123" y="47"/>
                </a:cxn>
                <a:cxn ang="0">
                  <a:pos x="124" y="60"/>
                </a:cxn>
                <a:cxn ang="0">
                  <a:pos x="124" y="72"/>
                </a:cxn>
                <a:cxn ang="0">
                  <a:pos x="123" y="78"/>
                </a:cxn>
                <a:cxn ang="0">
                  <a:pos x="123" y="82"/>
                </a:cxn>
                <a:cxn ang="0">
                  <a:pos x="64" y="82"/>
                </a:cxn>
                <a:cxn ang="0">
                  <a:pos x="64" y="100"/>
                </a:cxn>
                <a:cxn ang="0">
                  <a:pos x="15" y="103"/>
                </a:cxn>
                <a:cxn ang="0">
                  <a:pos x="15" y="141"/>
                </a:cxn>
                <a:cxn ang="0">
                  <a:pos x="44" y="141"/>
                </a:cxn>
                <a:cxn ang="0">
                  <a:pos x="44" y="169"/>
                </a:cxn>
                <a:cxn ang="0">
                  <a:pos x="0" y="249"/>
                </a:cxn>
                <a:cxn ang="0">
                  <a:pos x="0" y="254"/>
                </a:cxn>
                <a:cxn ang="0">
                  <a:pos x="40" y="248"/>
                </a:cxn>
                <a:cxn ang="0">
                  <a:pos x="48" y="292"/>
                </a:cxn>
              </a:cxnLst>
              <a:rect l="0" t="0" r="r" b="b"/>
              <a:pathLst>
                <a:path w="285" h="447">
                  <a:moveTo>
                    <a:pt x="48" y="292"/>
                  </a:moveTo>
                  <a:lnTo>
                    <a:pt x="37" y="302"/>
                  </a:lnTo>
                  <a:lnTo>
                    <a:pt x="40" y="308"/>
                  </a:lnTo>
                  <a:lnTo>
                    <a:pt x="45" y="319"/>
                  </a:lnTo>
                  <a:lnTo>
                    <a:pt x="48" y="327"/>
                  </a:lnTo>
                  <a:lnTo>
                    <a:pt x="51" y="335"/>
                  </a:lnTo>
                  <a:lnTo>
                    <a:pt x="54" y="341"/>
                  </a:lnTo>
                  <a:lnTo>
                    <a:pt x="54" y="348"/>
                  </a:lnTo>
                  <a:lnTo>
                    <a:pt x="54" y="404"/>
                  </a:lnTo>
                  <a:lnTo>
                    <a:pt x="70" y="404"/>
                  </a:lnTo>
                  <a:lnTo>
                    <a:pt x="73" y="447"/>
                  </a:lnTo>
                  <a:lnTo>
                    <a:pt x="75" y="447"/>
                  </a:lnTo>
                  <a:lnTo>
                    <a:pt x="244" y="422"/>
                  </a:lnTo>
                  <a:lnTo>
                    <a:pt x="278" y="411"/>
                  </a:lnTo>
                  <a:lnTo>
                    <a:pt x="276" y="397"/>
                  </a:lnTo>
                  <a:lnTo>
                    <a:pt x="285" y="0"/>
                  </a:lnTo>
                  <a:lnTo>
                    <a:pt x="114" y="12"/>
                  </a:lnTo>
                  <a:lnTo>
                    <a:pt x="117" y="19"/>
                  </a:lnTo>
                  <a:lnTo>
                    <a:pt x="119" y="27"/>
                  </a:lnTo>
                  <a:lnTo>
                    <a:pt x="120" y="37"/>
                  </a:lnTo>
                  <a:lnTo>
                    <a:pt x="123" y="47"/>
                  </a:lnTo>
                  <a:lnTo>
                    <a:pt x="124" y="60"/>
                  </a:lnTo>
                  <a:lnTo>
                    <a:pt x="124" y="72"/>
                  </a:lnTo>
                  <a:lnTo>
                    <a:pt x="123" y="78"/>
                  </a:lnTo>
                  <a:lnTo>
                    <a:pt x="123" y="82"/>
                  </a:lnTo>
                  <a:lnTo>
                    <a:pt x="64" y="82"/>
                  </a:lnTo>
                  <a:lnTo>
                    <a:pt x="64" y="100"/>
                  </a:lnTo>
                  <a:lnTo>
                    <a:pt x="15" y="103"/>
                  </a:lnTo>
                  <a:lnTo>
                    <a:pt x="15" y="141"/>
                  </a:lnTo>
                  <a:lnTo>
                    <a:pt x="44" y="141"/>
                  </a:lnTo>
                  <a:lnTo>
                    <a:pt x="44" y="169"/>
                  </a:lnTo>
                  <a:lnTo>
                    <a:pt x="0" y="249"/>
                  </a:lnTo>
                  <a:lnTo>
                    <a:pt x="0" y="254"/>
                  </a:lnTo>
                  <a:lnTo>
                    <a:pt x="40" y="248"/>
                  </a:lnTo>
                  <a:lnTo>
                    <a:pt x="48" y="29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93" name="Freeform 1151"/>
            <p:cNvSpPr>
              <a:spLocks/>
            </p:cNvSpPr>
            <p:nvPr/>
          </p:nvSpPr>
          <p:spPr bwMode="auto">
            <a:xfrm>
              <a:off x="-1843" y="337"/>
              <a:ext cx="285" cy="447"/>
            </a:xfrm>
            <a:custGeom>
              <a:avLst/>
              <a:gdLst/>
              <a:ahLst/>
              <a:cxnLst>
                <a:cxn ang="0">
                  <a:pos x="48" y="292"/>
                </a:cxn>
                <a:cxn ang="0">
                  <a:pos x="37" y="302"/>
                </a:cxn>
                <a:cxn ang="0">
                  <a:pos x="40" y="308"/>
                </a:cxn>
                <a:cxn ang="0">
                  <a:pos x="45" y="319"/>
                </a:cxn>
                <a:cxn ang="0">
                  <a:pos x="48" y="327"/>
                </a:cxn>
                <a:cxn ang="0">
                  <a:pos x="51" y="335"/>
                </a:cxn>
                <a:cxn ang="0">
                  <a:pos x="54" y="341"/>
                </a:cxn>
                <a:cxn ang="0">
                  <a:pos x="54" y="348"/>
                </a:cxn>
                <a:cxn ang="0">
                  <a:pos x="54" y="404"/>
                </a:cxn>
                <a:cxn ang="0">
                  <a:pos x="70" y="404"/>
                </a:cxn>
                <a:cxn ang="0">
                  <a:pos x="73" y="447"/>
                </a:cxn>
                <a:cxn ang="0">
                  <a:pos x="75" y="447"/>
                </a:cxn>
                <a:cxn ang="0">
                  <a:pos x="244" y="422"/>
                </a:cxn>
                <a:cxn ang="0">
                  <a:pos x="278" y="411"/>
                </a:cxn>
                <a:cxn ang="0">
                  <a:pos x="276" y="397"/>
                </a:cxn>
                <a:cxn ang="0">
                  <a:pos x="285" y="0"/>
                </a:cxn>
                <a:cxn ang="0">
                  <a:pos x="114" y="12"/>
                </a:cxn>
                <a:cxn ang="0">
                  <a:pos x="117" y="19"/>
                </a:cxn>
                <a:cxn ang="0">
                  <a:pos x="119" y="27"/>
                </a:cxn>
                <a:cxn ang="0">
                  <a:pos x="120" y="37"/>
                </a:cxn>
                <a:cxn ang="0">
                  <a:pos x="123" y="47"/>
                </a:cxn>
                <a:cxn ang="0">
                  <a:pos x="124" y="60"/>
                </a:cxn>
                <a:cxn ang="0">
                  <a:pos x="124" y="72"/>
                </a:cxn>
                <a:cxn ang="0">
                  <a:pos x="123" y="78"/>
                </a:cxn>
                <a:cxn ang="0">
                  <a:pos x="123" y="82"/>
                </a:cxn>
                <a:cxn ang="0">
                  <a:pos x="64" y="82"/>
                </a:cxn>
                <a:cxn ang="0">
                  <a:pos x="64" y="100"/>
                </a:cxn>
                <a:cxn ang="0">
                  <a:pos x="15" y="103"/>
                </a:cxn>
                <a:cxn ang="0">
                  <a:pos x="15" y="141"/>
                </a:cxn>
                <a:cxn ang="0">
                  <a:pos x="44" y="141"/>
                </a:cxn>
                <a:cxn ang="0">
                  <a:pos x="44" y="169"/>
                </a:cxn>
                <a:cxn ang="0">
                  <a:pos x="0" y="249"/>
                </a:cxn>
                <a:cxn ang="0">
                  <a:pos x="0" y="254"/>
                </a:cxn>
                <a:cxn ang="0">
                  <a:pos x="40" y="248"/>
                </a:cxn>
                <a:cxn ang="0">
                  <a:pos x="48" y="292"/>
                </a:cxn>
              </a:cxnLst>
              <a:rect l="0" t="0" r="r" b="b"/>
              <a:pathLst>
                <a:path w="285" h="447">
                  <a:moveTo>
                    <a:pt x="48" y="292"/>
                  </a:moveTo>
                  <a:lnTo>
                    <a:pt x="37" y="302"/>
                  </a:lnTo>
                  <a:lnTo>
                    <a:pt x="40" y="308"/>
                  </a:lnTo>
                  <a:lnTo>
                    <a:pt x="45" y="319"/>
                  </a:lnTo>
                  <a:lnTo>
                    <a:pt x="48" y="327"/>
                  </a:lnTo>
                  <a:lnTo>
                    <a:pt x="51" y="335"/>
                  </a:lnTo>
                  <a:lnTo>
                    <a:pt x="54" y="341"/>
                  </a:lnTo>
                  <a:lnTo>
                    <a:pt x="54" y="348"/>
                  </a:lnTo>
                  <a:lnTo>
                    <a:pt x="54" y="404"/>
                  </a:lnTo>
                  <a:lnTo>
                    <a:pt x="70" y="404"/>
                  </a:lnTo>
                  <a:lnTo>
                    <a:pt x="73" y="447"/>
                  </a:lnTo>
                  <a:lnTo>
                    <a:pt x="75" y="447"/>
                  </a:lnTo>
                  <a:lnTo>
                    <a:pt x="244" y="422"/>
                  </a:lnTo>
                  <a:lnTo>
                    <a:pt x="278" y="411"/>
                  </a:lnTo>
                  <a:lnTo>
                    <a:pt x="276" y="397"/>
                  </a:lnTo>
                  <a:lnTo>
                    <a:pt x="285" y="0"/>
                  </a:lnTo>
                  <a:lnTo>
                    <a:pt x="114" y="12"/>
                  </a:lnTo>
                  <a:lnTo>
                    <a:pt x="117" y="19"/>
                  </a:lnTo>
                  <a:lnTo>
                    <a:pt x="119" y="27"/>
                  </a:lnTo>
                  <a:lnTo>
                    <a:pt x="120" y="37"/>
                  </a:lnTo>
                  <a:lnTo>
                    <a:pt x="123" y="47"/>
                  </a:lnTo>
                  <a:lnTo>
                    <a:pt x="124" y="60"/>
                  </a:lnTo>
                  <a:lnTo>
                    <a:pt x="124" y="72"/>
                  </a:lnTo>
                  <a:lnTo>
                    <a:pt x="123" y="78"/>
                  </a:lnTo>
                  <a:lnTo>
                    <a:pt x="123" y="82"/>
                  </a:lnTo>
                  <a:lnTo>
                    <a:pt x="64" y="82"/>
                  </a:lnTo>
                  <a:lnTo>
                    <a:pt x="64" y="100"/>
                  </a:lnTo>
                  <a:lnTo>
                    <a:pt x="15" y="103"/>
                  </a:lnTo>
                  <a:lnTo>
                    <a:pt x="15" y="141"/>
                  </a:lnTo>
                  <a:lnTo>
                    <a:pt x="44" y="141"/>
                  </a:lnTo>
                  <a:lnTo>
                    <a:pt x="44" y="169"/>
                  </a:lnTo>
                  <a:lnTo>
                    <a:pt x="0" y="249"/>
                  </a:lnTo>
                  <a:lnTo>
                    <a:pt x="0" y="254"/>
                  </a:lnTo>
                  <a:lnTo>
                    <a:pt x="40" y="248"/>
                  </a:lnTo>
                  <a:lnTo>
                    <a:pt x="48" y="29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394" name="Freeform 1153"/>
          <p:cNvSpPr>
            <a:spLocks/>
          </p:cNvSpPr>
          <p:nvPr/>
        </p:nvSpPr>
        <p:spPr bwMode="auto">
          <a:xfrm>
            <a:off x="4829801" y="3052447"/>
            <a:ext cx="283990" cy="485636"/>
          </a:xfrm>
          <a:custGeom>
            <a:avLst/>
            <a:gdLst/>
            <a:ahLst/>
            <a:cxnLst>
              <a:cxn ang="0">
                <a:pos x="514" y="0"/>
              </a:cxn>
              <a:cxn ang="0">
                <a:pos x="524" y="16"/>
              </a:cxn>
              <a:cxn ang="0">
                <a:pos x="514" y="579"/>
              </a:cxn>
              <a:cxn ang="0">
                <a:pos x="517" y="604"/>
              </a:cxn>
              <a:cxn ang="0">
                <a:pos x="552" y="890"/>
              </a:cxn>
              <a:cxn ang="0">
                <a:pos x="545" y="894"/>
              </a:cxn>
              <a:cxn ang="0">
                <a:pos x="530" y="890"/>
              </a:cxn>
              <a:cxn ang="0">
                <a:pos x="524" y="880"/>
              </a:cxn>
              <a:cxn ang="0">
                <a:pos x="497" y="890"/>
              </a:cxn>
              <a:cxn ang="0">
                <a:pos x="476" y="885"/>
              </a:cxn>
              <a:cxn ang="0">
                <a:pos x="405" y="906"/>
              </a:cxn>
              <a:cxn ang="0">
                <a:pos x="370" y="936"/>
              </a:cxn>
              <a:cxn ang="0">
                <a:pos x="349" y="932"/>
              </a:cxn>
              <a:cxn ang="0">
                <a:pos x="341" y="896"/>
              </a:cxn>
              <a:cxn ang="0">
                <a:pos x="306" y="865"/>
              </a:cxn>
              <a:cxn ang="0">
                <a:pos x="306" y="823"/>
              </a:cxn>
              <a:cxn ang="0">
                <a:pos x="316" y="793"/>
              </a:cxn>
              <a:cxn ang="0">
                <a:pos x="306" y="781"/>
              </a:cxn>
              <a:cxn ang="0">
                <a:pos x="0" y="796"/>
              </a:cxn>
              <a:cxn ang="0">
                <a:pos x="3" y="734"/>
              </a:cxn>
              <a:cxn ang="0">
                <a:pos x="27" y="657"/>
              </a:cxn>
              <a:cxn ang="0">
                <a:pos x="59" y="607"/>
              </a:cxn>
              <a:cxn ang="0">
                <a:pos x="70" y="569"/>
              </a:cxn>
              <a:cxn ang="0">
                <a:pos x="74" y="562"/>
              </a:cxn>
              <a:cxn ang="0">
                <a:pos x="95" y="547"/>
              </a:cxn>
              <a:cxn ang="0">
                <a:pos x="90" y="533"/>
              </a:cxn>
              <a:cxn ang="0">
                <a:pos x="84" y="523"/>
              </a:cxn>
              <a:cxn ang="0">
                <a:pos x="74" y="503"/>
              </a:cxn>
              <a:cxn ang="0">
                <a:pos x="70" y="465"/>
              </a:cxn>
              <a:cxn ang="0">
                <a:pos x="49" y="430"/>
              </a:cxn>
              <a:cxn ang="0">
                <a:pos x="49" y="413"/>
              </a:cxn>
              <a:cxn ang="0">
                <a:pos x="49" y="399"/>
              </a:cxn>
              <a:cxn ang="0">
                <a:pos x="53" y="383"/>
              </a:cxn>
              <a:cxn ang="0">
                <a:pos x="64" y="378"/>
              </a:cxn>
              <a:cxn ang="0">
                <a:pos x="64" y="373"/>
              </a:cxn>
              <a:cxn ang="0">
                <a:pos x="59" y="361"/>
              </a:cxn>
              <a:cxn ang="0">
                <a:pos x="53" y="347"/>
              </a:cxn>
              <a:cxn ang="0">
                <a:pos x="41" y="331"/>
              </a:cxn>
              <a:cxn ang="0">
                <a:pos x="31" y="299"/>
              </a:cxn>
              <a:cxn ang="0">
                <a:pos x="49" y="274"/>
              </a:cxn>
              <a:cxn ang="0">
                <a:pos x="59" y="251"/>
              </a:cxn>
              <a:cxn ang="0">
                <a:pos x="59" y="231"/>
              </a:cxn>
              <a:cxn ang="0">
                <a:pos x="74" y="212"/>
              </a:cxn>
              <a:cxn ang="0">
                <a:pos x="74" y="189"/>
              </a:cxn>
              <a:cxn ang="0">
                <a:pos x="84" y="182"/>
              </a:cxn>
              <a:cxn ang="0">
                <a:pos x="102" y="150"/>
              </a:cxn>
              <a:cxn ang="0">
                <a:pos x="132" y="134"/>
              </a:cxn>
              <a:cxn ang="0">
                <a:pos x="133" y="120"/>
              </a:cxn>
              <a:cxn ang="0">
                <a:pos x="133" y="87"/>
              </a:cxn>
              <a:cxn ang="0">
                <a:pos x="145" y="58"/>
              </a:cxn>
              <a:cxn ang="0">
                <a:pos x="175" y="30"/>
              </a:cxn>
              <a:cxn ang="0">
                <a:pos x="177" y="20"/>
              </a:cxn>
              <a:cxn ang="0">
                <a:pos x="514" y="0"/>
              </a:cxn>
            </a:cxnLst>
            <a:rect l="0" t="0" r="r" b="b"/>
            <a:pathLst>
              <a:path w="552" h="936">
                <a:moveTo>
                  <a:pt x="514" y="0"/>
                </a:moveTo>
                <a:lnTo>
                  <a:pt x="524" y="16"/>
                </a:lnTo>
                <a:lnTo>
                  <a:pt x="514" y="579"/>
                </a:lnTo>
                <a:lnTo>
                  <a:pt x="517" y="604"/>
                </a:lnTo>
                <a:lnTo>
                  <a:pt x="552" y="890"/>
                </a:lnTo>
                <a:lnTo>
                  <a:pt x="545" y="894"/>
                </a:lnTo>
                <a:lnTo>
                  <a:pt x="530" y="890"/>
                </a:lnTo>
                <a:lnTo>
                  <a:pt x="524" y="880"/>
                </a:lnTo>
                <a:lnTo>
                  <a:pt x="497" y="890"/>
                </a:lnTo>
                <a:lnTo>
                  <a:pt x="476" y="885"/>
                </a:lnTo>
                <a:lnTo>
                  <a:pt x="405" y="906"/>
                </a:lnTo>
                <a:lnTo>
                  <a:pt x="370" y="936"/>
                </a:lnTo>
                <a:lnTo>
                  <a:pt x="349" y="932"/>
                </a:lnTo>
                <a:lnTo>
                  <a:pt x="341" y="896"/>
                </a:lnTo>
                <a:lnTo>
                  <a:pt x="306" y="865"/>
                </a:lnTo>
                <a:lnTo>
                  <a:pt x="306" y="823"/>
                </a:lnTo>
                <a:lnTo>
                  <a:pt x="316" y="793"/>
                </a:lnTo>
                <a:lnTo>
                  <a:pt x="306" y="781"/>
                </a:lnTo>
                <a:lnTo>
                  <a:pt x="0" y="796"/>
                </a:lnTo>
                <a:lnTo>
                  <a:pt x="3" y="734"/>
                </a:lnTo>
                <a:lnTo>
                  <a:pt x="27" y="657"/>
                </a:lnTo>
                <a:lnTo>
                  <a:pt x="59" y="607"/>
                </a:lnTo>
                <a:lnTo>
                  <a:pt x="70" y="569"/>
                </a:lnTo>
                <a:lnTo>
                  <a:pt x="74" y="562"/>
                </a:lnTo>
                <a:lnTo>
                  <a:pt x="95" y="547"/>
                </a:lnTo>
                <a:lnTo>
                  <a:pt x="90" y="533"/>
                </a:lnTo>
                <a:lnTo>
                  <a:pt x="84" y="523"/>
                </a:lnTo>
                <a:lnTo>
                  <a:pt x="74" y="503"/>
                </a:lnTo>
                <a:lnTo>
                  <a:pt x="70" y="465"/>
                </a:lnTo>
                <a:lnTo>
                  <a:pt x="49" y="430"/>
                </a:lnTo>
                <a:lnTo>
                  <a:pt x="49" y="413"/>
                </a:lnTo>
                <a:lnTo>
                  <a:pt x="49" y="399"/>
                </a:lnTo>
                <a:lnTo>
                  <a:pt x="53" y="383"/>
                </a:lnTo>
                <a:lnTo>
                  <a:pt x="64" y="378"/>
                </a:lnTo>
                <a:lnTo>
                  <a:pt x="64" y="373"/>
                </a:lnTo>
                <a:lnTo>
                  <a:pt x="59" y="361"/>
                </a:lnTo>
                <a:lnTo>
                  <a:pt x="53" y="347"/>
                </a:lnTo>
                <a:lnTo>
                  <a:pt x="41" y="331"/>
                </a:lnTo>
                <a:lnTo>
                  <a:pt x="31" y="299"/>
                </a:lnTo>
                <a:lnTo>
                  <a:pt x="49" y="274"/>
                </a:lnTo>
                <a:lnTo>
                  <a:pt x="59" y="251"/>
                </a:lnTo>
                <a:lnTo>
                  <a:pt x="59" y="231"/>
                </a:lnTo>
                <a:lnTo>
                  <a:pt x="74" y="212"/>
                </a:lnTo>
                <a:lnTo>
                  <a:pt x="74" y="189"/>
                </a:lnTo>
                <a:lnTo>
                  <a:pt x="84" y="182"/>
                </a:lnTo>
                <a:lnTo>
                  <a:pt x="102" y="150"/>
                </a:lnTo>
                <a:lnTo>
                  <a:pt x="132" y="134"/>
                </a:lnTo>
                <a:lnTo>
                  <a:pt x="133" y="120"/>
                </a:lnTo>
                <a:lnTo>
                  <a:pt x="133" y="87"/>
                </a:lnTo>
                <a:lnTo>
                  <a:pt x="145" y="58"/>
                </a:lnTo>
                <a:lnTo>
                  <a:pt x="175" y="30"/>
                </a:lnTo>
                <a:lnTo>
                  <a:pt x="177" y="20"/>
                </a:lnTo>
                <a:lnTo>
                  <a:pt x="514" y="0"/>
                </a:lnTo>
                <a:close/>
              </a:path>
            </a:pathLst>
          </a:custGeom>
          <a:solidFill>
            <a:schemeClr val="bg1"/>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95" name="Freeform 1154"/>
          <p:cNvSpPr>
            <a:spLocks/>
          </p:cNvSpPr>
          <p:nvPr/>
        </p:nvSpPr>
        <p:spPr bwMode="auto">
          <a:xfrm>
            <a:off x="4829801" y="3052447"/>
            <a:ext cx="283990" cy="485636"/>
          </a:xfrm>
          <a:custGeom>
            <a:avLst/>
            <a:gdLst/>
            <a:ahLst/>
            <a:cxnLst>
              <a:cxn ang="0">
                <a:pos x="514" y="0"/>
              </a:cxn>
              <a:cxn ang="0">
                <a:pos x="524" y="16"/>
              </a:cxn>
              <a:cxn ang="0">
                <a:pos x="514" y="579"/>
              </a:cxn>
              <a:cxn ang="0">
                <a:pos x="517" y="604"/>
              </a:cxn>
              <a:cxn ang="0">
                <a:pos x="552" y="890"/>
              </a:cxn>
              <a:cxn ang="0">
                <a:pos x="545" y="894"/>
              </a:cxn>
              <a:cxn ang="0">
                <a:pos x="530" y="890"/>
              </a:cxn>
              <a:cxn ang="0">
                <a:pos x="524" y="880"/>
              </a:cxn>
              <a:cxn ang="0">
                <a:pos x="497" y="890"/>
              </a:cxn>
              <a:cxn ang="0">
                <a:pos x="476" y="885"/>
              </a:cxn>
              <a:cxn ang="0">
                <a:pos x="405" y="906"/>
              </a:cxn>
              <a:cxn ang="0">
                <a:pos x="370" y="936"/>
              </a:cxn>
              <a:cxn ang="0">
                <a:pos x="349" y="932"/>
              </a:cxn>
              <a:cxn ang="0">
                <a:pos x="341" y="896"/>
              </a:cxn>
              <a:cxn ang="0">
                <a:pos x="306" y="865"/>
              </a:cxn>
              <a:cxn ang="0">
                <a:pos x="306" y="823"/>
              </a:cxn>
              <a:cxn ang="0">
                <a:pos x="316" y="793"/>
              </a:cxn>
              <a:cxn ang="0">
                <a:pos x="306" y="781"/>
              </a:cxn>
              <a:cxn ang="0">
                <a:pos x="0" y="796"/>
              </a:cxn>
              <a:cxn ang="0">
                <a:pos x="3" y="734"/>
              </a:cxn>
              <a:cxn ang="0">
                <a:pos x="27" y="657"/>
              </a:cxn>
              <a:cxn ang="0">
                <a:pos x="59" y="607"/>
              </a:cxn>
              <a:cxn ang="0">
                <a:pos x="70" y="569"/>
              </a:cxn>
              <a:cxn ang="0">
                <a:pos x="74" y="562"/>
              </a:cxn>
              <a:cxn ang="0">
                <a:pos x="95" y="547"/>
              </a:cxn>
              <a:cxn ang="0">
                <a:pos x="90" y="533"/>
              </a:cxn>
              <a:cxn ang="0">
                <a:pos x="84" y="523"/>
              </a:cxn>
              <a:cxn ang="0">
                <a:pos x="74" y="503"/>
              </a:cxn>
              <a:cxn ang="0">
                <a:pos x="70" y="465"/>
              </a:cxn>
              <a:cxn ang="0">
                <a:pos x="49" y="430"/>
              </a:cxn>
              <a:cxn ang="0">
                <a:pos x="49" y="413"/>
              </a:cxn>
              <a:cxn ang="0">
                <a:pos x="49" y="399"/>
              </a:cxn>
              <a:cxn ang="0">
                <a:pos x="53" y="383"/>
              </a:cxn>
              <a:cxn ang="0">
                <a:pos x="64" y="378"/>
              </a:cxn>
              <a:cxn ang="0">
                <a:pos x="64" y="373"/>
              </a:cxn>
              <a:cxn ang="0">
                <a:pos x="59" y="361"/>
              </a:cxn>
              <a:cxn ang="0">
                <a:pos x="53" y="347"/>
              </a:cxn>
              <a:cxn ang="0">
                <a:pos x="41" y="331"/>
              </a:cxn>
              <a:cxn ang="0">
                <a:pos x="31" y="299"/>
              </a:cxn>
              <a:cxn ang="0">
                <a:pos x="49" y="274"/>
              </a:cxn>
              <a:cxn ang="0">
                <a:pos x="59" y="251"/>
              </a:cxn>
              <a:cxn ang="0">
                <a:pos x="59" y="231"/>
              </a:cxn>
              <a:cxn ang="0">
                <a:pos x="74" y="212"/>
              </a:cxn>
              <a:cxn ang="0">
                <a:pos x="74" y="189"/>
              </a:cxn>
              <a:cxn ang="0">
                <a:pos x="84" y="182"/>
              </a:cxn>
              <a:cxn ang="0">
                <a:pos x="102" y="150"/>
              </a:cxn>
              <a:cxn ang="0">
                <a:pos x="132" y="134"/>
              </a:cxn>
              <a:cxn ang="0">
                <a:pos x="133" y="120"/>
              </a:cxn>
              <a:cxn ang="0">
                <a:pos x="133" y="87"/>
              </a:cxn>
              <a:cxn ang="0">
                <a:pos x="145" y="58"/>
              </a:cxn>
              <a:cxn ang="0">
                <a:pos x="175" y="30"/>
              </a:cxn>
              <a:cxn ang="0">
                <a:pos x="177" y="20"/>
              </a:cxn>
              <a:cxn ang="0">
                <a:pos x="514" y="0"/>
              </a:cxn>
            </a:cxnLst>
            <a:rect l="0" t="0" r="r" b="b"/>
            <a:pathLst>
              <a:path w="552" h="936">
                <a:moveTo>
                  <a:pt x="514" y="0"/>
                </a:moveTo>
                <a:lnTo>
                  <a:pt x="524" y="16"/>
                </a:lnTo>
                <a:lnTo>
                  <a:pt x="514" y="579"/>
                </a:lnTo>
                <a:lnTo>
                  <a:pt x="517" y="604"/>
                </a:lnTo>
                <a:lnTo>
                  <a:pt x="552" y="890"/>
                </a:lnTo>
                <a:lnTo>
                  <a:pt x="545" y="894"/>
                </a:lnTo>
                <a:lnTo>
                  <a:pt x="530" y="890"/>
                </a:lnTo>
                <a:lnTo>
                  <a:pt x="524" y="880"/>
                </a:lnTo>
                <a:lnTo>
                  <a:pt x="497" y="890"/>
                </a:lnTo>
                <a:lnTo>
                  <a:pt x="476" y="885"/>
                </a:lnTo>
                <a:lnTo>
                  <a:pt x="405" y="906"/>
                </a:lnTo>
                <a:lnTo>
                  <a:pt x="370" y="936"/>
                </a:lnTo>
                <a:lnTo>
                  <a:pt x="349" y="932"/>
                </a:lnTo>
                <a:lnTo>
                  <a:pt x="341" y="896"/>
                </a:lnTo>
                <a:lnTo>
                  <a:pt x="306" y="865"/>
                </a:lnTo>
                <a:lnTo>
                  <a:pt x="306" y="823"/>
                </a:lnTo>
                <a:lnTo>
                  <a:pt x="316" y="793"/>
                </a:lnTo>
                <a:lnTo>
                  <a:pt x="306" y="781"/>
                </a:lnTo>
                <a:lnTo>
                  <a:pt x="0" y="796"/>
                </a:lnTo>
                <a:lnTo>
                  <a:pt x="3" y="734"/>
                </a:lnTo>
                <a:lnTo>
                  <a:pt x="27" y="657"/>
                </a:lnTo>
                <a:lnTo>
                  <a:pt x="59" y="607"/>
                </a:lnTo>
                <a:lnTo>
                  <a:pt x="70" y="569"/>
                </a:lnTo>
                <a:lnTo>
                  <a:pt x="74" y="562"/>
                </a:lnTo>
                <a:lnTo>
                  <a:pt x="95" y="547"/>
                </a:lnTo>
                <a:lnTo>
                  <a:pt x="90" y="533"/>
                </a:lnTo>
                <a:lnTo>
                  <a:pt x="84" y="523"/>
                </a:lnTo>
                <a:lnTo>
                  <a:pt x="74" y="503"/>
                </a:lnTo>
                <a:lnTo>
                  <a:pt x="70" y="465"/>
                </a:lnTo>
                <a:lnTo>
                  <a:pt x="49" y="430"/>
                </a:lnTo>
                <a:lnTo>
                  <a:pt x="49" y="413"/>
                </a:lnTo>
                <a:lnTo>
                  <a:pt x="49" y="399"/>
                </a:lnTo>
                <a:lnTo>
                  <a:pt x="53" y="383"/>
                </a:lnTo>
                <a:lnTo>
                  <a:pt x="64" y="378"/>
                </a:lnTo>
                <a:lnTo>
                  <a:pt x="64" y="373"/>
                </a:lnTo>
                <a:lnTo>
                  <a:pt x="59" y="361"/>
                </a:lnTo>
                <a:lnTo>
                  <a:pt x="53" y="347"/>
                </a:lnTo>
                <a:lnTo>
                  <a:pt x="41" y="331"/>
                </a:lnTo>
                <a:lnTo>
                  <a:pt x="31" y="299"/>
                </a:lnTo>
                <a:lnTo>
                  <a:pt x="49" y="274"/>
                </a:lnTo>
                <a:lnTo>
                  <a:pt x="59" y="251"/>
                </a:lnTo>
                <a:lnTo>
                  <a:pt x="59" y="231"/>
                </a:lnTo>
                <a:lnTo>
                  <a:pt x="74" y="212"/>
                </a:lnTo>
                <a:lnTo>
                  <a:pt x="74" y="189"/>
                </a:lnTo>
                <a:lnTo>
                  <a:pt x="84" y="182"/>
                </a:lnTo>
                <a:lnTo>
                  <a:pt x="102" y="150"/>
                </a:lnTo>
                <a:lnTo>
                  <a:pt x="132" y="134"/>
                </a:lnTo>
                <a:lnTo>
                  <a:pt x="133" y="120"/>
                </a:lnTo>
                <a:lnTo>
                  <a:pt x="133" y="87"/>
                </a:lnTo>
                <a:lnTo>
                  <a:pt x="145" y="58"/>
                </a:lnTo>
                <a:lnTo>
                  <a:pt x="175" y="30"/>
                </a:lnTo>
                <a:lnTo>
                  <a:pt x="177" y="20"/>
                </a:lnTo>
                <a:lnTo>
                  <a:pt x="514" y="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396" name="Group 1169"/>
          <p:cNvGrpSpPr>
            <a:grpSpLocks/>
          </p:cNvGrpSpPr>
          <p:nvPr/>
        </p:nvGrpSpPr>
        <p:grpSpPr bwMode="auto">
          <a:xfrm>
            <a:off x="4610633" y="3271396"/>
            <a:ext cx="458912" cy="383424"/>
            <a:chOff x="-2504" y="579"/>
            <a:chExt cx="892" cy="739"/>
          </a:xfrm>
        </p:grpSpPr>
        <p:sp>
          <p:nvSpPr>
            <p:cNvPr id="397" name="Freeform 1155"/>
            <p:cNvSpPr>
              <a:spLocks/>
            </p:cNvSpPr>
            <p:nvPr/>
          </p:nvSpPr>
          <p:spPr bwMode="auto">
            <a:xfrm>
              <a:off x="-2322" y="579"/>
              <a:ext cx="338" cy="250"/>
            </a:xfrm>
            <a:custGeom>
              <a:avLst/>
              <a:gdLst/>
              <a:ahLst/>
              <a:cxnLst>
                <a:cxn ang="0">
                  <a:pos x="332" y="115"/>
                </a:cxn>
                <a:cxn ang="0">
                  <a:pos x="328" y="105"/>
                </a:cxn>
                <a:cxn ang="0">
                  <a:pos x="316" y="84"/>
                </a:cxn>
                <a:cxn ang="0">
                  <a:pos x="313" y="47"/>
                </a:cxn>
                <a:cxn ang="0">
                  <a:pos x="291" y="12"/>
                </a:cxn>
                <a:cxn ang="0">
                  <a:pos x="291" y="0"/>
                </a:cxn>
                <a:cxn ang="0">
                  <a:pos x="28" y="4"/>
                </a:cxn>
                <a:cxn ang="0">
                  <a:pos x="28" y="51"/>
                </a:cxn>
                <a:cxn ang="0">
                  <a:pos x="15" y="51"/>
                </a:cxn>
                <a:cxn ang="0">
                  <a:pos x="15" y="65"/>
                </a:cxn>
                <a:cxn ang="0">
                  <a:pos x="15" y="84"/>
                </a:cxn>
                <a:cxn ang="0">
                  <a:pos x="15" y="112"/>
                </a:cxn>
                <a:cxn ang="0">
                  <a:pos x="31" y="112"/>
                </a:cxn>
                <a:cxn ang="0">
                  <a:pos x="19" y="152"/>
                </a:cxn>
                <a:cxn ang="0">
                  <a:pos x="19" y="171"/>
                </a:cxn>
                <a:cxn ang="0">
                  <a:pos x="4" y="171"/>
                </a:cxn>
                <a:cxn ang="0">
                  <a:pos x="15" y="222"/>
                </a:cxn>
                <a:cxn ang="0">
                  <a:pos x="2" y="222"/>
                </a:cxn>
                <a:cxn ang="0">
                  <a:pos x="0" y="250"/>
                </a:cxn>
                <a:cxn ang="0">
                  <a:pos x="57" y="250"/>
                </a:cxn>
                <a:cxn ang="0">
                  <a:pos x="57" y="232"/>
                </a:cxn>
                <a:cxn ang="0">
                  <a:pos x="106" y="232"/>
                </a:cxn>
                <a:cxn ang="0">
                  <a:pos x="106" y="205"/>
                </a:cxn>
                <a:cxn ang="0">
                  <a:pos x="184" y="205"/>
                </a:cxn>
                <a:cxn ang="0">
                  <a:pos x="184" y="192"/>
                </a:cxn>
                <a:cxn ang="0">
                  <a:pos x="206" y="214"/>
                </a:cxn>
                <a:cxn ang="0">
                  <a:pos x="229" y="191"/>
                </a:cxn>
                <a:cxn ang="0">
                  <a:pos x="244" y="204"/>
                </a:cxn>
                <a:cxn ang="0">
                  <a:pos x="244" y="234"/>
                </a:cxn>
                <a:cxn ang="0">
                  <a:pos x="273" y="234"/>
                </a:cxn>
                <a:cxn ang="0">
                  <a:pos x="303" y="187"/>
                </a:cxn>
                <a:cxn ang="0">
                  <a:pos x="313" y="150"/>
                </a:cxn>
                <a:cxn ang="0">
                  <a:pos x="316" y="144"/>
                </a:cxn>
                <a:cxn ang="0">
                  <a:pos x="338" y="130"/>
                </a:cxn>
                <a:cxn ang="0">
                  <a:pos x="332" y="115"/>
                </a:cxn>
              </a:cxnLst>
              <a:rect l="0" t="0" r="r" b="b"/>
              <a:pathLst>
                <a:path w="338" h="250">
                  <a:moveTo>
                    <a:pt x="332" y="115"/>
                  </a:moveTo>
                  <a:lnTo>
                    <a:pt x="328" y="105"/>
                  </a:lnTo>
                  <a:lnTo>
                    <a:pt x="316" y="84"/>
                  </a:lnTo>
                  <a:lnTo>
                    <a:pt x="313" y="47"/>
                  </a:lnTo>
                  <a:lnTo>
                    <a:pt x="291" y="12"/>
                  </a:lnTo>
                  <a:lnTo>
                    <a:pt x="291" y="0"/>
                  </a:lnTo>
                  <a:lnTo>
                    <a:pt x="28" y="4"/>
                  </a:lnTo>
                  <a:lnTo>
                    <a:pt x="28" y="51"/>
                  </a:lnTo>
                  <a:lnTo>
                    <a:pt x="15" y="51"/>
                  </a:lnTo>
                  <a:lnTo>
                    <a:pt x="15" y="65"/>
                  </a:lnTo>
                  <a:lnTo>
                    <a:pt x="15" y="84"/>
                  </a:lnTo>
                  <a:lnTo>
                    <a:pt x="15" y="112"/>
                  </a:lnTo>
                  <a:lnTo>
                    <a:pt x="31" y="112"/>
                  </a:lnTo>
                  <a:lnTo>
                    <a:pt x="19" y="152"/>
                  </a:lnTo>
                  <a:lnTo>
                    <a:pt x="19" y="171"/>
                  </a:lnTo>
                  <a:lnTo>
                    <a:pt x="4" y="171"/>
                  </a:lnTo>
                  <a:lnTo>
                    <a:pt x="15" y="222"/>
                  </a:lnTo>
                  <a:lnTo>
                    <a:pt x="2" y="222"/>
                  </a:lnTo>
                  <a:lnTo>
                    <a:pt x="0" y="250"/>
                  </a:lnTo>
                  <a:lnTo>
                    <a:pt x="57" y="250"/>
                  </a:lnTo>
                  <a:lnTo>
                    <a:pt x="57" y="232"/>
                  </a:lnTo>
                  <a:lnTo>
                    <a:pt x="106" y="232"/>
                  </a:lnTo>
                  <a:lnTo>
                    <a:pt x="106" y="205"/>
                  </a:lnTo>
                  <a:lnTo>
                    <a:pt x="184" y="205"/>
                  </a:lnTo>
                  <a:lnTo>
                    <a:pt x="184" y="192"/>
                  </a:lnTo>
                  <a:lnTo>
                    <a:pt x="206" y="214"/>
                  </a:lnTo>
                  <a:lnTo>
                    <a:pt x="229" y="191"/>
                  </a:lnTo>
                  <a:lnTo>
                    <a:pt x="244" y="204"/>
                  </a:lnTo>
                  <a:lnTo>
                    <a:pt x="244" y="234"/>
                  </a:lnTo>
                  <a:lnTo>
                    <a:pt x="273" y="234"/>
                  </a:lnTo>
                  <a:lnTo>
                    <a:pt x="303" y="187"/>
                  </a:lnTo>
                  <a:lnTo>
                    <a:pt x="313" y="150"/>
                  </a:lnTo>
                  <a:lnTo>
                    <a:pt x="316" y="144"/>
                  </a:lnTo>
                  <a:lnTo>
                    <a:pt x="338" y="130"/>
                  </a:lnTo>
                  <a:lnTo>
                    <a:pt x="332" y="11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98" name="Freeform 1156"/>
            <p:cNvSpPr>
              <a:spLocks/>
            </p:cNvSpPr>
            <p:nvPr/>
          </p:nvSpPr>
          <p:spPr bwMode="auto">
            <a:xfrm>
              <a:off x="-2322" y="579"/>
              <a:ext cx="338" cy="250"/>
            </a:xfrm>
            <a:custGeom>
              <a:avLst/>
              <a:gdLst/>
              <a:ahLst/>
              <a:cxnLst>
                <a:cxn ang="0">
                  <a:pos x="332" y="115"/>
                </a:cxn>
                <a:cxn ang="0">
                  <a:pos x="328" y="105"/>
                </a:cxn>
                <a:cxn ang="0">
                  <a:pos x="316" y="84"/>
                </a:cxn>
                <a:cxn ang="0">
                  <a:pos x="313" y="47"/>
                </a:cxn>
                <a:cxn ang="0">
                  <a:pos x="291" y="12"/>
                </a:cxn>
                <a:cxn ang="0">
                  <a:pos x="291" y="0"/>
                </a:cxn>
                <a:cxn ang="0">
                  <a:pos x="28" y="4"/>
                </a:cxn>
                <a:cxn ang="0">
                  <a:pos x="28" y="51"/>
                </a:cxn>
                <a:cxn ang="0">
                  <a:pos x="15" y="51"/>
                </a:cxn>
                <a:cxn ang="0">
                  <a:pos x="15" y="65"/>
                </a:cxn>
                <a:cxn ang="0">
                  <a:pos x="15" y="84"/>
                </a:cxn>
                <a:cxn ang="0">
                  <a:pos x="15" y="112"/>
                </a:cxn>
                <a:cxn ang="0">
                  <a:pos x="31" y="112"/>
                </a:cxn>
                <a:cxn ang="0">
                  <a:pos x="19" y="152"/>
                </a:cxn>
                <a:cxn ang="0">
                  <a:pos x="19" y="171"/>
                </a:cxn>
                <a:cxn ang="0">
                  <a:pos x="4" y="171"/>
                </a:cxn>
                <a:cxn ang="0">
                  <a:pos x="15" y="222"/>
                </a:cxn>
                <a:cxn ang="0">
                  <a:pos x="2" y="222"/>
                </a:cxn>
                <a:cxn ang="0">
                  <a:pos x="0" y="250"/>
                </a:cxn>
                <a:cxn ang="0">
                  <a:pos x="57" y="250"/>
                </a:cxn>
                <a:cxn ang="0">
                  <a:pos x="57" y="232"/>
                </a:cxn>
                <a:cxn ang="0">
                  <a:pos x="106" y="232"/>
                </a:cxn>
                <a:cxn ang="0">
                  <a:pos x="106" y="205"/>
                </a:cxn>
                <a:cxn ang="0">
                  <a:pos x="184" y="205"/>
                </a:cxn>
                <a:cxn ang="0">
                  <a:pos x="184" y="192"/>
                </a:cxn>
                <a:cxn ang="0">
                  <a:pos x="206" y="214"/>
                </a:cxn>
                <a:cxn ang="0">
                  <a:pos x="229" y="191"/>
                </a:cxn>
                <a:cxn ang="0">
                  <a:pos x="244" y="204"/>
                </a:cxn>
                <a:cxn ang="0">
                  <a:pos x="244" y="234"/>
                </a:cxn>
                <a:cxn ang="0">
                  <a:pos x="273" y="234"/>
                </a:cxn>
                <a:cxn ang="0">
                  <a:pos x="303" y="187"/>
                </a:cxn>
                <a:cxn ang="0">
                  <a:pos x="313" y="150"/>
                </a:cxn>
                <a:cxn ang="0">
                  <a:pos x="316" y="144"/>
                </a:cxn>
                <a:cxn ang="0">
                  <a:pos x="338" y="130"/>
                </a:cxn>
                <a:cxn ang="0">
                  <a:pos x="332" y="115"/>
                </a:cxn>
              </a:cxnLst>
              <a:rect l="0" t="0" r="r" b="b"/>
              <a:pathLst>
                <a:path w="338" h="250">
                  <a:moveTo>
                    <a:pt x="332" y="115"/>
                  </a:moveTo>
                  <a:lnTo>
                    <a:pt x="328" y="105"/>
                  </a:lnTo>
                  <a:lnTo>
                    <a:pt x="316" y="84"/>
                  </a:lnTo>
                  <a:lnTo>
                    <a:pt x="313" y="47"/>
                  </a:lnTo>
                  <a:lnTo>
                    <a:pt x="291" y="12"/>
                  </a:lnTo>
                  <a:lnTo>
                    <a:pt x="291" y="0"/>
                  </a:lnTo>
                  <a:lnTo>
                    <a:pt x="28" y="4"/>
                  </a:lnTo>
                  <a:lnTo>
                    <a:pt x="28" y="51"/>
                  </a:lnTo>
                  <a:lnTo>
                    <a:pt x="15" y="51"/>
                  </a:lnTo>
                  <a:lnTo>
                    <a:pt x="15" y="65"/>
                  </a:lnTo>
                  <a:lnTo>
                    <a:pt x="15" y="84"/>
                  </a:lnTo>
                  <a:lnTo>
                    <a:pt x="15" y="112"/>
                  </a:lnTo>
                  <a:lnTo>
                    <a:pt x="31" y="112"/>
                  </a:lnTo>
                  <a:lnTo>
                    <a:pt x="19" y="152"/>
                  </a:lnTo>
                  <a:lnTo>
                    <a:pt x="19" y="171"/>
                  </a:lnTo>
                  <a:lnTo>
                    <a:pt x="4" y="171"/>
                  </a:lnTo>
                  <a:lnTo>
                    <a:pt x="15" y="222"/>
                  </a:lnTo>
                  <a:lnTo>
                    <a:pt x="2" y="222"/>
                  </a:lnTo>
                  <a:lnTo>
                    <a:pt x="0" y="250"/>
                  </a:lnTo>
                  <a:lnTo>
                    <a:pt x="57" y="250"/>
                  </a:lnTo>
                  <a:lnTo>
                    <a:pt x="57" y="232"/>
                  </a:lnTo>
                  <a:lnTo>
                    <a:pt x="106" y="232"/>
                  </a:lnTo>
                  <a:lnTo>
                    <a:pt x="106" y="205"/>
                  </a:lnTo>
                  <a:lnTo>
                    <a:pt x="184" y="205"/>
                  </a:lnTo>
                  <a:lnTo>
                    <a:pt x="184" y="192"/>
                  </a:lnTo>
                  <a:lnTo>
                    <a:pt x="206" y="214"/>
                  </a:lnTo>
                  <a:lnTo>
                    <a:pt x="229" y="191"/>
                  </a:lnTo>
                  <a:lnTo>
                    <a:pt x="244" y="204"/>
                  </a:lnTo>
                  <a:lnTo>
                    <a:pt x="244" y="234"/>
                  </a:lnTo>
                  <a:lnTo>
                    <a:pt x="273" y="234"/>
                  </a:lnTo>
                  <a:lnTo>
                    <a:pt x="303" y="187"/>
                  </a:lnTo>
                  <a:lnTo>
                    <a:pt x="313" y="150"/>
                  </a:lnTo>
                  <a:lnTo>
                    <a:pt x="316" y="144"/>
                  </a:lnTo>
                  <a:lnTo>
                    <a:pt x="338" y="130"/>
                  </a:lnTo>
                  <a:lnTo>
                    <a:pt x="332" y="11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399" name="Freeform 1157"/>
            <p:cNvSpPr>
              <a:spLocks/>
            </p:cNvSpPr>
            <p:nvPr/>
          </p:nvSpPr>
          <p:spPr bwMode="auto">
            <a:xfrm>
              <a:off x="-2504" y="583"/>
              <a:ext cx="213" cy="234"/>
            </a:xfrm>
            <a:custGeom>
              <a:avLst/>
              <a:gdLst/>
              <a:ahLst/>
              <a:cxnLst>
                <a:cxn ang="0">
                  <a:pos x="201" y="150"/>
                </a:cxn>
                <a:cxn ang="0">
                  <a:pos x="213" y="108"/>
                </a:cxn>
                <a:cxn ang="0">
                  <a:pos x="197" y="108"/>
                </a:cxn>
                <a:cxn ang="0">
                  <a:pos x="197" y="80"/>
                </a:cxn>
                <a:cxn ang="0">
                  <a:pos x="197" y="60"/>
                </a:cxn>
                <a:cxn ang="0">
                  <a:pos x="197" y="47"/>
                </a:cxn>
                <a:cxn ang="0">
                  <a:pos x="210" y="47"/>
                </a:cxn>
                <a:cxn ang="0">
                  <a:pos x="210" y="0"/>
                </a:cxn>
                <a:cxn ang="0">
                  <a:pos x="0" y="3"/>
                </a:cxn>
                <a:cxn ang="0">
                  <a:pos x="4" y="191"/>
                </a:cxn>
                <a:cxn ang="0">
                  <a:pos x="7" y="204"/>
                </a:cxn>
                <a:cxn ang="0">
                  <a:pos x="32" y="224"/>
                </a:cxn>
                <a:cxn ang="0">
                  <a:pos x="35" y="234"/>
                </a:cxn>
                <a:cxn ang="0">
                  <a:pos x="98" y="227"/>
                </a:cxn>
                <a:cxn ang="0">
                  <a:pos x="98" y="214"/>
                </a:cxn>
                <a:cxn ang="0">
                  <a:pos x="125" y="214"/>
                </a:cxn>
                <a:cxn ang="0">
                  <a:pos x="139" y="200"/>
                </a:cxn>
                <a:cxn ang="0">
                  <a:pos x="151" y="200"/>
                </a:cxn>
                <a:cxn ang="0">
                  <a:pos x="151" y="168"/>
                </a:cxn>
                <a:cxn ang="0">
                  <a:pos x="186" y="168"/>
                </a:cxn>
                <a:cxn ang="0">
                  <a:pos x="201" y="168"/>
                </a:cxn>
                <a:cxn ang="0">
                  <a:pos x="201" y="150"/>
                </a:cxn>
              </a:cxnLst>
              <a:rect l="0" t="0" r="r" b="b"/>
              <a:pathLst>
                <a:path w="213" h="234">
                  <a:moveTo>
                    <a:pt x="201" y="150"/>
                  </a:moveTo>
                  <a:lnTo>
                    <a:pt x="213" y="108"/>
                  </a:lnTo>
                  <a:lnTo>
                    <a:pt x="197" y="108"/>
                  </a:lnTo>
                  <a:lnTo>
                    <a:pt x="197" y="80"/>
                  </a:lnTo>
                  <a:lnTo>
                    <a:pt x="197" y="60"/>
                  </a:lnTo>
                  <a:lnTo>
                    <a:pt x="197" y="47"/>
                  </a:lnTo>
                  <a:lnTo>
                    <a:pt x="210" y="47"/>
                  </a:lnTo>
                  <a:lnTo>
                    <a:pt x="210" y="0"/>
                  </a:lnTo>
                  <a:lnTo>
                    <a:pt x="0" y="3"/>
                  </a:lnTo>
                  <a:lnTo>
                    <a:pt x="4" y="191"/>
                  </a:lnTo>
                  <a:lnTo>
                    <a:pt x="7" y="204"/>
                  </a:lnTo>
                  <a:lnTo>
                    <a:pt x="32" y="224"/>
                  </a:lnTo>
                  <a:lnTo>
                    <a:pt x="35" y="234"/>
                  </a:lnTo>
                  <a:lnTo>
                    <a:pt x="98" y="227"/>
                  </a:lnTo>
                  <a:lnTo>
                    <a:pt x="98" y="214"/>
                  </a:lnTo>
                  <a:lnTo>
                    <a:pt x="125" y="214"/>
                  </a:lnTo>
                  <a:lnTo>
                    <a:pt x="139" y="200"/>
                  </a:lnTo>
                  <a:lnTo>
                    <a:pt x="151" y="200"/>
                  </a:lnTo>
                  <a:lnTo>
                    <a:pt x="151" y="168"/>
                  </a:lnTo>
                  <a:lnTo>
                    <a:pt x="186" y="168"/>
                  </a:lnTo>
                  <a:lnTo>
                    <a:pt x="201" y="168"/>
                  </a:lnTo>
                  <a:lnTo>
                    <a:pt x="201" y="15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0" name="Freeform 1158"/>
            <p:cNvSpPr>
              <a:spLocks/>
            </p:cNvSpPr>
            <p:nvPr/>
          </p:nvSpPr>
          <p:spPr bwMode="auto">
            <a:xfrm>
              <a:off x="-2504" y="583"/>
              <a:ext cx="213" cy="234"/>
            </a:xfrm>
            <a:custGeom>
              <a:avLst/>
              <a:gdLst/>
              <a:ahLst/>
              <a:cxnLst>
                <a:cxn ang="0">
                  <a:pos x="201" y="150"/>
                </a:cxn>
                <a:cxn ang="0">
                  <a:pos x="213" y="108"/>
                </a:cxn>
                <a:cxn ang="0">
                  <a:pos x="197" y="108"/>
                </a:cxn>
                <a:cxn ang="0">
                  <a:pos x="197" y="80"/>
                </a:cxn>
                <a:cxn ang="0">
                  <a:pos x="197" y="60"/>
                </a:cxn>
                <a:cxn ang="0">
                  <a:pos x="197" y="47"/>
                </a:cxn>
                <a:cxn ang="0">
                  <a:pos x="210" y="47"/>
                </a:cxn>
                <a:cxn ang="0">
                  <a:pos x="210" y="0"/>
                </a:cxn>
                <a:cxn ang="0">
                  <a:pos x="0" y="3"/>
                </a:cxn>
                <a:cxn ang="0">
                  <a:pos x="4" y="191"/>
                </a:cxn>
                <a:cxn ang="0">
                  <a:pos x="7" y="204"/>
                </a:cxn>
                <a:cxn ang="0">
                  <a:pos x="32" y="224"/>
                </a:cxn>
                <a:cxn ang="0">
                  <a:pos x="35" y="234"/>
                </a:cxn>
                <a:cxn ang="0">
                  <a:pos x="98" y="227"/>
                </a:cxn>
                <a:cxn ang="0">
                  <a:pos x="98" y="214"/>
                </a:cxn>
                <a:cxn ang="0">
                  <a:pos x="125" y="214"/>
                </a:cxn>
                <a:cxn ang="0">
                  <a:pos x="139" y="200"/>
                </a:cxn>
                <a:cxn ang="0">
                  <a:pos x="151" y="200"/>
                </a:cxn>
                <a:cxn ang="0">
                  <a:pos x="151" y="168"/>
                </a:cxn>
                <a:cxn ang="0">
                  <a:pos x="186" y="168"/>
                </a:cxn>
                <a:cxn ang="0">
                  <a:pos x="201" y="168"/>
                </a:cxn>
                <a:cxn ang="0">
                  <a:pos x="201" y="150"/>
                </a:cxn>
              </a:cxnLst>
              <a:rect l="0" t="0" r="r" b="b"/>
              <a:pathLst>
                <a:path w="213" h="234">
                  <a:moveTo>
                    <a:pt x="201" y="150"/>
                  </a:moveTo>
                  <a:lnTo>
                    <a:pt x="213" y="108"/>
                  </a:lnTo>
                  <a:lnTo>
                    <a:pt x="197" y="108"/>
                  </a:lnTo>
                  <a:lnTo>
                    <a:pt x="197" y="80"/>
                  </a:lnTo>
                  <a:lnTo>
                    <a:pt x="197" y="60"/>
                  </a:lnTo>
                  <a:lnTo>
                    <a:pt x="197" y="47"/>
                  </a:lnTo>
                  <a:lnTo>
                    <a:pt x="210" y="47"/>
                  </a:lnTo>
                  <a:lnTo>
                    <a:pt x="210" y="0"/>
                  </a:lnTo>
                  <a:lnTo>
                    <a:pt x="0" y="3"/>
                  </a:lnTo>
                  <a:lnTo>
                    <a:pt x="4" y="191"/>
                  </a:lnTo>
                  <a:lnTo>
                    <a:pt x="7" y="204"/>
                  </a:lnTo>
                  <a:lnTo>
                    <a:pt x="32" y="224"/>
                  </a:lnTo>
                  <a:lnTo>
                    <a:pt x="35" y="234"/>
                  </a:lnTo>
                  <a:lnTo>
                    <a:pt x="98" y="227"/>
                  </a:lnTo>
                  <a:lnTo>
                    <a:pt x="98" y="214"/>
                  </a:lnTo>
                  <a:lnTo>
                    <a:pt x="125" y="214"/>
                  </a:lnTo>
                  <a:lnTo>
                    <a:pt x="139" y="200"/>
                  </a:lnTo>
                  <a:lnTo>
                    <a:pt x="151" y="200"/>
                  </a:lnTo>
                  <a:lnTo>
                    <a:pt x="151" y="168"/>
                  </a:lnTo>
                  <a:lnTo>
                    <a:pt x="186" y="168"/>
                  </a:lnTo>
                  <a:lnTo>
                    <a:pt x="201" y="168"/>
                  </a:lnTo>
                  <a:lnTo>
                    <a:pt x="201" y="15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1" name="Freeform 1159"/>
            <p:cNvSpPr>
              <a:spLocks/>
            </p:cNvSpPr>
            <p:nvPr/>
          </p:nvSpPr>
          <p:spPr bwMode="auto">
            <a:xfrm>
              <a:off x="-2468" y="751"/>
              <a:ext cx="419" cy="336"/>
            </a:xfrm>
            <a:custGeom>
              <a:avLst/>
              <a:gdLst/>
              <a:ahLst/>
              <a:cxnLst>
                <a:cxn ang="0">
                  <a:pos x="80" y="313"/>
                </a:cxn>
                <a:cxn ang="0">
                  <a:pos x="187" y="326"/>
                </a:cxn>
                <a:cxn ang="0">
                  <a:pos x="214" y="303"/>
                </a:cxn>
                <a:cxn ang="0">
                  <a:pos x="234" y="232"/>
                </a:cxn>
                <a:cxn ang="0">
                  <a:pos x="264" y="218"/>
                </a:cxn>
                <a:cxn ang="0">
                  <a:pos x="275" y="142"/>
                </a:cxn>
                <a:cxn ang="0">
                  <a:pos x="297" y="148"/>
                </a:cxn>
                <a:cxn ang="0">
                  <a:pos x="309" y="156"/>
                </a:cxn>
                <a:cxn ang="0">
                  <a:pos x="334" y="139"/>
                </a:cxn>
                <a:cxn ang="0">
                  <a:pos x="343" y="146"/>
                </a:cxn>
                <a:cxn ang="0">
                  <a:pos x="353" y="153"/>
                </a:cxn>
                <a:cxn ang="0">
                  <a:pos x="364" y="158"/>
                </a:cxn>
                <a:cxn ang="0">
                  <a:pos x="370" y="160"/>
                </a:cxn>
                <a:cxn ang="0">
                  <a:pos x="374" y="172"/>
                </a:cxn>
                <a:cxn ang="0">
                  <a:pos x="368" y="185"/>
                </a:cxn>
                <a:cxn ang="0">
                  <a:pos x="392" y="142"/>
                </a:cxn>
                <a:cxn ang="0">
                  <a:pos x="419" y="62"/>
                </a:cxn>
                <a:cxn ang="0">
                  <a:pos x="389" y="32"/>
                </a:cxn>
                <a:cxn ang="0">
                  <a:pos x="352" y="42"/>
                </a:cxn>
                <a:cxn ang="0">
                  <a:pos x="328" y="33"/>
                </a:cxn>
                <a:cxn ang="0">
                  <a:pos x="252" y="60"/>
                </a:cxn>
                <a:cxn ang="0">
                  <a:pos x="203" y="78"/>
                </a:cxn>
                <a:cxn ang="0">
                  <a:pos x="148" y="50"/>
                </a:cxn>
                <a:cxn ang="0">
                  <a:pos x="150" y="0"/>
                </a:cxn>
                <a:cxn ang="0">
                  <a:pos x="115" y="32"/>
                </a:cxn>
                <a:cxn ang="0">
                  <a:pos x="89" y="45"/>
                </a:cxn>
                <a:cxn ang="0">
                  <a:pos x="62" y="59"/>
                </a:cxn>
                <a:cxn ang="0">
                  <a:pos x="11" y="88"/>
                </a:cxn>
                <a:cxn ang="0">
                  <a:pos x="9" y="112"/>
                </a:cxn>
                <a:cxn ang="0">
                  <a:pos x="30" y="139"/>
                </a:cxn>
                <a:cxn ang="0">
                  <a:pos x="31" y="156"/>
                </a:cxn>
                <a:cxn ang="0">
                  <a:pos x="49" y="185"/>
                </a:cxn>
                <a:cxn ang="0">
                  <a:pos x="56" y="236"/>
                </a:cxn>
                <a:cxn ang="0">
                  <a:pos x="40" y="286"/>
                </a:cxn>
                <a:cxn ang="0">
                  <a:pos x="27" y="320"/>
                </a:cxn>
                <a:cxn ang="0">
                  <a:pos x="28" y="336"/>
                </a:cxn>
                <a:cxn ang="0">
                  <a:pos x="61" y="313"/>
                </a:cxn>
              </a:cxnLst>
              <a:rect l="0" t="0" r="r" b="b"/>
              <a:pathLst>
                <a:path w="419" h="336">
                  <a:moveTo>
                    <a:pt x="61" y="313"/>
                  </a:moveTo>
                  <a:lnTo>
                    <a:pt x="80" y="313"/>
                  </a:lnTo>
                  <a:lnTo>
                    <a:pt x="80" y="326"/>
                  </a:lnTo>
                  <a:lnTo>
                    <a:pt x="187" y="326"/>
                  </a:lnTo>
                  <a:lnTo>
                    <a:pt x="187" y="303"/>
                  </a:lnTo>
                  <a:lnTo>
                    <a:pt x="214" y="303"/>
                  </a:lnTo>
                  <a:lnTo>
                    <a:pt x="214" y="232"/>
                  </a:lnTo>
                  <a:lnTo>
                    <a:pt x="234" y="232"/>
                  </a:lnTo>
                  <a:lnTo>
                    <a:pt x="256" y="210"/>
                  </a:lnTo>
                  <a:lnTo>
                    <a:pt x="264" y="218"/>
                  </a:lnTo>
                  <a:lnTo>
                    <a:pt x="284" y="218"/>
                  </a:lnTo>
                  <a:lnTo>
                    <a:pt x="275" y="142"/>
                  </a:lnTo>
                  <a:lnTo>
                    <a:pt x="283" y="133"/>
                  </a:lnTo>
                  <a:lnTo>
                    <a:pt x="297" y="148"/>
                  </a:lnTo>
                  <a:lnTo>
                    <a:pt x="309" y="136"/>
                  </a:lnTo>
                  <a:lnTo>
                    <a:pt x="309" y="156"/>
                  </a:lnTo>
                  <a:lnTo>
                    <a:pt x="334" y="156"/>
                  </a:lnTo>
                  <a:lnTo>
                    <a:pt x="334" y="139"/>
                  </a:lnTo>
                  <a:lnTo>
                    <a:pt x="339" y="142"/>
                  </a:lnTo>
                  <a:lnTo>
                    <a:pt x="343" y="146"/>
                  </a:lnTo>
                  <a:lnTo>
                    <a:pt x="347" y="150"/>
                  </a:lnTo>
                  <a:lnTo>
                    <a:pt x="353" y="153"/>
                  </a:lnTo>
                  <a:lnTo>
                    <a:pt x="359" y="156"/>
                  </a:lnTo>
                  <a:lnTo>
                    <a:pt x="364" y="158"/>
                  </a:lnTo>
                  <a:lnTo>
                    <a:pt x="367" y="159"/>
                  </a:lnTo>
                  <a:lnTo>
                    <a:pt x="370" y="160"/>
                  </a:lnTo>
                  <a:lnTo>
                    <a:pt x="374" y="160"/>
                  </a:lnTo>
                  <a:lnTo>
                    <a:pt x="374" y="172"/>
                  </a:lnTo>
                  <a:lnTo>
                    <a:pt x="368" y="178"/>
                  </a:lnTo>
                  <a:lnTo>
                    <a:pt x="368" y="185"/>
                  </a:lnTo>
                  <a:lnTo>
                    <a:pt x="387" y="203"/>
                  </a:lnTo>
                  <a:lnTo>
                    <a:pt x="392" y="142"/>
                  </a:lnTo>
                  <a:lnTo>
                    <a:pt x="415" y="68"/>
                  </a:lnTo>
                  <a:lnTo>
                    <a:pt x="419" y="62"/>
                  </a:lnTo>
                  <a:lnTo>
                    <a:pt x="389" y="62"/>
                  </a:lnTo>
                  <a:lnTo>
                    <a:pt x="389" y="32"/>
                  </a:lnTo>
                  <a:lnTo>
                    <a:pt x="375" y="19"/>
                  </a:lnTo>
                  <a:lnTo>
                    <a:pt x="352" y="42"/>
                  </a:lnTo>
                  <a:lnTo>
                    <a:pt x="328" y="20"/>
                  </a:lnTo>
                  <a:lnTo>
                    <a:pt x="328" y="33"/>
                  </a:lnTo>
                  <a:lnTo>
                    <a:pt x="252" y="33"/>
                  </a:lnTo>
                  <a:lnTo>
                    <a:pt x="252" y="60"/>
                  </a:lnTo>
                  <a:lnTo>
                    <a:pt x="203" y="60"/>
                  </a:lnTo>
                  <a:lnTo>
                    <a:pt x="203" y="78"/>
                  </a:lnTo>
                  <a:lnTo>
                    <a:pt x="145" y="78"/>
                  </a:lnTo>
                  <a:lnTo>
                    <a:pt x="148" y="50"/>
                  </a:lnTo>
                  <a:lnTo>
                    <a:pt x="161" y="50"/>
                  </a:lnTo>
                  <a:lnTo>
                    <a:pt x="150" y="0"/>
                  </a:lnTo>
                  <a:lnTo>
                    <a:pt x="115" y="0"/>
                  </a:lnTo>
                  <a:lnTo>
                    <a:pt x="115" y="32"/>
                  </a:lnTo>
                  <a:lnTo>
                    <a:pt x="103" y="32"/>
                  </a:lnTo>
                  <a:lnTo>
                    <a:pt x="89" y="45"/>
                  </a:lnTo>
                  <a:lnTo>
                    <a:pt x="62" y="45"/>
                  </a:lnTo>
                  <a:lnTo>
                    <a:pt x="62" y="59"/>
                  </a:lnTo>
                  <a:lnTo>
                    <a:pt x="0" y="65"/>
                  </a:lnTo>
                  <a:lnTo>
                    <a:pt x="11" y="88"/>
                  </a:lnTo>
                  <a:lnTo>
                    <a:pt x="9" y="108"/>
                  </a:lnTo>
                  <a:lnTo>
                    <a:pt x="9" y="112"/>
                  </a:lnTo>
                  <a:lnTo>
                    <a:pt x="18" y="118"/>
                  </a:lnTo>
                  <a:lnTo>
                    <a:pt x="30" y="139"/>
                  </a:lnTo>
                  <a:lnTo>
                    <a:pt x="31" y="148"/>
                  </a:lnTo>
                  <a:lnTo>
                    <a:pt x="31" y="156"/>
                  </a:lnTo>
                  <a:lnTo>
                    <a:pt x="36" y="165"/>
                  </a:lnTo>
                  <a:lnTo>
                    <a:pt x="49" y="185"/>
                  </a:lnTo>
                  <a:lnTo>
                    <a:pt x="56" y="213"/>
                  </a:lnTo>
                  <a:lnTo>
                    <a:pt x="56" y="236"/>
                  </a:lnTo>
                  <a:lnTo>
                    <a:pt x="49" y="265"/>
                  </a:lnTo>
                  <a:lnTo>
                    <a:pt x="40" y="286"/>
                  </a:lnTo>
                  <a:lnTo>
                    <a:pt x="30" y="296"/>
                  </a:lnTo>
                  <a:lnTo>
                    <a:pt x="27" y="320"/>
                  </a:lnTo>
                  <a:lnTo>
                    <a:pt x="30" y="335"/>
                  </a:lnTo>
                  <a:lnTo>
                    <a:pt x="28" y="336"/>
                  </a:lnTo>
                  <a:lnTo>
                    <a:pt x="61" y="336"/>
                  </a:lnTo>
                  <a:lnTo>
                    <a:pt x="61" y="31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2" name="Freeform 1160"/>
            <p:cNvSpPr>
              <a:spLocks/>
            </p:cNvSpPr>
            <p:nvPr/>
          </p:nvSpPr>
          <p:spPr bwMode="auto">
            <a:xfrm>
              <a:off x="-2468" y="751"/>
              <a:ext cx="419" cy="336"/>
            </a:xfrm>
            <a:custGeom>
              <a:avLst/>
              <a:gdLst/>
              <a:ahLst/>
              <a:cxnLst>
                <a:cxn ang="0">
                  <a:pos x="80" y="313"/>
                </a:cxn>
                <a:cxn ang="0">
                  <a:pos x="187" y="326"/>
                </a:cxn>
                <a:cxn ang="0">
                  <a:pos x="214" y="303"/>
                </a:cxn>
                <a:cxn ang="0">
                  <a:pos x="234" y="232"/>
                </a:cxn>
                <a:cxn ang="0">
                  <a:pos x="264" y="218"/>
                </a:cxn>
                <a:cxn ang="0">
                  <a:pos x="275" y="142"/>
                </a:cxn>
                <a:cxn ang="0">
                  <a:pos x="297" y="148"/>
                </a:cxn>
                <a:cxn ang="0">
                  <a:pos x="309" y="156"/>
                </a:cxn>
                <a:cxn ang="0">
                  <a:pos x="334" y="139"/>
                </a:cxn>
                <a:cxn ang="0">
                  <a:pos x="343" y="146"/>
                </a:cxn>
                <a:cxn ang="0">
                  <a:pos x="353" y="153"/>
                </a:cxn>
                <a:cxn ang="0">
                  <a:pos x="364" y="158"/>
                </a:cxn>
                <a:cxn ang="0">
                  <a:pos x="370" y="160"/>
                </a:cxn>
                <a:cxn ang="0">
                  <a:pos x="374" y="172"/>
                </a:cxn>
                <a:cxn ang="0">
                  <a:pos x="368" y="185"/>
                </a:cxn>
                <a:cxn ang="0">
                  <a:pos x="392" y="142"/>
                </a:cxn>
                <a:cxn ang="0">
                  <a:pos x="419" y="62"/>
                </a:cxn>
                <a:cxn ang="0">
                  <a:pos x="389" y="32"/>
                </a:cxn>
                <a:cxn ang="0">
                  <a:pos x="352" y="42"/>
                </a:cxn>
                <a:cxn ang="0">
                  <a:pos x="328" y="33"/>
                </a:cxn>
                <a:cxn ang="0">
                  <a:pos x="252" y="60"/>
                </a:cxn>
                <a:cxn ang="0">
                  <a:pos x="203" y="78"/>
                </a:cxn>
                <a:cxn ang="0">
                  <a:pos x="148" y="50"/>
                </a:cxn>
                <a:cxn ang="0">
                  <a:pos x="150" y="0"/>
                </a:cxn>
                <a:cxn ang="0">
                  <a:pos x="115" y="32"/>
                </a:cxn>
                <a:cxn ang="0">
                  <a:pos x="89" y="45"/>
                </a:cxn>
                <a:cxn ang="0">
                  <a:pos x="62" y="59"/>
                </a:cxn>
                <a:cxn ang="0">
                  <a:pos x="11" y="88"/>
                </a:cxn>
                <a:cxn ang="0">
                  <a:pos x="9" y="112"/>
                </a:cxn>
                <a:cxn ang="0">
                  <a:pos x="30" y="139"/>
                </a:cxn>
                <a:cxn ang="0">
                  <a:pos x="31" y="156"/>
                </a:cxn>
                <a:cxn ang="0">
                  <a:pos x="49" y="185"/>
                </a:cxn>
                <a:cxn ang="0">
                  <a:pos x="56" y="236"/>
                </a:cxn>
                <a:cxn ang="0">
                  <a:pos x="40" y="286"/>
                </a:cxn>
                <a:cxn ang="0">
                  <a:pos x="27" y="320"/>
                </a:cxn>
                <a:cxn ang="0">
                  <a:pos x="28" y="336"/>
                </a:cxn>
                <a:cxn ang="0">
                  <a:pos x="61" y="313"/>
                </a:cxn>
              </a:cxnLst>
              <a:rect l="0" t="0" r="r" b="b"/>
              <a:pathLst>
                <a:path w="419" h="336">
                  <a:moveTo>
                    <a:pt x="61" y="313"/>
                  </a:moveTo>
                  <a:lnTo>
                    <a:pt x="80" y="313"/>
                  </a:lnTo>
                  <a:lnTo>
                    <a:pt x="80" y="326"/>
                  </a:lnTo>
                  <a:lnTo>
                    <a:pt x="187" y="326"/>
                  </a:lnTo>
                  <a:lnTo>
                    <a:pt x="187" y="303"/>
                  </a:lnTo>
                  <a:lnTo>
                    <a:pt x="214" y="303"/>
                  </a:lnTo>
                  <a:lnTo>
                    <a:pt x="214" y="232"/>
                  </a:lnTo>
                  <a:lnTo>
                    <a:pt x="234" y="232"/>
                  </a:lnTo>
                  <a:lnTo>
                    <a:pt x="256" y="210"/>
                  </a:lnTo>
                  <a:lnTo>
                    <a:pt x="264" y="218"/>
                  </a:lnTo>
                  <a:lnTo>
                    <a:pt x="284" y="218"/>
                  </a:lnTo>
                  <a:lnTo>
                    <a:pt x="275" y="142"/>
                  </a:lnTo>
                  <a:lnTo>
                    <a:pt x="283" y="133"/>
                  </a:lnTo>
                  <a:lnTo>
                    <a:pt x="297" y="148"/>
                  </a:lnTo>
                  <a:lnTo>
                    <a:pt x="309" y="136"/>
                  </a:lnTo>
                  <a:lnTo>
                    <a:pt x="309" y="156"/>
                  </a:lnTo>
                  <a:lnTo>
                    <a:pt x="334" y="156"/>
                  </a:lnTo>
                  <a:lnTo>
                    <a:pt x="334" y="139"/>
                  </a:lnTo>
                  <a:lnTo>
                    <a:pt x="339" y="142"/>
                  </a:lnTo>
                  <a:lnTo>
                    <a:pt x="343" y="146"/>
                  </a:lnTo>
                  <a:lnTo>
                    <a:pt x="347" y="150"/>
                  </a:lnTo>
                  <a:lnTo>
                    <a:pt x="353" y="153"/>
                  </a:lnTo>
                  <a:lnTo>
                    <a:pt x="359" y="156"/>
                  </a:lnTo>
                  <a:lnTo>
                    <a:pt x="364" y="158"/>
                  </a:lnTo>
                  <a:lnTo>
                    <a:pt x="367" y="159"/>
                  </a:lnTo>
                  <a:lnTo>
                    <a:pt x="370" y="160"/>
                  </a:lnTo>
                  <a:lnTo>
                    <a:pt x="374" y="160"/>
                  </a:lnTo>
                  <a:lnTo>
                    <a:pt x="374" y="172"/>
                  </a:lnTo>
                  <a:lnTo>
                    <a:pt x="368" y="178"/>
                  </a:lnTo>
                  <a:lnTo>
                    <a:pt x="368" y="185"/>
                  </a:lnTo>
                  <a:lnTo>
                    <a:pt x="387" y="203"/>
                  </a:lnTo>
                  <a:lnTo>
                    <a:pt x="392" y="142"/>
                  </a:lnTo>
                  <a:lnTo>
                    <a:pt x="415" y="68"/>
                  </a:lnTo>
                  <a:lnTo>
                    <a:pt x="419" y="62"/>
                  </a:lnTo>
                  <a:lnTo>
                    <a:pt x="389" y="62"/>
                  </a:lnTo>
                  <a:lnTo>
                    <a:pt x="389" y="32"/>
                  </a:lnTo>
                  <a:lnTo>
                    <a:pt x="375" y="19"/>
                  </a:lnTo>
                  <a:lnTo>
                    <a:pt x="352" y="42"/>
                  </a:lnTo>
                  <a:lnTo>
                    <a:pt x="328" y="20"/>
                  </a:lnTo>
                  <a:lnTo>
                    <a:pt x="328" y="33"/>
                  </a:lnTo>
                  <a:lnTo>
                    <a:pt x="252" y="33"/>
                  </a:lnTo>
                  <a:lnTo>
                    <a:pt x="252" y="60"/>
                  </a:lnTo>
                  <a:lnTo>
                    <a:pt x="203" y="60"/>
                  </a:lnTo>
                  <a:lnTo>
                    <a:pt x="203" y="78"/>
                  </a:lnTo>
                  <a:lnTo>
                    <a:pt x="145" y="78"/>
                  </a:lnTo>
                  <a:lnTo>
                    <a:pt x="148" y="50"/>
                  </a:lnTo>
                  <a:lnTo>
                    <a:pt x="161" y="50"/>
                  </a:lnTo>
                  <a:lnTo>
                    <a:pt x="150" y="0"/>
                  </a:lnTo>
                  <a:lnTo>
                    <a:pt x="115" y="0"/>
                  </a:lnTo>
                  <a:lnTo>
                    <a:pt x="115" y="32"/>
                  </a:lnTo>
                  <a:lnTo>
                    <a:pt x="103" y="32"/>
                  </a:lnTo>
                  <a:lnTo>
                    <a:pt x="89" y="45"/>
                  </a:lnTo>
                  <a:lnTo>
                    <a:pt x="62" y="45"/>
                  </a:lnTo>
                  <a:lnTo>
                    <a:pt x="62" y="59"/>
                  </a:lnTo>
                  <a:lnTo>
                    <a:pt x="0" y="65"/>
                  </a:lnTo>
                  <a:lnTo>
                    <a:pt x="11" y="88"/>
                  </a:lnTo>
                  <a:lnTo>
                    <a:pt x="9" y="108"/>
                  </a:lnTo>
                  <a:lnTo>
                    <a:pt x="9" y="112"/>
                  </a:lnTo>
                  <a:lnTo>
                    <a:pt x="18" y="118"/>
                  </a:lnTo>
                  <a:lnTo>
                    <a:pt x="30" y="139"/>
                  </a:lnTo>
                  <a:lnTo>
                    <a:pt x="31" y="148"/>
                  </a:lnTo>
                  <a:lnTo>
                    <a:pt x="31" y="156"/>
                  </a:lnTo>
                  <a:lnTo>
                    <a:pt x="36" y="165"/>
                  </a:lnTo>
                  <a:lnTo>
                    <a:pt x="49" y="185"/>
                  </a:lnTo>
                  <a:lnTo>
                    <a:pt x="56" y="213"/>
                  </a:lnTo>
                  <a:lnTo>
                    <a:pt x="56" y="236"/>
                  </a:lnTo>
                  <a:lnTo>
                    <a:pt x="49" y="265"/>
                  </a:lnTo>
                  <a:lnTo>
                    <a:pt x="40" y="286"/>
                  </a:lnTo>
                  <a:lnTo>
                    <a:pt x="30" y="296"/>
                  </a:lnTo>
                  <a:lnTo>
                    <a:pt x="27" y="320"/>
                  </a:lnTo>
                  <a:lnTo>
                    <a:pt x="30" y="335"/>
                  </a:lnTo>
                  <a:lnTo>
                    <a:pt x="28" y="336"/>
                  </a:lnTo>
                  <a:lnTo>
                    <a:pt x="61" y="336"/>
                  </a:lnTo>
                  <a:lnTo>
                    <a:pt x="61" y="31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3" name="Freeform 1161"/>
            <p:cNvSpPr>
              <a:spLocks/>
            </p:cNvSpPr>
            <p:nvPr/>
          </p:nvSpPr>
          <p:spPr bwMode="auto">
            <a:xfrm>
              <a:off x="-2079" y="940"/>
              <a:ext cx="347" cy="157"/>
            </a:xfrm>
            <a:custGeom>
              <a:avLst/>
              <a:gdLst/>
              <a:ahLst/>
              <a:cxnLst>
                <a:cxn ang="0">
                  <a:pos x="0" y="39"/>
                </a:cxn>
                <a:cxn ang="0">
                  <a:pos x="11" y="39"/>
                </a:cxn>
                <a:cxn ang="0">
                  <a:pos x="11" y="26"/>
                </a:cxn>
                <a:cxn ang="0">
                  <a:pos x="23" y="26"/>
                </a:cxn>
                <a:cxn ang="0">
                  <a:pos x="11" y="47"/>
                </a:cxn>
                <a:cxn ang="0">
                  <a:pos x="11" y="61"/>
                </a:cxn>
                <a:cxn ang="0">
                  <a:pos x="35" y="61"/>
                </a:cxn>
                <a:cxn ang="0">
                  <a:pos x="50" y="76"/>
                </a:cxn>
                <a:cxn ang="0">
                  <a:pos x="20" y="104"/>
                </a:cxn>
                <a:cxn ang="0">
                  <a:pos x="54" y="136"/>
                </a:cxn>
                <a:cxn ang="0">
                  <a:pos x="105" y="136"/>
                </a:cxn>
                <a:cxn ang="0">
                  <a:pos x="135" y="136"/>
                </a:cxn>
                <a:cxn ang="0">
                  <a:pos x="151" y="151"/>
                </a:cxn>
                <a:cxn ang="0">
                  <a:pos x="161" y="141"/>
                </a:cxn>
                <a:cxn ang="0">
                  <a:pos x="161" y="157"/>
                </a:cxn>
                <a:cxn ang="0">
                  <a:pos x="175" y="144"/>
                </a:cxn>
                <a:cxn ang="0">
                  <a:pos x="185" y="156"/>
                </a:cxn>
                <a:cxn ang="0">
                  <a:pos x="210" y="130"/>
                </a:cxn>
                <a:cxn ang="0">
                  <a:pos x="229" y="137"/>
                </a:cxn>
                <a:cxn ang="0">
                  <a:pos x="241" y="128"/>
                </a:cxn>
                <a:cxn ang="0">
                  <a:pos x="250" y="124"/>
                </a:cxn>
                <a:cxn ang="0">
                  <a:pos x="261" y="124"/>
                </a:cxn>
                <a:cxn ang="0">
                  <a:pos x="301" y="138"/>
                </a:cxn>
                <a:cxn ang="0">
                  <a:pos x="347" y="148"/>
                </a:cxn>
                <a:cxn ang="0">
                  <a:pos x="341" y="114"/>
                </a:cxn>
                <a:cxn ang="0">
                  <a:pos x="302" y="83"/>
                </a:cxn>
                <a:cxn ang="0">
                  <a:pos x="302" y="40"/>
                </a:cxn>
                <a:cxn ang="0">
                  <a:pos x="313" y="11"/>
                </a:cxn>
                <a:cxn ang="0">
                  <a:pos x="302" y="0"/>
                </a:cxn>
                <a:cxn ang="0">
                  <a:pos x="0" y="14"/>
                </a:cxn>
                <a:cxn ang="0">
                  <a:pos x="0" y="39"/>
                </a:cxn>
              </a:cxnLst>
              <a:rect l="0" t="0" r="r" b="b"/>
              <a:pathLst>
                <a:path w="347" h="157">
                  <a:moveTo>
                    <a:pt x="0" y="39"/>
                  </a:moveTo>
                  <a:lnTo>
                    <a:pt x="11" y="39"/>
                  </a:lnTo>
                  <a:lnTo>
                    <a:pt x="11" y="26"/>
                  </a:lnTo>
                  <a:lnTo>
                    <a:pt x="23" y="26"/>
                  </a:lnTo>
                  <a:lnTo>
                    <a:pt x="11" y="47"/>
                  </a:lnTo>
                  <a:lnTo>
                    <a:pt x="11" y="61"/>
                  </a:lnTo>
                  <a:lnTo>
                    <a:pt x="35" y="61"/>
                  </a:lnTo>
                  <a:lnTo>
                    <a:pt x="50" y="76"/>
                  </a:lnTo>
                  <a:lnTo>
                    <a:pt x="20" y="104"/>
                  </a:lnTo>
                  <a:lnTo>
                    <a:pt x="54" y="136"/>
                  </a:lnTo>
                  <a:lnTo>
                    <a:pt x="105" y="136"/>
                  </a:lnTo>
                  <a:lnTo>
                    <a:pt x="135" y="136"/>
                  </a:lnTo>
                  <a:lnTo>
                    <a:pt x="151" y="151"/>
                  </a:lnTo>
                  <a:lnTo>
                    <a:pt x="161" y="141"/>
                  </a:lnTo>
                  <a:lnTo>
                    <a:pt x="161" y="157"/>
                  </a:lnTo>
                  <a:lnTo>
                    <a:pt x="175" y="144"/>
                  </a:lnTo>
                  <a:lnTo>
                    <a:pt x="185" y="156"/>
                  </a:lnTo>
                  <a:lnTo>
                    <a:pt x="210" y="130"/>
                  </a:lnTo>
                  <a:lnTo>
                    <a:pt x="229" y="137"/>
                  </a:lnTo>
                  <a:lnTo>
                    <a:pt x="241" y="128"/>
                  </a:lnTo>
                  <a:lnTo>
                    <a:pt x="250" y="124"/>
                  </a:lnTo>
                  <a:lnTo>
                    <a:pt x="261" y="124"/>
                  </a:lnTo>
                  <a:lnTo>
                    <a:pt x="301" y="138"/>
                  </a:lnTo>
                  <a:lnTo>
                    <a:pt x="347" y="148"/>
                  </a:lnTo>
                  <a:lnTo>
                    <a:pt x="341" y="114"/>
                  </a:lnTo>
                  <a:lnTo>
                    <a:pt x="302" y="83"/>
                  </a:lnTo>
                  <a:lnTo>
                    <a:pt x="302" y="40"/>
                  </a:lnTo>
                  <a:lnTo>
                    <a:pt x="313" y="11"/>
                  </a:lnTo>
                  <a:lnTo>
                    <a:pt x="302" y="0"/>
                  </a:lnTo>
                  <a:lnTo>
                    <a:pt x="0" y="14"/>
                  </a:lnTo>
                  <a:lnTo>
                    <a:pt x="0" y="3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4" name="Freeform 1162"/>
            <p:cNvSpPr>
              <a:spLocks/>
            </p:cNvSpPr>
            <p:nvPr/>
          </p:nvSpPr>
          <p:spPr bwMode="auto">
            <a:xfrm>
              <a:off x="-2079" y="940"/>
              <a:ext cx="347" cy="157"/>
            </a:xfrm>
            <a:custGeom>
              <a:avLst/>
              <a:gdLst/>
              <a:ahLst/>
              <a:cxnLst>
                <a:cxn ang="0">
                  <a:pos x="0" y="39"/>
                </a:cxn>
                <a:cxn ang="0">
                  <a:pos x="11" y="39"/>
                </a:cxn>
                <a:cxn ang="0">
                  <a:pos x="11" y="26"/>
                </a:cxn>
                <a:cxn ang="0">
                  <a:pos x="23" y="26"/>
                </a:cxn>
                <a:cxn ang="0">
                  <a:pos x="11" y="47"/>
                </a:cxn>
                <a:cxn ang="0">
                  <a:pos x="11" y="61"/>
                </a:cxn>
                <a:cxn ang="0">
                  <a:pos x="35" y="61"/>
                </a:cxn>
                <a:cxn ang="0">
                  <a:pos x="50" y="76"/>
                </a:cxn>
                <a:cxn ang="0">
                  <a:pos x="20" y="104"/>
                </a:cxn>
                <a:cxn ang="0">
                  <a:pos x="54" y="136"/>
                </a:cxn>
                <a:cxn ang="0">
                  <a:pos x="105" y="136"/>
                </a:cxn>
                <a:cxn ang="0">
                  <a:pos x="135" y="136"/>
                </a:cxn>
                <a:cxn ang="0">
                  <a:pos x="151" y="151"/>
                </a:cxn>
                <a:cxn ang="0">
                  <a:pos x="161" y="141"/>
                </a:cxn>
                <a:cxn ang="0">
                  <a:pos x="161" y="157"/>
                </a:cxn>
                <a:cxn ang="0">
                  <a:pos x="175" y="144"/>
                </a:cxn>
                <a:cxn ang="0">
                  <a:pos x="185" y="156"/>
                </a:cxn>
                <a:cxn ang="0">
                  <a:pos x="210" y="130"/>
                </a:cxn>
                <a:cxn ang="0">
                  <a:pos x="229" y="137"/>
                </a:cxn>
                <a:cxn ang="0">
                  <a:pos x="241" y="128"/>
                </a:cxn>
                <a:cxn ang="0">
                  <a:pos x="250" y="124"/>
                </a:cxn>
                <a:cxn ang="0">
                  <a:pos x="261" y="124"/>
                </a:cxn>
                <a:cxn ang="0">
                  <a:pos x="301" y="138"/>
                </a:cxn>
                <a:cxn ang="0">
                  <a:pos x="347" y="148"/>
                </a:cxn>
                <a:cxn ang="0">
                  <a:pos x="341" y="114"/>
                </a:cxn>
                <a:cxn ang="0">
                  <a:pos x="302" y="83"/>
                </a:cxn>
                <a:cxn ang="0">
                  <a:pos x="302" y="40"/>
                </a:cxn>
                <a:cxn ang="0">
                  <a:pos x="313" y="11"/>
                </a:cxn>
                <a:cxn ang="0">
                  <a:pos x="302" y="0"/>
                </a:cxn>
                <a:cxn ang="0">
                  <a:pos x="0" y="14"/>
                </a:cxn>
                <a:cxn ang="0">
                  <a:pos x="0" y="39"/>
                </a:cxn>
              </a:cxnLst>
              <a:rect l="0" t="0" r="r" b="b"/>
              <a:pathLst>
                <a:path w="347" h="157">
                  <a:moveTo>
                    <a:pt x="0" y="39"/>
                  </a:moveTo>
                  <a:lnTo>
                    <a:pt x="11" y="39"/>
                  </a:lnTo>
                  <a:lnTo>
                    <a:pt x="11" y="26"/>
                  </a:lnTo>
                  <a:lnTo>
                    <a:pt x="23" y="26"/>
                  </a:lnTo>
                  <a:lnTo>
                    <a:pt x="11" y="47"/>
                  </a:lnTo>
                  <a:lnTo>
                    <a:pt x="11" y="61"/>
                  </a:lnTo>
                  <a:lnTo>
                    <a:pt x="35" y="61"/>
                  </a:lnTo>
                  <a:lnTo>
                    <a:pt x="50" y="76"/>
                  </a:lnTo>
                  <a:lnTo>
                    <a:pt x="20" y="104"/>
                  </a:lnTo>
                  <a:lnTo>
                    <a:pt x="54" y="136"/>
                  </a:lnTo>
                  <a:lnTo>
                    <a:pt x="105" y="136"/>
                  </a:lnTo>
                  <a:lnTo>
                    <a:pt x="135" y="136"/>
                  </a:lnTo>
                  <a:lnTo>
                    <a:pt x="151" y="151"/>
                  </a:lnTo>
                  <a:lnTo>
                    <a:pt x="161" y="141"/>
                  </a:lnTo>
                  <a:lnTo>
                    <a:pt x="161" y="157"/>
                  </a:lnTo>
                  <a:lnTo>
                    <a:pt x="175" y="144"/>
                  </a:lnTo>
                  <a:lnTo>
                    <a:pt x="185" y="156"/>
                  </a:lnTo>
                  <a:lnTo>
                    <a:pt x="210" y="130"/>
                  </a:lnTo>
                  <a:lnTo>
                    <a:pt x="229" y="137"/>
                  </a:lnTo>
                  <a:lnTo>
                    <a:pt x="241" y="128"/>
                  </a:lnTo>
                  <a:lnTo>
                    <a:pt x="250" y="124"/>
                  </a:lnTo>
                  <a:lnTo>
                    <a:pt x="261" y="124"/>
                  </a:lnTo>
                  <a:lnTo>
                    <a:pt x="301" y="138"/>
                  </a:lnTo>
                  <a:lnTo>
                    <a:pt x="347" y="148"/>
                  </a:lnTo>
                  <a:lnTo>
                    <a:pt x="341" y="114"/>
                  </a:lnTo>
                  <a:lnTo>
                    <a:pt x="302" y="83"/>
                  </a:lnTo>
                  <a:lnTo>
                    <a:pt x="302" y="40"/>
                  </a:lnTo>
                  <a:lnTo>
                    <a:pt x="313" y="11"/>
                  </a:lnTo>
                  <a:lnTo>
                    <a:pt x="302" y="0"/>
                  </a:lnTo>
                  <a:lnTo>
                    <a:pt x="0" y="14"/>
                  </a:lnTo>
                  <a:lnTo>
                    <a:pt x="0" y="3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5" name="Freeform 1163"/>
            <p:cNvSpPr>
              <a:spLocks/>
            </p:cNvSpPr>
            <p:nvPr/>
          </p:nvSpPr>
          <p:spPr bwMode="auto">
            <a:xfrm>
              <a:off x="-1838" y="1100"/>
              <a:ext cx="226" cy="218"/>
            </a:xfrm>
            <a:custGeom>
              <a:avLst/>
              <a:gdLst/>
              <a:ahLst/>
              <a:cxnLst>
                <a:cxn ang="0">
                  <a:pos x="63" y="128"/>
                </a:cxn>
                <a:cxn ang="0">
                  <a:pos x="73" y="136"/>
                </a:cxn>
                <a:cxn ang="0">
                  <a:pos x="78" y="153"/>
                </a:cxn>
                <a:cxn ang="0">
                  <a:pos x="126" y="173"/>
                </a:cxn>
                <a:cxn ang="0">
                  <a:pos x="153" y="184"/>
                </a:cxn>
                <a:cxn ang="0">
                  <a:pos x="163" y="218"/>
                </a:cxn>
                <a:cxn ang="0">
                  <a:pos x="207" y="198"/>
                </a:cxn>
                <a:cxn ang="0">
                  <a:pos x="217" y="198"/>
                </a:cxn>
                <a:cxn ang="0">
                  <a:pos x="226" y="184"/>
                </a:cxn>
                <a:cxn ang="0">
                  <a:pos x="217" y="173"/>
                </a:cxn>
                <a:cxn ang="0">
                  <a:pos x="159" y="150"/>
                </a:cxn>
                <a:cxn ang="0">
                  <a:pos x="125" y="133"/>
                </a:cxn>
                <a:cxn ang="0">
                  <a:pos x="117" y="118"/>
                </a:cxn>
                <a:cxn ang="0">
                  <a:pos x="117" y="97"/>
                </a:cxn>
                <a:cxn ang="0">
                  <a:pos x="141" y="80"/>
                </a:cxn>
                <a:cxn ang="0">
                  <a:pos x="169" y="48"/>
                </a:cxn>
                <a:cxn ang="0">
                  <a:pos x="185" y="38"/>
                </a:cxn>
                <a:cxn ang="0">
                  <a:pos x="185" y="28"/>
                </a:cxn>
                <a:cxn ang="0">
                  <a:pos x="179" y="18"/>
                </a:cxn>
                <a:cxn ang="0">
                  <a:pos x="185" y="7"/>
                </a:cxn>
                <a:cxn ang="0">
                  <a:pos x="173" y="0"/>
                </a:cxn>
                <a:cxn ang="0">
                  <a:pos x="169" y="0"/>
                </a:cxn>
                <a:cxn ang="0">
                  <a:pos x="153" y="3"/>
                </a:cxn>
                <a:cxn ang="0">
                  <a:pos x="125" y="16"/>
                </a:cxn>
                <a:cxn ang="0">
                  <a:pos x="106" y="38"/>
                </a:cxn>
                <a:cxn ang="0">
                  <a:pos x="100" y="48"/>
                </a:cxn>
                <a:cxn ang="0">
                  <a:pos x="89" y="44"/>
                </a:cxn>
                <a:cxn ang="0">
                  <a:pos x="78" y="38"/>
                </a:cxn>
                <a:cxn ang="0">
                  <a:pos x="78" y="28"/>
                </a:cxn>
                <a:cxn ang="0">
                  <a:pos x="84" y="16"/>
                </a:cxn>
                <a:cxn ang="0">
                  <a:pos x="94" y="11"/>
                </a:cxn>
                <a:cxn ang="0">
                  <a:pos x="89" y="3"/>
                </a:cxn>
                <a:cxn ang="0">
                  <a:pos x="81" y="3"/>
                </a:cxn>
                <a:cxn ang="0">
                  <a:pos x="60" y="3"/>
                </a:cxn>
                <a:cxn ang="0">
                  <a:pos x="45" y="11"/>
                </a:cxn>
                <a:cxn ang="0">
                  <a:pos x="32" y="18"/>
                </a:cxn>
                <a:cxn ang="0">
                  <a:pos x="0" y="24"/>
                </a:cxn>
                <a:cxn ang="0">
                  <a:pos x="0" y="57"/>
                </a:cxn>
                <a:cxn ang="0">
                  <a:pos x="19" y="76"/>
                </a:cxn>
                <a:cxn ang="0">
                  <a:pos x="19" y="93"/>
                </a:cxn>
                <a:cxn ang="0">
                  <a:pos x="19" y="121"/>
                </a:cxn>
                <a:cxn ang="0">
                  <a:pos x="34" y="136"/>
                </a:cxn>
                <a:cxn ang="0">
                  <a:pos x="44" y="140"/>
                </a:cxn>
                <a:cxn ang="0">
                  <a:pos x="45" y="136"/>
                </a:cxn>
                <a:cxn ang="0">
                  <a:pos x="63" y="128"/>
                </a:cxn>
              </a:cxnLst>
              <a:rect l="0" t="0" r="r" b="b"/>
              <a:pathLst>
                <a:path w="226" h="218">
                  <a:moveTo>
                    <a:pt x="63" y="128"/>
                  </a:moveTo>
                  <a:lnTo>
                    <a:pt x="73" y="136"/>
                  </a:lnTo>
                  <a:lnTo>
                    <a:pt x="78" y="153"/>
                  </a:lnTo>
                  <a:lnTo>
                    <a:pt x="126" y="173"/>
                  </a:lnTo>
                  <a:lnTo>
                    <a:pt x="153" y="184"/>
                  </a:lnTo>
                  <a:lnTo>
                    <a:pt x="163" y="218"/>
                  </a:lnTo>
                  <a:lnTo>
                    <a:pt x="207" y="198"/>
                  </a:lnTo>
                  <a:lnTo>
                    <a:pt x="217" y="198"/>
                  </a:lnTo>
                  <a:lnTo>
                    <a:pt x="226" y="184"/>
                  </a:lnTo>
                  <a:lnTo>
                    <a:pt x="217" y="173"/>
                  </a:lnTo>
                  <a:lnTo>
                    <a:pt x="159" y="150"/>
                  </a:lnTo>
                  <a:lnTo>
                    <a:pt x="125" y="133"/>
                  </a:lnTo>
                  <a:lnTo>
                    <a:pt x="117" y="118"/>
                  </a:lnTo>
                  <a:lnTo>
                    <a:pt x="117" y="97"/>
                  </a:lnTo>
                  <a:lnTo>
                    <a:pt x="141" y="80"/>
                  </a:lnTo>
                  <a:lnTo>
                    <a:pt x="169" y="48"/>
                  </a:lnTo>
                  <a:lnTo>
                    <a:pt x="185" y="38"/>
                  </a:lnTo>
                  <a:lnTo>
                    <a:pt x="185" y="28"/>
                  </a:lnTo>
                  <a:lnTo>
                    <a:pt x="179" y="18"/>
                  </a:lnTo>
                  <a:lnTo>
                    <a:pt x="185" y="7"/>
                  </a:lnTo>
                  <a:lnTo>
                    <a:pt x="173" y="0"/>
                  </a:lnTo>
                  <a:lnTo>
                    <a:pt x="169" y="0"/>
                  </a:lnTo>
                  <a:lnTo>
                    <a:pt x="153" y="3"/>
                  </a:lnTo>
                  <a:lnTo>
                    <a:pt x="125" y="16"/>
                  </a:lnTo>
                  <a:lnTo>
                    <a:pt x="106" y="38"/>
                  </a:lnTo>
                  <a:lnTo>
                    <a:pt x="100" y="48"/>
                  </a:lnTo>
                  <a:lnTo>
                    <a:pt x="89" y="44"/>
                  </a:lnTo>
                  <a:lnTo>
                    <a:pt x="78" y="38"/>
                  </a:lnTo>
                  <a:lnTo>
                    <a:pt x="78" y="28"/>
                  </a:lnTo>
                  <a:lnTo>
                    <a:pt x="84" y="16"/>
                  </a:lnTo>
                  <a:lnTo>
                    <a:pt x="94" y="11"/>
                  </a:lnTo>
                  <a:lnTo>
                    <a:pt x="89" y="3"/>
                  </a:lnTo>
                  <a:lnTo>
                    <a:pt x="81" y="3"/>
                  </a:lnTo>
                  <a:lnTo>
                    <a:pt x="60" y="3"/>
                  </a:lnTo>
                  <a:lnTo>
                    <a:pt x="45" y="11"/>
                  </a:lnTo>
                  <a:lnTo>
                    <a:pt x="32" y="18"/>
                  </a:lnTo>
                  <a:lnTo>
                    <a:pt x="0" y="24"/>
                  </a:lnTo>
                  <a:lnTo>
                    <a:pt x="0" y="57"/>
                  </a:lnTo>
                  <a:lnTo>
                    <a:pt x="19" y="76"/>
                  </a:lnTo>
                  <a:lnTo>
                    <a:pt x="19" y="93"/>
                  </a:lnTo>
                  <a:lnTo>
                    <a:pt x="19" y="121"/>
                  </a:lnTo>
                  <a:lnTo>
                    <a:pt x="34" y="136"/>
                  </a:lnTo>
                  <a:lnTo>
                    <a:pt x="44" y="140"/>
                  </a:lnTo>
                  <a:lnTo>
                    <a:pt x="45" y="136"/>
                  </a:lnTo>
                  <a:lnTo>
                    <a:pt x="63" y="12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6" name="Freeform 1164"/>
            <p:cNvSpPr>
              <a:spLocks/>
            </p:cNvSpPr>
            <p:nvPr/>
          </p:nvSpPr>
          <p:spPr bwMode="auto">
            <a:xfrm>
              <a:off x="-1838" y="1100"/>
              <a:ext cx="226" cy="218"/>
            </a:xfrm>
            <a:custGeom>
              <a:avLst/>
              <a:gdLst/>
              <a:ahLst/>
              <a:cxnLst>
                <a:cxn ang="0">
                  <a:pos x="63" y="128"/>
                </a:cxn>
                <a:cxn ang="0">
                  <a:pos x="73" y="136"/>
                </a:cxn>
                <a:cxn ang="0">
                  <a:pos x="78" y="153"/>
                </a:cxn>
                <a:cxn ang="0">
                  <a:pos x="126" y="173"/>
                </a:cxn>
                <a:cxn ang="0">
                  <a:pos x="153" y="184"/>
                </a:cxn>
                <a:cxn ang="0">
                  <a:pos x="163" y="218"/>
                </a:cxn>
                <a:cxn ang="0">
                  <a:pos x="207" y="198"/>
                </a:cxn>
                <a:cxn ang="0">
                  <a:pos x="217" y="198"/>
                </a:cxn>
                <a:cxn ang="0">
                  <a:pos x="226" y="184"/>
                </a:cxn>
                <a:cxn ang="0">
                  <a:pos x="217" y="173"/>
                </a:cxn>
                <a:cxn ang="0">
                  <a:pos x="159" y="150"/>
                </a:cxn>
                <a:cxn ang="0">
                  <a:pos x="125" y="133"/>
                </a:cxn>
                <a:cxn ang="0">
                  <a:pos x="117" y="118"/>
                </a:cxn>
                <a:cxn ang="0">
                  <a:pos x="117" y="97"/>
                </a:cxn>
                <a:cxn ang="0">
                  <a:pos x="141" y="80"/>
                </a:cxn>
                <a:cxn ang="0">
                  <a:pos x="169" y="48"/>
                </a:cxn>
                <a:cxn ang="0">
                  <a:pos x="185" y="38"/>
                </a:cxn>
                <a:cxn ang="0">
                  <a:pos x="185" y="28"/>
                </a:cxn>
                <a:cxn ang="0">
                  <a:pos x="179" y="18"/>
                </a:cxn>
                <a:cxn ang="0">
                  <a:pos x="185" y="7"/>
                </a:cxn>
                <a:cxn ang="0">
                  <a:pos x="173" y="0"/>
                </a:cxn>
                <a:cxn ang="0">
                  <a:pos x="169" y="0"/>
                </a:cxn>
                <a:cxn ang="0">
                  <a:pos x="153" y="3"/>
                </a:cxn>
                <a:cxn ang="0">
                  <a:pos x="125" y="16"/>
                </a:cxn>
                <a:cxn ang="0">
                  <a:pos x="106" y="38"/>
                </a:cxn>
                <a:cxn ang="0">
                  <a:pos x="100" y="48"/>
                </a:cxn>
                <a:cxn ang="0">
                  <a:pos x="89" y="44"/>
                </a:cxn>
                <a:cxn ang="0">
                  <a:pos x="78" y="38"/>
                </a:cxn>
                <a:cxn ang="0">
                  <a:pos x="78" y="28"/>
                </a:cxn>
                <a:cxn ang="0">
                  <a:pos x="84" y="16"/>
                </a:cxn>
                <a:cxn ang="0">
                  <a:pos x="94" y="11"/>
                </a:cxn>
                <a:cxn ang="0">
                  <a:pos x="89" y="3"/>
                </a:cxn>
                <a:cxn ang="0">
                  <a:pos x="81" y="3"/>
                </a:cxn>
                <a:cxn ang="0">
                  <a:pos x="60" y="3"/>
                </a:cxn>
                <a:cxn ang="0">
                  <a:pos x="45" y="11"/>
                </a:cxn>
                <a:cxn ang="0">
                  <a:pos x="32" y="18"/>
                </a:cxn>
                <a:cxn ang="0">
                  <a:pos x="0" y="24"/>
                </a:cxn>
                <a:cxn ang="0">
                  <a:pos x="0" y="57"/>
                </a:cxn>
                <a:cxn ang="0">
                  <a:pos x="19" y="76"/>
                </a:cxn>
                <a:cxn ang="0">
                  <a:pos x="19" y="93"/>
                </a:cxn>
                <a:cxn ang="0">
                  <a:pos x="19" y="121"/>
                </a:cxn>
                <a:cxn ang="0">
                  <a:pos x="34" y="136"/>
                </a:cxn>
                <a:cxn ang="0">
                  <a:pos x="44" y="140"/>
                </a:cxn>
                <a:cxn ang="0">
                  <a:pos x="45" y="136"/>
                </a:cxn>
                <a:cxn ang="0">
                  <a:pos x="63" y="128"/>
                </a:cxn>
              </a:cxnLst>
              <a:rect l="0" t="0" r="r" b="b"/>
              <a:pathLst>
                <a:path w="226" h="218">
                  <a:moveTo>
                    <a:pt x="63" y="128"/>
                  </a:moveTo>
                  <a:lnTo>
                    <a:pt x="73" y="136"/>
                  </a:lnTo>
                  <a:lnTo>
                    <a:pt x="78" y="153"/>
                  </a:lnTo>
                  <a:lnTo>
                    <a:pt x="126" y="173"/>
                  </a:lnTo>
                  <a:lnTo>
                    <a:pt x="153" y="184"/>
                  </a:lnTo>
                  <a:lnTo>
                    <a:pt x="163" y="218"/>
                  </a:lnTo>
                  <a:lnTo>
                    <a:pt x="207" y="198"/>
                  </a:lnTo>
                  <a:lnTo>
                    <a:pt x="217" y="198"/>
                  </a:lnTo>
                  <a:lnTo>
                    <a:pt x="226" y="184"/>
                  </a:lnTo>
                  <a:lnTo>
                    <a:pt x="217" y="173"/>
                  </a:lnTo>
                  <a:lnTo>
                    <a:pt x="159" y="150"/>
                  </a:lnTo>
                  <a:lnTo>
                    <a:pt x="125" y="133"/>
                  </a:lnTo>
                  <a:lnTo>
                    <a:pt x="117" y="118"/>
                  </a:lnTo>
                  <a:lnTo>
                    <a:pt x="117" y="97"/>
                  </a:lnTo>
                  <a:lnTo>
                    <a:pt x="141" y="80"/>
                  </a:lnTo>
                  <a:lnTo>
                    <a:pt x="169" y="48"/>
                  </a:lnTo>
                  <a:lnTo>
                    <a:pt x="185" y="38"/>
                  </a:lnTo>
                  <a:lnTo>
                    <a:pt x="185" y="28"/>
                  </a:lnTo>
                  <a:lnTo>
                    <a:pt x="179" y="18"/>
                  </a:lnTo>
                  <a:lnTo>
                    <a:pt x="185" y="7"/>
                  </a:lnTo>
                  <a:lnTo>
                    <a:pt x="173" y="0"/>
                  </a:lnTo>
                  <a:lnTo>
                    <a:pt x="169" y="0"/>
                  </a:lnTo>
                  <a:lnTo>
                    <a:pt x="153" y="3"/>
                  </a:lnTo>
                  <a:lnTo>
                    <a:pt x="125" y="16"/>
                  </a:lnTo>
                  <a:lnTo>
                    <a:pt x="106" y="38"/>
                  </a:lnTo>
                  <a:lnTo>
                    <a:pt x="100" y="48"/>
                  </a:lnTo>
                  <a:lnTo>
                    <a:pt x="89" y="44"/>
                  </a:lnTo>
                  <a:lnTo>
                    <a:pt x="78" y="38"/>
                  </a:lnTo>
                  <a:lnTo>
                    <a:pt x="78" y="28"/>
                  </a:lnTo>
                  <a:lnTo>
                    <a:pt x="84" y="16"/>
                  </a:lnTo>
                  <a:lnTo>
                    <a:pt x="94" y="11"/>
                  </a:lnTo>
                  <a:lnTo>
                    <a:pt x="89" y="3"/>
                  </a:lnTo>
                  <a:lnTo>
                    <a:pt x="81" y="3"/>
                  </a:lnTo>
                  <a:lnTo>
                    <a:pt x="60" y="3"/>
                  </a:lnTo>
                  <a:lnTo>
                    <a:pt x="45" y="11"/>
                  </a:lnTo>
                  <a:lnTo>
                    <a:pt x="32" y="18"/>
                  </a:lnTo>
                  <a:lnTo>
                    <a:pt x="0" y="24"/>
                  </a:lnTo>
                  <a:lnTo>
                    <a:pt x="0" y="57"/>
                  </a:lnTo>
                  <a:lnTo>
                    <a:pt x="19" y="76"/>
                  </a:lnTo>
                  <a:lnTo>
                    <a:pt x="19" y="93"/>
                  </a:lnTo>
                  <a:lnTo>
                    <a:pt x="19" y="121"/>
                  </a:lnTo>
                  <a:lnTo>
                    <a:pt x="34" y="136"/>
                  </a:lnTo>
                  <a:lnTo>
                    <a:pt x="44" y="140"/>
                  </a:lnTo>
                  <a:lnTo>
                    <a:pt x="45" y="136"/>
                  </a:lnTo>
                  <a:lnTo>
                    <a:pt x="63" y="12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7" name="Freeform 1165"/>
            <p:cNvSpPr>
              <a:spLocks/>
            </p:cNvSpPr>
            <p:nvPr/>
          </p:nvSpPr>
          <p:spPr bwMode="auto">
            <a:xfrm>
              <a:off x="-2472" y="884"/>
              <a:ext cx="494" cy="353"/>
            </a:xfrm>
            <a:custGeom>
              <a:avLst/>
              <a:gdLst/>
              <a:ahLst/>
              <a:cxnLst>
                <a:cxn ang="0">
                  <a:pos x="494" y="314"/>
                </a:cxn>
                <a:cxn ang="0">
                  <a:pos x="482" y="277"/>
                </a:cxn>
                <a:cxn ang="0">
                  <a:pos x="482" y="244"/>
                </a:cxn>
                <a:cxn ang="0">
                  <a:pos x="494" y="192"/>
                </a:cxn>
                <a:cxn ang="0">
                  <a:pos x="413" y="159"/>
                </a:cxn>
                <a:cxn ang="0">
                  <a:pos x="428" y="117"/>
                </a:cxn>
                <a:cxn ang="0">
                  <a:pos x="404" y="102"/>
                </a:cxn>
                <a:cxn ang="0">
                  <a:pos x="404" y="80"/>
                </a:cxn>
                <a:cxn ang="0">
                  <a:pos x="393" y="95"/>
                </a:cxn>
                <a:cxn ang="0">
                  <a:pos x="372" y="50"/>
                </a:cxn>
                <a:cxn ang="0">
                  <a:pos x="378" y="37"/>
                </a:cxn>
                <a:cxn ang="0">
                  <a:pos x="375" y="26"/>
                </a:cxn>
                <a:cxn ang="0">
                  <a:pos x="368" y="25"/>
                </a:cxn>
                <a:cxn ang="0">
                  <a:pos x="357" y="19"/>
                </a:cxn>
                <a:cxn ang="0">
                  <a:pos x="347" y="12"/>
                </a:cxn>
                <a:cxn ang="0">
                  <a:pos x="340" y="5"/>
                </a:cxn>
                <a:cxn ang="0">
                  <a:pos x="315" y="22"/>
                </a:cxn>
                <a:cxn ang="0">
                  <a:pos x="301" y="13"/>
                </a:cxn>
                <a:cxn ang="0">
                  <a:pos x="279" y="7"/>
                </a:cxn>
                <a:cxn ang="0">
                  <a:pos x="269" y="83"/>
                </a:cxn>
                <a:cxn ang="0">
                  <a:pos x="238" y="97"/>
                </a:cxn>
                <a:cxn ang="0">
                  <a:pos x="218" y="170"/>
                </a:cxn>
                <a:cxn ang="0">
                  <a:pos x="191" y="192"/>
                </a:cxn>
                <a:cxn ang="0">
                  <a:pos x="84" y="179"/>
                </a:cxn>
                <a:cxn ang="0">
                  <a:pos x="63" y="202"/>
                </a:cxn>
                <a:cxn ang="0">
                  <a:pos x="29" y="206"/>
                </a:cxn>
                <a:cxn ang="0">
                  <a:pos x="38" y="234"/>
                </a:cxn>
                <a:cxn ang="0">
                  <a:pos x="13" y="290"/>
                </a:cxn>
                <a:cxn ang="0">
                  <a:pos x="0" y="312"/>
                </a:cxn>
                <a:cxn ang="0">
                  <a:pos x="13" y="332"/>
                </a:cxn>
                <a:cxn ang="0">
                  <a:pos x="184" y="332"/>
                </a:cxn>
                <a:cxn ang="0">
                  <a:pos x="321" y="344"/>
                </a:cxn>
                <a:cxn ang="0">
                  <a:pos x="310" y="324"/>
                </a:cxn>
                <a:cxn ang="0">
                  <a:pos x="356" y="293"/>
                </a:cxn>
                <a:cxn ang="0">
                  <a:pos x="360" y="312"/>
                </a:cxn>
                <a:cxn ang="0">
                  <a:pos x="388" y="312"/>
                </a:cxn>
                <a:cxn ang="0">
                  <a:pos x="397" y="324"/>
                </a:cxn>
                <a:cxn ang="0">
                  <a:pos x="400" y="327"/>
                </a:cxn>
                <a:cxn ang="0">
                  <a:pos x="419" y="344"/>
                </a:cxn>
                <a:cxn ang="0">
                  <a:pos x="456" y="353"/>
                </a:cxn>
                <a:cxn ang="0">
                  <a:pos x="494" y="330"/>
                </a:cxn>
              </a:cxnLst>
              <a:rect l="0" t="0" r="r" b="b"/>
              <a:pathLst>
                <a:path w="494" h="353">
                  <a:moveTo>
                    <a:pt x="494" y="330"/>
                  </a:moveTo>
                  <a:lnTo>
                    <a:pt x="494" y="314"/>
                  </a:lnTo>
                  <a:lnTo>
                    <a:pt x="494" y="287"/>
                  </a:lnTo>
                  <a:lnTo>
                    <a:pt x="482" y="277"/>
                  </a:lnTo>
                  <a:lnTo>
                    <a:pt x="466" y="262"/>
                  </a:lnTo>
                  <a:lnTo>
                    <a:pt x="482" y="244"/>
                  </a:lnTo>
                  <a:lnTo>
                    <a:pt x="482" y="234"/>
                  </a:lnTo>
                  <a:lnTo>
                    <a:pt x="494" y="192"/>
                  </a:lnTo>
                  <a:lnTo>
                    <a:pt x="447" y="192"/>
                  </a:lnTo>
                  <a:lnTo>
                    <a:pt x="413" y="159"/>
                  </a:lnTo>
                  <a:lnTo>
                    <a:pt x="443" y="132"/>
                  </a:lnTo>
                  <a:lnTo>
                    <a:pt x="428" y="117"/>
                  </a:lnTo>
                  <a:lnTo>
                    <a:pt x="404" y="117"/>
                  </a:lnTo>
                  <a:lnTo>
                    <a:pt x="404" y="102"/>
                  </a:lnTo>
                  <a:lnTo>
                    <a:pt x="416" y="80"/>
                  </a:lnTo>
                  <a:lnTo>
                    <a:pt x="404" y="80"/>
                  </a:lnTo>
                  <a:lnTo>
                    <a:pt x="404" y="95"/>
                  </a:lnTo>
                  <a:lnTo>
                    <a:pt x="393" y="95"/>
                  </a:lnTo>
                  <a:lnTo>
                    <a:pt x="393" y="70"/>
                  </a:lnTo>
                  <a:lnTo>
                    <a:pt x="372" y="50"/>
                  </a:lnTo>
                  <a:lnTo>
                    <a:pt x="372" y="43"/>
                  </a:lnTo>
                  <a:lnTo>
                    <a:pt x="378" y="37"/>
                  </a:lnTo>
                  <a:lnTo>
                    <a:pt x="378" y="26"/>
                  </a:lnTo>
                  <a:lnTo>
                    <a:pt x="375" y="26"/>
                  </a:lnTo>
                  <a:lnTo>
                    <a:pt x="371" y="25"/>
                  </a:lnTo>
                  <a:lnTo>
                    <a:pt x="368" y="25"/>
                  </a:lnTo>
                  <a:lnTo>
                    <a:pt x="365" y="23"/>
                  </a:lnTo>
                  <a:lnTo>
                    <a:pt x="357" y="19"/>
                  </a:lnTo>
                  <a:lnTo>
                    <a:pt x="353" y="16"/>
                  </a:lnTo>
                  <a:lnTo>
                    <a:pt x="347" y="12"/>
                  </a:lnTo>
                  <a:lnTo>
                    <a:pt x="343" y="9"/>
                  </a:lnTo>
                  <a:lnTo>
                    <a:pt x="340" y="5"/>
                  </a:lnTo>
                  <a:lnTo>
                    <a:pt x="340" y="22"/>
                  </a:lnTo>
                  <a:lnTo>
                    <a:pt x="315" y="22"/>
                  </a:lnTo>
                  <a:lnTo>
                    <a:pt x="315" y="2"/>
                  </a:lnTo>
                  <a:lnTo>
                    <a:pt x="301" y="13"/>
                  </a:lnTo>
                  <a:lnTo>
                    <a:pt x="287" y="0"/>
                  </a:lnTo>
                  <a:lnTo>
                    <a:pt x="279" y="7"/>
                  </a:lnTo>
                  <a:lnTo>
                    <a:pt x="288" y="83"/>
                  </a:lnTo>
                  <a:lnTo>
                    <a:pt x="269" y="83"/>
                  </a:lnTo>
                  <a:lnTo>
                    <a:pt x="260" y="76"/>
                  </a:lnTo>
                  <a:lnTo>
                    <a:pt x="238" y="97"/>
                  </a:lnTo>
                  <a:lnTo>
                    <a:pt x="218" y="97"/>
                  </a:lnTo>
                  <a:lnTo>
                    <a:pt x="218" y="170"/>
                  </a:lnTo>
                  <a:lnTo>
                    <a:pt x="191" y="170"/>
                  </a:lnTo>
                  <a:lnTo>
                    <a:pt x="191" y="192"/>
                  </a:lnTo>
                  <a:lnTo>
                    <a:pt x="84" y="192"/>
                  </a:lnTo>
                  <a:lnTo>
                    <a:pt x="84" y="179"/>
                  </a:lnTo>
                  <a:lnTo>
                    <a:pt x="63" y="179"/>
                  </a:lnTo>
                  <a:lnTo>
                    <a:pt x="63" y="202"/>
                  </a:lnTo>
                  <a:lnTo>
                    <a:pt x="32" y="202"/>
                  </a:lnTo>
                  <a:lnTo>
                    <a:pt x="29" y="206"/>
                  </a:lnTo>
                  <a:lnTo>
                    <a:pt x="29" y="219"/>
                  </a:lnTo>
                  <a:lnTo>
                    <a:pt x="38" y="234"/>
                  </a:lnTo>
                  <a:lnTo>
                    <a:pt x="21" y="282"/>
                  </a:lnTo>
                  <a:lnTo>
                    <a:pt x="13" y="290"/>
                  </a:lnTo>
                  <a:lnTo>
                    <a:pt x="9" y="302"/>
                  </a:lnTo>
                  <a:lnTo>
                    <a:pt x="0" y="312"/>
                  </a:lnTo>
                  <a:lnTo>
                    <a:pt x="9" y="324"/>
                  </a:lnTo>
                  <a:lnTo>
                    <a:pt x="13" y="332"/>
                  </a:lnTo>
                  <a:lnTo>
                    <a:pt x="129" y="312"/>
                  </a:lnTo>
                  <a:lnTo>
                    <a:pt x="184" y="332"/>
                  </a:lnTo>
                  <a:lnTo>
                    <a:pt x="269" y="349"/>
                  </a:lnTo>
                  <a:lnTo>
                    <a:pt x="321" y="344"/>
                  </a:lnTo>
                  <a:lnTo>
                    <a:pt x="328" y="336"/>
                  </a:lnTo>
                  <a:lnTo>
                    <a:pt x="310" y="324"/>
                  </a:lnTo>
                  <a:lnTo>
                    <a:pt x="343" y="293"/>
                  </a:lnTo>
                  <a:lnTo>
                    <a:pt x="356" y="293"/>
                  </a:lnTo>
                  <a:lnTo>
                    <a:pt x="356" y="307"/>
                  </a:lnTo>
                  <a:lnTo>
                    <a:pt x="360" y="312"/>
                  </a:lnTo>
                  <a:lnTo>
                    <a:pt x="382" y="312"/>
                  </a:lnTo>
                  <a:lnTo>
                    <a:pt x="388" y="312"/>
                  </a:lnTo>
                  <a:lnTo>
                    <a:pt x="400" y="312"/>
                  </a:lnTo>
                  <a:lnTo>
                    <a:pt x="397" y="324"/>
                  </a:lnTo>
                  <a:lnTo>
                    <a:pt x="400" y="324"/>
                  </a:lnTo>
                  <a:lnTo>
                    <a:pt x="400" y="327"/>
                  </a:lnTo>
                  <a:lnTo>
                    <a:pt x="409" y="327"/>
                  </a:lnTo>
                  <a:lnTo>
                    <a:pt x="419" y="344"/>
                  </a:lnTo>
                  <a:lnTo>
                    <a:pt x="438" y="352"/>
                  </a:lnTo>
                  <a:lnTo>
                    <a:pt x="456" y="353"/>
                  </a:lnTo>
                  <a:lnTo>
                    <a:pt x="471" y="330"/>
                  </a:lnTo>
                  <a:lnTo>
                    <a:pt x="494" y="33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8" name="Freeform 1166"/>
            <p:cNvSpPr>
              <a:spLocks/>
            </p:cNvSpPr>
            <p:nvPr/>
          </p:nvSpPr>
          <p:spPr bwMode="auto">
            <a:xfrm>
              <a:off x="-2472" y="884"/>
              <a:ext cx="494" cy="353"/>
            </a:xfrm>
            <a:custGeom>
              <a:avLst/>
              <a:gdLst/>
              <a:ahLst/>
              <a:cxnLst>
                <a:cxn ang="0">
                  <a:pos x="494" y="314"/>
                </a:cxn>
                <a:cxn ang="0">
                  <a:pos x="482" y="277"/>
                </a:cxn>
                <a:cxn ang="0">
                  <a:pos x="482" y="244"/>
                </a:cxn>
                <a:cxn ang="0">
                  <a:pos x="494" y="192"/>
                </a:cxn>
                <a:cxn ang="0">
                  <a:pos x="413" y="159"/>
                </a:cxn>
                <a:cxn ang="0">
                  <a:pos x="428" y="117"/>
                </a:cxn>
                <a:cxn ang="0">
                  <a:pos x="404" y="102"/>
                </a:cxn>
                <a:cxn ang="0">
                  <a:pos x="404" y="80"/>
                </a:cxn>
                <a:cxn ang="0">
                  <a:pos x="393" y="95"/>
                </a:cxn>
                <a:cxn ang="0">
                  <a:pos x="372" y="50"/>
                </a:cxn>
                <a:cxn ang="0">
                  <a:pos x="378" y="37"/>
                </a:cxn>
                <a:cxn ang="0">
                  <a:pos x="375" y="26"/>
                </a:cxn>
                <a:cxn ang="0">
                  <a:pos x="368" y="25"/>
                </a:cxn>
                <a:cxn ang="0">
                  <a:pos x="357" y="19"/>
                </a:cxn>
                <a:cxn ang="0">
                  <a:pos x="347" y="12"/>
                </a:cxn>
                <a:cxn ang="0">
                  <a:pos x="340" y="5"/>
                </a:cxn>
                <a:cxn ang="0">
                  <a:pos x="315" y="22"/>
                </a:cxn>
                <a:cxn ang="0">
                  <a:pos x="301" y="13"/>
                </a:cxn>
                <a:cxn ang="0">
                  <a:pos x="279" y="7"/>
                </a:cxn>
                <a:cxn ang="0">
                  <a:pos x="269" y="83"/>
                </a:cxn>
                <a:cxn ang="0">
                  <a:pos x="238" y="97"/>
                </a:cxn>
                <a:cxn ang="0">
                  <a:pos x="218" y="170"/>
                </a:cxn>
                <a:cxn ang="0">
                  <a:pos x="191" y="192"/>
                </a:cxn>
                <a:cxn ang="0">
                  <a:pos x="84" y="179"/>
                </a:cxn>
                <a:cxn ang="0">
                  <a:pos x="63" y="202"/>
                </a:cxn>
                <a:cxn ang="0">
                  <a:pos x="29" y="206"/>
                </a:cxn>
                <a:cxn ang="0">
                  <a:pos x="38" y="234"/>
                </a:cxn>
                <a:cxn ang="0">
                  <a:pos x="13" y="290"/>
                </a:cxn>
                <a:cxn ang="0">
                  <a:pos x="0" y="312"/>
                </a:cxn>
                <a:cxn ang="0">
                  <a:pos x="13" y="332"/>
                </a:cxn>
                <a:cxn ang="0">
                  <a:pos x="184" y="332"/>
                </a:cxn>
                <a:cxn ang="0">
                  <a:pos x="321" y="344"/>
                </a:cxn>
                <a:cxn ang="0">
                  <a:pos x="310" y="324"/>
                </a:cxn>
                <a:cxn ang="0">
                  <a:pos x="356" y="293"/>
                </a:cxn>
                <a:cxn ang="0">
                  <a:pos x="360" y="312"/>
                </a:cxn>
                <a:cxn ang="0">
                  <a:pos x="388" y="312"/>
                </a:cxn>
                <a:cxn ang="0">
                  <a:pos x="397" y="324"/>
                </a:cxn>
                <a:cxn ang="0">
                  <a:pos x="400" y="327"/>
                </a:cxn>
                <a:cxn ang="0">
                  <a:pos x="419" y="344"/>
                </a:cxn>
                <a:cxn ang="0">
                  <a:pos x="456" y="353"/>
                </a:cxn>
                <a:cxn ang="0">
                  <a:pos x="494" y="330"/>
                </a:cxn>
              </a:cxnLst>
              <a:rect l="0" t="0" r="r" b="b"/>
              <a:pathLst>
                <a:path w="494" h="353">
                  <a:moveTo>
                    <a:pt x="494" y="330"/>
                  </a:moveTo>
                  <a:lnTo>
                    <a:pt x="494" y="314"/>
                  </a:lnTo>
                  <a:lnTo>
                    <a:pt x="494" y="287"/>
                  </a:lnTo>
                  <a:lnTo>
                    <a:pt x="482" y="277"/>
                  </a:lnTo>
                  <a:lnTo>
                    <a:pt x="466" y="262"/>
                  </a:lnTo>
                  <a:lnTo>
                    <a:pt x="482" y="244"/>
                  </a:lnTo>
                  <a:lnTo>
                    <a:pt x="482" y="234"/>
                  </a:lnTo>
                  <a:lnTo>
                    <a:pt x="494" y="192"/>
                  </a:lnTo>
                  <a:lnTo>
                    <a:pt x="447" y="192"/>
                  </a:lnTo>
                  <a:lnTo>
                    <a:pt x="413" y="159"/>
                  </a:lnTo>
                  <a:lnTo>
                    <a:pt x="443" y="132"/>
                  </a:lnTo>
                  <a:lnTo>
                    <a:pt x="428" y="117"/>
                  </a:lnTo>
                  <a:lnTo>
                    <a:pt x="404" y="117"/>
                  </a:lnTo>
                  <a:lnTo>
                    <a:pt x="404" y="102"/>
                  </a:lnTo>
                  <a:lnTo>
                    <a:pt x="416" y="80"/>
                  </a:lnTo>
                  <a:lnTo>
                    <a:pt x="404" y="80"/>
                  </a:lnTo>
                  <a:lnTo>
                    <a:pt x="404" y="95"/>
                  </a:lnTo>
                  <a:lnTo>
                    <a:pt x="393" y="95"/>
                  </a:lnTo>
                  <a:lnTo>
                    <a:pt x="393" y="70"/>
                  </a:lnTo>
                  <a:lnTo>
                    <a:pt x="372" y="50"/>
                  </a:lnTo>
                  <a:lnTo>
                    <a:pt x="372" y="43"/>
                  </a:lnTo>
                  <a:lnTo>
                    <a:pt x="378" y="37"/>
                  </a:lnTo>
                  <a:lnTo>
                    <a:pt x="378" y="26"/>
                  </a:lnTo>
                  <a:lnTo>
                    <a:pt x="375" y="26"/>
                  </a:lnTo>
                  <a:lnTo>
                    <a:pt x="371" y="25"/>
                  </a:lnTo>
                  <a:lnTo>
                    <a:pt x="368" y="25"/>
                  </a:lnTo>
                  <a:lnTo>
                    <a:pt x="365" y="23"/>
                  </a:lnTo>
                  <a:lnTo>
                    <a:pt x="357" y="19"/>
                  </a:lnTo>
                  <a:lnTo>
                    <a:pt x="353" y="16"/>
                  </a:lnTo>
                  <a:lnTo>
                    <a:pt x="347" y="12"/>
                  </a:lnTo>
                  <a:lnTo>
                    <a:pt x="343" y="9"/>
                  </a:lnTo>
                  <a:lnTo>
                    <a:pt x="340" y="5"/>
                  </a:lnTo>
                  <a:lnTo>
                    <a:pt x="340" y="22"/>
                  </a:lnTo>
                  <a:lnTo>
                    <a:pt x="315" y="22"/>
                  </a:lnTo>
                  <a:lnTo>
                    <a:pt x="315" y="2"/>
                  </a:lnTo>
                  <a:lnTo>
                    <a:pt x="301" y="13"/>
                  </a:lnTo>
                  <a:lnTo>
                    <a:pt x="287" y="0"/>
                  </a:lnTo>
                  <a:lnTo>
                    <a:pt x="279" y="7"/>
                  </a:lnTo>
                  <a:lnTo>
                    <a:pt x="288" y="83"/>
                  </a:lnTo>
                  <a:lnTo>
                    <a:pt x="269" y="83"/>
                  </a:lnTo>
                  <a:lnTo>
                    <a:pt x="260" y="76"/>
                  </a:lnTo>
                  <a:lnTo>
                    <a:pt x="238" y="97"/>
                  </a:lnTo>
                  <a:lnTo>
                    <a:pt x="218" y="97"/>
                  </a:lnTo>
                  <a:lnTo>
                    <a:pt x="218" y="170"/>
                  </a:lnTo>
                  <a:lnTo>
                    <a:pt x="191" y="170"/>
                  </a:lnTo>
                  <a:lnTo>
                    <a:pt x="191" y="192"/>
                  </a:lnTo>
                  <a:lnTo>
                    <a:pt x="84" y="192"/>
                  </a:lnTo>
                  <a:lnTo>
                    <a:pt x="84" y="179"/>
                  </a:lnTo>
                  <a:lnTo>
                    <a:pt x="63" y="179"/>
                  </a:lnTo>
                  <a:lnTo>
                    <a:pt x="63" y="202"/>
                  </a:lnTo>
                  <a:lnTo>
                    <a:pt x="32" y="202"/>
                  </a:lnTo>
                  <a:lnTo>
                    <a:pt x="29" y="206"/>
                  </a:lnTo>
                  <a:lnTo>
                    <a:pt x="29" y="219"/>
                  </a:lnTo>
                  <a:lnTo>
                    <a:pt x="38" y="234"/>
                  </a:lnTo>
                  <a:lnTo>
                    <a:pt x="21" y="282"/>
                  </a:lnTo>
                  <a:lnTo>
                    <a:pt x="13" y="290"/>
                  </a:lnTo>
                  <a:lnTo>
                    <a:pt x="9" y="302"/>
                  </a:lnTo>
                  <a:lnTo>
                    <a:pt x="0" y="312"/>
                  </a:lnTo>
                  <a:lnTo>
                    <a:pt x="9" y="324"/>
                  </a:lnTo>
                  <a:lnTo>
                    <a:pt x="13" y="332"/>
                  </a:lnTo>
                  <a:lnTo>
                    <a:pt x="129" y="312"/>
                  </a:lnTo>
                  <a:lnTo>
                    <a:pt x="184" y="332"/>
                  </a:lnTo>
                  <a:lnTo>
                    <a:pt x="269" y="349"/>
                  </a:lnTo>
                  <a:lnTo>
                    <a:pt x="321" y="344"/>
                  </a:lnTo>
                  <a:lnTo>
                    <a:pt x="328" y="336"/>
                  </a:lnTo>
                  <a:lnTo>
                    <a:pt x="310" y="324"/>
                  </a:lnTo>
                  <a:lnTo>
                    <a:pt x="343" y="293"/>
                  </a:lnTo>
                  <a:lnTo>
                    <a:pt x="356" y="293"/>
                  </a:lnTo>
                  <a:lnTo>
                    <a:pt x="356" y="307"/>
                  </a:lnTo>
                  <a:lnTo>
                    <a:pt x="360" y="312"/>
                  </a:lnTo>
                  <a:lnTo>
                    <a:pt x="382" y="312"/>
                  </a:lnTo>
                  <a:lnTo>
                    <a:pt x="388" y="312"/>
                  </a:lnTo>
                  <a:lnTo>
                    <a:pt x="400" y="312"/>
                  </a:lnTo>
                  <a:lnTo>
                    <a:pt x="397" y="324"/>
                  </a:lnTo>
                  <a:lnTo>
                    <a:pt x="400" y="324"/>
                  </a:lnTo>
                  <a:lnTo>
                    <a:pt x="400" y="327"/>
                  </a:lnTo>
                  <a:lnTo>
                    <a:pt x="409" y="327"/>
                  </a:lnTo>
                  <a:lnTo>
                    <a:pt x="419" y="344"/>
                  </a:lnTo>
                  <a:lnTo>
                    <a:pt x="438" y="352"/>
                  </a:lnTo>
                  <a:lnTo>
                    <a:pt x="456" y="353"/>
                  </a:lnTo>
                  <a:lnTo>
                    <a:pt x="471" y="330"/>
                  </a:lnTo>
                  <a:lnTo>
                    <a:pt x="494" y="33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09" name="Freeform 1167"/>
            <p:cNvSpPr>
              <a:spLocks/>
            </p:cNvSpPr>
            <p:nvPr/>
          </p:nvSpPr>
          <p:spPr bwMode="auto">
            <a:xfrm>
              <a:off x="-2015" y="1071"/>
              <a:ext cx="224" cy="232"/>
            </a:xfrm>
            <a:custGeom>
              <a:avLst/>
              <a:gdLst/>
              <a:ahLst/>
              <a:cxnLst>
                <a:cxn ang="0">
                  <a:pos x="47" y="220"/>
                </a:cxn>
                <a:cxn ang="0">
                  <a:pos x="75" y="229"/>
                </a:cxn>
                <a:cxn ang="0">
                  <a:pos x="83" y="232"/>
                </a:cxn>
                <a:cxn ang="0">
                  <a:pos x="112" y="232"/>
                </a:cxn>
                <a:cxn ang="0">
                  <a:pos x="133" y="207"/>
                </a:cxn>
                <a:cxn ang="0">
                  <a:pos x="143" y="207"/>
                </a:cxn>
                <a:cxn ang="0">
                  <a:pos x="149" y="215"/>
                </a:cxn>
                <a:cxn ang="0">
                  <a:pos x="166" y="207"/>
                </a:cxn>
                <a:cxn ang="0">
                  <a:pos x="175" y="207"/>
                </a:cxn>
                <a:cxn ang="0">
                  <a:pos x="186" y="229"/>
                </a:cxn>
                <a:cxn ang="0">
                  <a:pos x="197" y="232"/>
                </a:cxn>
                <a:cxn ang="0">
                  <a:pos x="224" y="215"/>
                </a:cxn>
                <a:cxn ang="0">
                  <a:pos x="224" y="207"/>
                </a:cxn>
                <a:cxn ang="0">
                  <a:pos x="218" y="203"/>
                </a:cxn>
                <a:cxn ang="0">
                  <a:pos x="222" y="170"/>
                </a:cxn>
                <a:cxn ang="0">
                  <a:pos x="211" y="166"/>
                </a:cxn>
                <a:cxn ang="0">
                  <a:pos x="196" y="152"/>
                </a:cxn>
                <a:cxn ang="0">
                  <a:pos x="196" y="123"/>
                </a:cxn>
                <a:cxn ang="0">
                  <a:pos x="196" y="106"/>
                </a:cxn>
                <a:cxn ang="0">
                  <a:pos x="177" y="87"/>
                </a:cxn>
                <a:cxn ang="0">
                  <a:pos x="177" y="53"/>
                </a:cxn>
                <a:cxn ang="0">
                  <a:pos x="175" y="55"/>
                </a:cxn>
                <a:cxn ang="0">
                  <a:pos x="155" y="49"/>
                </a:cxn>
                <a:cxn ang="0">
                  <a:pos x="149" y="33"/>
                </a:cxn>
                <a:cxn ang="0">
                  <a:pos x="149" y="20"/>
                </a:cxn>
                <a:cxn ang="0">
                  <a:pos x="166" y="6"/>
                </a:cxn>
                <a:cxn ang="0">
                  <a:pos x="147" y="0"/>
                </a:cxn>
                <a:cxn ang="0">
                  <a:pos x="122" y="25"/>
                </a:cxn>
                <a:cxn ang="0">
                  <a:pos x="111" y="13"/>
                </a:cxn>
                <a:cxn ang="0">
                  <a:pos x="97" y="27"/>
                </a:cxn>
                <a:cxn ang="0">
                  <a:pos x="97" y="10"/>
                </a:cxn>
                <a:cxn ang="0">
                  <a:pos x="87" y="20"/>
                </a:cxn>
                <a:cxn ang="0">
                  <a:pos x="72" y="5"/>
                </a:cxn>
                <a:cxn ang="0">
                  <a:pos x="41" y="5"/>
                </a:cxn>
                <a:cxn ang="0">
                  <a:pos x="37" y="5"/>
                </a:cxn>
                <a:cxn ang="0">
                  <a:pos x="25" y="47"/>
                </a:cxn>
                <a:cxn ang="0">
                  <a:pos x="25" y="59"/>
                </a:cxn>
                <a:cxn ang="0">
                  <a:pos x="9" y="75"/>
                </a:cxn>
                <a:cxn ang="0">
                  <a:pos x="25" y="92"/>
                </a:cxn>
                <a:cxn ang="0">
                  <a:pos x="37" y="102"/>
                </a:cxn>
                <a:cxn ang="0">
                  <a:pos x="37" y="129"/>
                </a:cxn>
                <a:cxn ang="0">
                  <a:pos x="37" y="145"/>
                </a:cxn>
                <a:cxn ang="0">
                  <a:pos x="14" y="145"/>
                </a:cxn>
                <a:cxn ang="0">
                  <a:pos x="0" y="166"/>
                </a:cxn>
                <a:cxn ang="0">
                  <a:pos x="6" y="167"/>
                </a:cxn>
                <a:cxn ang="0">
                  <a:pos x="47" y="220"/>
                </a:cxn>
              </a:cxnLst>
              <a:rect l="0" t="0" r="r" b="b"/>
              <a:pathLst>
                <a:path w="224" h="232">
                  <a:moveTo>
                    <a:pt x="47" y="220"/>
                  </a:moveTo>
                  <a:lnTo>
                    <a:pt x="75" y="229"/>
                  </a:lnTo>
                  <a:lnTo>
                    <a:pt x="83" y="232"/>
                  </a:lnTo>
                  <a:lnTo>
                    <a:pt x="112" y="232"/>
                  </a:lnTo>
                  <a:lnTo>
                    <a:pt x="133" y="207"/>
                  </a:lnTo>
                  <a:lnTo>
                    <a:pt x="143" y="207"/>
                  </a:lnTo>
                  <a:lnTo>
                    <a:pt x="149" y="215"/>
                  </a:lnTo>
                  <a:lnTo>
                    <a:pt x="166" y="207"/>
                  </a:lnTo>
                  <a:lnTo>
                    <a:pt x="175" y="207"/>
                  </a:lnTo>
                  <a:lnTo>
                    <a:pt x="186" y="229"/>
                  </a:lnTo>
                  <a:lnTo>
                    <a:pt x="197" y="232"/>
                  </a:lnTo>
                  <a:lnTo>
                    <a:pt x="224" y="215"/>
                  </a:lnTo>
                  <a:lnTo>
                    <a:pt x="224" y="207"/>
                  </a:lnTo>
                  <a:lnTo>
                    <a:pt x="218" y="203"/>
                  </a:lnTo>
                  <a:lnTo>
                    <a:pt x="222" y="170"/>
                  </a:lnTo>
                  <a:lnTo>
                    <a:pt x="211" y="166"/>
                  </a:lnTo>
                  <a:lnTo>
                    <a:pt x="196" y="152"/>
                  </a:lnTo>
                  <a:lnTo>
                    <a:pt x="196" y="123"/>
                  </a:lnTo>
                  <a:lnTo>
                    <a:pt x="196" y="106"/>
                  </a:lnTo>
                  <a:lnTo>
                    <a:pt x="177" y="87"/>
                  </a:lnTo>
                  <a:lnTo>
                    <a:pt x="177" y="53"/>
                  </a:lnTo>
                  <a:lnTo>
                    <a:pt x="175" y="55"/>
                  </a:lnTo>
                  <a:lnTo>
                    <a:pt x="155" y="49"/>
                  </a:lnTo>
                  <a:lnTo>
                    <a:pt x="149" y="33"/>
                  </a:lnTo>
                  <a:lnTo>
                    <a:pt x="149" y="20"/>
                  </a:lnTo>
                  <a:lnTo>
                    <a:pt x="166" y="6"/>
                  </a:lnTo>
                  <a:lnTo>
                    <a:pt x="147" y="0"/>
                  </a:lnTo>
                  <a:lnTo>
                    <a:pt x="122" y="25"/>
                  </a:lnTo>
                  <a:lnTo>
                    <a:pt x="111" y="13"/>
                  </a:lnTo>
                  <a:lnTo>
                    <a:pt x="97" y="27"/>
                  </a:lnTo>
                  <a:lnTo>
                    <a:pt x="97" y="10"/>
                  </a:lnTo>
                  <a:lnTo>
                    <a:pt x="87" y="20"/>
                  </a:lnTo>
                  <a:lnTo>
                    <a:pt x="72" y="5"/>
                  </a:lnTo>
                  <a:lnTo>
                    <a:pt x="41" y="5"/>
                  </a:lnTo>
                  <a:lnTo>
                    <a:pt x="37" y="5"/>
                  </a:lnTo>
                  <a:lnTo>
                    <a:pt x="25" y="47"/>
                  </a:lnTo>
                  <a:lnTo>
                    <a:pt x="25" y="59"/>
                  </a:lnTo>
                  <a:lnTo>
                    <a:pt x="9" y="75"/>
                  </a:lnTo>
                  <a:lnTo>
                    <a:pt x="25" y="92"/>
                  </a:lnTo>
                  <a:lnTo>
                    <a:pt x="37" y="102"/>
                  </a:lnTo>
                  <a:lnTo>
                    <a:pt x="37" y="129"/>
                  </a:lnTo>
                  <a:lnTo>
                    <a:pt x="37" y="145"/>
                  </a:lnTo>
                  <a:lnTo>
                    <a:pt x="14" y="145"/>
                  </a:lnTo>
                  <a:lnTo>
                    <a:pt x="0" y="166"/>
                  </a:lnTo>
                  <a:lnTo>
                    <a:pt x="6" y="167"/>
                  </a:lnTo>
                  <a:lnTo>
                    <a:pt x="47" y="22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10" name="Freeform 1168"/>
            <p:cNvSpPr>
              <a:spLocks/>
            </p:cNvSpPr>
            <p:nvPr/>
          </p:nvSpPr>
          <p:spPr bwMode="auto">
            <a:xfrm>
              <a:off x="-2015" y="1071"/>
              <a:ext cx="224" cy="232"/>
            </a:xfrm>
            <a:custGeom>
              <a:avLst/>
              <a:gdLst/>
              <a:ahLst/>
              <a:cxnLst>
                <a:cxn ang="0">
                  <a:pos x="47" y="220"/>
                </a:cxn>
                <a:cxn ang="0">
                  <a:pos x="75" y="229"/>
                </a:cxn>
                <a:cxn ang="0">
                  <a:pos x="83" y="232"/>
                </a:cxn>
                <a:cxn ang="0">
                  <a:pos x="112" y="232"/>
                </a:cxn>
                <a:cxn ang="0">
                  <a:pos x="133" y="207"/>
                </a:cxn>
                <a:cxn ang="0">
                  <a:pos x="143" y="207"/>
                </a:cxn>
                <a:cxn ang="0">
                  <a:pos x="149" y="215"/>
                </a:cxn>
                <a:cxn ang="0">
                  <a:pos x="166" y="207"/>
                </a:cxn>
                <a:cxn ang="0">
                  <a:pos x="175" y="207"/>
                </a:cxn>
                <a:cxn ang="0">
                  <a:pos x="186" y="229"/>
                </a:cxn>
                <a:cxn ang="0">
                  <a:pos x="197" y="232"/>
                </a:cxn>
                <a:cxn ang="0">
                  <a:pos x="224" y="215"/>
                </a:cxn>
                <a:cxn ang="0">
                  <a:pos x="224" y="207"/>
                </a:cxn>
                <a:cxn ang="0">
                  <a:pos x="218" y="203"/>
                </a:cxn>
                <a:cxn ang="0">
                  <a:pos x="222" y="170"/>
                </a:cxn>
                <a:cxn ang="0">
                  <a:pos x="211" y="166"/>
                </a:cxn>
                <a:cxn ang="0">
                  <a:pos x="196" y="152"/>
                </a:cxn>
                <a:cxn ang="0">
                  <a:pos x="196" y="123"/>
                </a:cxn>
                <a:cxn ang="0">
                  <a:pos x="196" y="106"/>
                </a:cxn>
                <a:cxn ang="0">
                  <a:pos x="177" y="87"/>
                </a:cxn>
                <a:cxn ang="0">
                  <a:pos x="177" y="53"/>
                </a:cxn>
                <a:cxn ang="0">
                  <a:pos x="175" y="55"/>
                </a:cxn>
                <a:cxn ang="0">
                  <a:pos x="155" y="49"/>
                </a:cxn>
                <a:cxn ang="0">
                  <a:pos x="149" y="33"/>
                </a:cxn>
                <a:cxn ang="0">
                  <a:pos x="149" y="20"/>
                </a:cxn>
                <a:cxn ang="0">
                  <a:pos x="166" y="6"/>
                </a:cxn>
                <a:cxn ang="0">
                  <a:pos x="147" y="0"/>
                </a:cxn>
                <a:cxn ang="0">
                  <a:pos x="122" y="25"/>
                </a:cxn>
                <a:cxn ang="0">
                  <a:pos x="111" y="13"/>
                </a:cxn>
                <a:cxn ang="0">
                  <a:pos x="97" y="27"/>
                </a:cxn>
                <a:cxn ang="0">
                  <a:pos x="97" y="10"/>
                </a:cxn>
                <a:cxn ang="0">
                  <a:pos x="87" y="20"/>
                </a:cxn>
                <a:cxn ang="0">
                  <a:pos x="72" y="5"/>
                </a:cxn>
                <a:cxn ang="0">
                  <a:pos x="41" y="5"/>
                </a:cxn>
                <a:cxn ang="0">
                  <a:pos x="37" y="5"/>
                </a:cxn>
                <a:cxn ang="0">
                  <a:pos x="25" y="47"/>
                </a:cxn>
                <a:cxn ang="0">
                  <a:pos x="25" y="59"/>
                </a:cxn>
                <a:cxn ang="0">
                  <a:pos x="9" y="75"/>
                </a:cxn>
                <a:cxn ang="0">
                  <a:pos x="25" y="92"/>
                </a:cxn>
                <a:cxn ang="0">
                  <a:pos x="37" y="102"/>
                </a:cxn>
                <a:cxn ang="0">
                  <a:pos x="37" y="129"/>
                </a:cxn>
                <a:cxn ang="0">
                  <a:pos x="37" y="145"/>
                </a:cxn>
                <a:cxn ang="0">
                  <a:pos x="14" y="145"/>
                </a:cxn>
                <a:cxn ang="0">
                  <a:pos x="0" y="166"/>
                </a:cxn>
                <a:cxn ang="0">
                  <a:pos x="6" y="167"/>
                </a:cxn>
                <a:cxn ang="0">
                  <a:pos x="47" y="220"/>
                </a:cxn>
              </a:cxnLst>
              <a:rect l="0" t="0" r="r" b="b"/>
              <a:pathLst>
                <a:path w="224" h="232">
                  <a:moveTo>
                    <a:pt x="47" y="220"/>
                  </a:moveTo>
                  <a:lnTo>
                    <a:pt x="75" y="229"/>
                  </a:lnTo>
                  <a:lnTo>
                    <a:pt x="83" y="232"/>
                  </a:lnTo>
                  <a:lnTo>
                    <a:pt x="112" y="232"/>
                  </a:lnTo>
                  <a:lnTo>
                    <a:pt x="133" y="207"/>
                  </a:lnTo>
                  <a:lnTo>
                    <a:pt x="143" y="207"/>
                  </a:lnTo>
                  <a:lnTo>
                    <a:pt x="149" y="215"/>
                  </a:lnTo>
                  <a:lnTo>
                    <a:pt x="166" y="207"/>
                  </a:lnTo>
                  <a:lnTo>
                    <a:pt x="175" y="207"/>
                  </a:lnTo>
                  <a:lnTo>
                    <a:pt x="186" y="229"/>
                  </a:lnTo>
                  <a:lnTo>
                    <a:pt x="197" y="232"/>
                  </a:lnTo>
                  <a:lnTo>
                    <a:pt x="224" y="215"/>
                  </a:lnTo>
                  <a:lnTo>
                    <a:pt x="224" y="207"/>
                  </a:lnTo>
                  <a:lnTo>
                    <a:pt x="218" y="203"/>
                  </a:lnTo>
                  <a:lnTo>
                    <a:pt x="222" y="170"/>
                  </a:lnTo>
                  <a:lnTo>
                    <a:pt x="211" y="166"/>
                  </a:lnTo>
                  <a:lnTo>
                    <a:pt x="196" y="152"/>
                  </a:lnTo>
                  <a:lnTo>
                    <a:pt x="196" y="123"/>
                  </a:lnTo>
                  <a:lnTo>
                    <a:pt x="196" y="106"/>
                  </a:lnTo>
                  <a:lnTo>
                    <a:pt x="177" y="87"/>
                  </a:lnTo>
                  <a:lnTo>
                    <a:pt x="177" y="53"/>
                  </a:lnTo>
                  <a:lnTo>
                    <a:pt x="175" y="55"/>
                  </a:lnTo>
                  <a:lnTo>
                    <a:pt x="155" y="49"/>
                  </a:lnTo>
                  <a:lnTo>
                    <a:pt x="149" y="33"/>
                  </a:lnTo>
                  <a:lnTo>
                    <a:pt x="149" y="20"/>
                  </a:lnTo>
                  <a:lnTo>
                    <a:pt x="166" y="6"/>
                  </a:lnTo>
                  <a:lnTo>
                    <a:pt x="147" y="0"/>
                  </a:lnTo>
                  <a:lnTo>
                    <a:pt x="122" y="25"/>
                  </a:lnTo>
                  <a:lnTo>
                    <a:pt x="111" y="13"/>
                  </a:lnTo>
                  <a:lnTo>
                    <a:pt x="97" y="27"/>
                  </a:lnTo>
                  <a:lnTo>
                    <a:pt x="97" y="10"/>
                  </a:lnTo>
                  <a:lnTo>
                    <a:pt x="87" y="20"/>
                  </a:lnTo>
                  <a:lnTo>
                    <a:pt x="72" y="5"/>
                  </a:lnTo>
                  <a:lnTo>
                    <a:pt x="41" y="5"/>
                  </a:lnTo>
                  <a:lnTo>
                    <a:pt x="37" y="5"/>
                  </a:lnTo>
                  <a:lnTo>
                    <a:pt x="25" y="47"/>
                  </a:lnTo>
                  <a:lnTo>
                    <a:pt x="25" y="59"/>
                  </a:lnTo>
                  <a:lnTo>
                    <a:pt x="9" y="75"/>
                  </a:lnTo>
                  <a:lnTo>
                    <a:pt x="25" y="92"/>
                  </a:lnTo>
                  <a:lnTo>
                    <a:pt x="37" y="102"/>
                  </a:lnTo>
                  <a:lnTo>
                    <a:pt x="37" y="129"/>
                  </a:lnTo>
                  <a:lnTo>
                    <a:pt x="37" y="145"/>
                  </a:lnTo>
                  <a:lnTo>
                    <a:pt x="14" y="145"/>
                  </a:lnTo>
                  <a:lnTo>
                    <a:pt x="0" y="166"/>
                  </a:lnTo>
                  <a:lnTo>
                    <a:pt x="6" y="167"/>
                  </a:lnTo>
                  <a:lnTo>
                    <a:pt x="47" y="22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411" name="Freeform 1170"/>
          <p:cNvSpPr>
            <a:spLocks/>
          </p:cNvSpPr>
          <p:nvPr/>
        </p:nvSpPr>
        <p:spPr bwMode="auto">
          <a:xfrm>
            <a:off x="4608060" y="3266729"/>
            <a:ext cx="464571" cy="389650"/>
          </a:xfrm>
          <a:custGeom>
            <a:avLst/>
            <a:gdLst/>
            <a:ahLst/>
            <a:cxnLst>
              <a:cxn ang="0">
                <a:pos x="478" y="14"/>
              </a:cxn>
              <a:cxn ang="0">
                <a:pos x="517" y="107"/>
              </a:cxn>
              <a:cxn ang="0">
                <a:pos x="505" y="146"/>
              </a:cxn>
              <a:cxn ang="0">
                <a:pos x="459" y="244"/>
              </a:cxn>
              <a:cxn ang="0">
                <a:pos x="738" y="367"/>
              </a:cxn>
              <a:cxn ang="0">
                <a:pos x="738" y="452"/>
              </a:cxn>
              <a:cxn ang="0">
                <a:pos x="737" y="509"/>
              </a:cxn>
              <a:cxn ang="0">
                <a:pos x="674" y="497"/>
              </a:cxn>
              <a:cxn ang="0">
                <a:pos x="652" y="549"/>
              </a:cxn>
              <a:cxn ang="0">
                <a:pos x="720" y="542"/>
              </a:cxn>
              <a:cxn ang="0">
                <a:pos x="765" y="535"/>
              </a:cxn>
              <a:cxn ang="0">
                <a:pos x="755" y="559"/>
              </a:cxn>
              <a:cxn ang="0">
                <a:pos x="775" y="579"/>
              </a:cxn>
              <a:cxn ang="0">
                <a:pos x="830" y="535"/>
              </a:cxn>
              <a:cxn ang="0">
                <a:pos x="863" y="539"/>
              </a:cxn>
              <a:cxn ang="0">
                <a:pos x="863" y="571"/>
              </a:cxn>
              <a:cxn ang="0">
                <a:pos x="793" y="628"/>
              </a:cxn>
              <a:cxn ang="0">
                <a:pos x="836" y="682"/>
              </a:cxn>
              <a:cxn ang="0">
                <a:pos x="894" y="730"/>
              </a:cxn>
              <a:cxn ang="0">
                <a:pos x="830" y="717"/>
              </a:cxn>
              <a:cxn ang="0">
                <a:pos x="750" y="667"/>
              </a:cxn>
              <a:cxn ang="0">
                <a:pos x="717" y="706"/>
              </a:cxn>
              <a:cxn ang="0">
                <a:pos x="695" y="734"/>
              </a:cxn>
              <a:cxn ang="0">
                <a:pos x="662" y="709"/>
              </a:cxn>
              <a:cxn ang="0">
                <a:pos x="631" y="709"/>
              </a:cxn>
              <a:cxn ang="0">
                <a:pos x="570" y="730"/>
              </a:cxn>
              <a:cxn ang="0">
                <a:pos x="478" y="667"/>
              </a:cxn>
              <a:cxn ang="0">
                <a:pos x="437" y="643"/>
              </a:cxn>
              <a:cxn ang="0">
                <a:pos x="437" y="627"/>
              </a:cxn>
              <a:cxn ang="0">
                <a:pos x="397" y="627"/>
              </a:cxn>
              <a:cxn ang="0">
                <a:pos x="380" y="608"/>
              </a:cxn>
              <a:cxn ang="0">
                <a:pos x="358" y="660"/>
              </a:cxn>
              <a:cxn ang="0">
                <a:pos x="164" y="627"/>
              </a:cxn>
              <a:cxn ang="0">
                <a:pos x="34" y="627"/>
              </a:cxn>
              <a:cxn ang="0">
                <a:pos x="55" y="597"/>
              </a:cxn>
              <a:cxn ang="0">
                <a:pos x="63" y="522"/>
              </a:cxn>
              <a:cxn ang="0">
                <a:pos x="67" y="477"/>
              </a:cxn>
              <a:cxn ang="0">
                <a:pos x="94" y="415"/>
              </a:cxn>
              <a:cxn ang="0">
                <a:pos x="73" y="342"/>
              </a:cxn>
              <a:cxn ang="0">
                <a:pos x="67" y="315"/>
              </a:cxn>
              <a:cxn ang="0">
                <a:pos x="45" y="285"/>
              </a:cxn>
              <a:cxn ang="0">
                <a:pos x="9" y="212"/>
              </a:cxn>
            </a:cxnLst>
            <a:rect l="0" t="0" r="r" b="b"/>
            <a:pathLst>
              <a:path w="903" h="751">
                <a:moveTo>
                  <a:pt x="0" y="9"/>
                </a:moveTo>
                <a:lnTo>
                  <a:pt x="478" y="0"/>
                </a:lnTo>
                <a:lnTo>
                  <a:pt x="478" y="14"/>
                </a:lnTo>
                <a:lnTo>
                  <a:pt x="501" y="49"/>
                </a:lnTo>
                <a:lnTo>
                  <a:pt x="505" y="87"/>
                </a:lnTo>
                <a:lnTo>
                  <a:pt x="517" y="107"/>
                </a:lnTo>
                <a:lnTo>
                  <a:pt x="523" y="118"/>
                </a:lnTo>
                <a:lnTo>
                  <a:pt x="526" y="133"/>
                </a:lnTo>
                <a:lnTo>
                  <a:pt x="505" y="146"/>
                </a:lnTo>
                <a:lnTo>
                  <a:pt x="501" y="155"/>
                </a:lnTo>
                <a:lnTo>
                  <a:pt x="492" y="191"/>
                </a:lnTo>
                <a:lnTo>
                  <a:pt x="459" y="244"/>
                </a:lnTo>
                <a:lnTo>
                  <a:pt x="434" y="321"/>
                </a:lnTo>
                <a:lnTo>
                  <a:pt x="431" y="383"/>
                </a:lnTo>
                <a:lnTo>
                  <a:pt x="738" y="367"/>
                </a:lnTo>
                <a:lnTo>
                  <a:pt x="750" y="378"/>
                </a:lnTo>
                <a:lnTo>
                  <a:pt x="738" y="409"/>
                </a:lnTo>
                <a:lnTo>
                  <a:pt x="738" y="452"/>
                </a:lnTo>
                <a:lnTo>
                  <a:pt x="775" y="483"/>
                </a:lnTo>
                <a:lnTo>
                  <a:pt x="781" y="519"/>
                </a:lnTo>
                <a:lnTo>
                  <a:pt x="737" y="509"/>
                </a:lnTo>
                <a:lnTo>
                  <a:pt x="695" y="494"/>
                </a:lnTo>
                <a:lnTo>
                  <a:pt x="683" y="494"/>
                </a:lnTo>
                <a:lnTo>
                  <a:pt x="674" y="497"/>
                </a:lnTo>
                <a:lnTo>
                  <a:pt x="648" y="522"/>
                </a:lnTo>
                <a:lnTo>
                  <a:pt x="648" y="535"/>
                </a:lnTo>
                <a:lnTo>
                  <a:pt x="652" y="549"/>
                </a:lnTo>
                <a:lnTo>
                  <a:pt x="673" y="555"/>
                </a:lnTo>
                <a:lnTo>
                  <a:pt x="707" y="549"/>
                </a:lnTo>
                <a:lnTo>
                  <a:pt x="720" y="542"/>
                </a:lnTo>
                <a:lnTo>
                  <a:pt x="737" y="535"/>
                </a:lnTo>
                <a:lnTo>
                  <a:pt x="757" y="535"/>
                </a:lnTo>
                <a:lnTo>
                  <a:pt x="765" y="535"/>
                </a:lnTo>
                <a:lnTo>
                  <a:pt x="771" y="542"/>
                </a:lnTo>
                <a:lnTo>
                  <a:pt x="759" y="546"/>
                </a:lnTo>
                <a:lnTo>
                  <a:pt x="755" y="559"/>
                </a:lnTo>
                <a:lnTo>
                  <a:pt x="755" y="571"/>
                </a:lnTo>
                <a:lnTo>
                  <a:pt x="765" y="576"/>
                </a:lnTo>
                <a:lnTo>
                  <a:pt x="775" y="579"/>
                </a:lnTo>
                <a:lnTo>
                  <a:pt x="781" y="571"/>
                </a:lnTo>
                <a:lnTo>
                  <a:pt x="801" y="546"/>
                </a:lnTo>
                <a:lnTo>
                  <a:pt x="830" y="535"/>
                </a:lnTo>
                <a:lnTo>
                  <a:pt x="845" y="530"/>
                </a:lnTo>
                <a:lnTo>
                  <a:pt x="851" y="530"/>
                </a:lnTo>
                <a:lnTo>
                  <a:pt x="863" y="539"/>
                </a:lnTo>
                <a:lnTo>
                  <a:pt x="857" y="549"/>
                </a:lnTo>
                <a:lnTo>
                  <a:pt x="863" y="559"/>
                </a:lnTo>
                <a:lnTo>
                  <a:pt x="863" y="571"/>
                </a:lnTo>
                <a:lnTo>
                  <a:pt x="845" y="579"/>
                </a:lnTo>
                <a:lnTo>
                  <a:pt x="818" y="613"/>
                </a:lnTo>
                <a:lnTo>
                  <a:pt x="793" y="628"/>
                </a:lnTo>
                <a:lnTo>
                  <a:pt x="793" y="649"/>
                </a:lnTo>
                <a:lnTo>
                  <a:pt x="801" y="665"/>
                </a:lnTo>
                <a:lnTo>
                  <a:pt x="836" y="682"/>
                </a:lnTo>
                <a:lnTo>
                  <a:pt x="894" y="706"/>
                </a:lnTo>
                <a:lnTo>
                  <a:pt x="903" y="717"/>
                </a:lnTo>
                <a:lnTo>
                  <a:pt x="894" y="730"/>
                </a:lnTo>
                <a:lnTo>
                  <a:pt x="884" y="730"/>
                </a:lnTo>
                <a:lnTo>
                  <a:pt x="839" y="751"/>
                </a:lnTo>
                <a:lnTo>
                  <a:pt x="830" y="717"/>
                </a:lnTo>
                <a:lnTo>
                  <a:pt x="805" y="706"/>
                </a:lnTo>
                <a:lnTo>
                  <a:pt x="755" y="685"/>
                </a:lnTo>
                <a:lnTo>
                  <a:pt x="750" y="667"/>
                </a:lnTo>
                <a:lnTo>
                  <a:pt x="738" y="660"/>
                </a:lnTo>
                <a:lnTo>
                  <a:pt x="720" y="667"/>
                </a:lnTo>
                <a:lnTo>
                  <a:pt x="717" y="706"/>
                </a:lnTo>
                <a:lnTo>
                  <a:pt x="720" y="709"/>
                </a:lnTo>
                <a:lnTo>
                  <a:pt x="720" y="717"/>
                </a:lnTo>
                <a:lnTo>
                  <a:pt x="695" y="734"/>
                </a:lnTo>
                <a:lnTo>
                  <a:pt x="683" y="730"/>
                </a:lnTo>
                <a:lnTo>
                  <a:pt x="673" y="709"/>
                </a:lnTo>
                <a:lnTo>
                  <a:pt x="662" y="709"/>
                </a:lnTo>
                <a:lnTo>
                  <a:pt x="648" y="717"/>
                </a:lnTo>
                <a:lnTo>
                  <a:pt x="642" y="709"/>
                </a:lnTo>
                <a:lnTo>
                  <a:pt x="631" y="709"/>
                </a:lnTo>
                <a:lnTo>
                  <a:pt x="608" y="734"/>
                </a:lnTo>
                <a:lnTo>
                  <a:pt x="581" y="734"/>
                </a:lnTo>
                <a:lnTo>
                  <a:pt x="570" y="730"/>
                </a:lnTo>
                <a:lnTo>
                  <a:pt x="542" y="722"/>
                </a:lnTo>
                <a:lnTo>
                  <a:pt x="501" y="670"/>
                </a:lnTo>
                <a:lnTo>
                  <a:pt x="478" y="667"/>
                </a:lnTo>
                <a:lnTo>
                  <a:pt x="456" y="660"/>
                </a:lnTo>
                <a:lnTo>
                  <a:pt x="447" y="643"/>
                </a:lnTo>
                <a:lnTo>
                  <a:pt x="437" y="643"/>
                </a:lnTo>
                <a:lnTo>
                  <a:pt x="437" y="640"/>
                </a:lnTo>
                <a:lnTo>
                  <a:pt x="434" y="640"/>
                </a:lnTo>
                <a:lnTo>
                  <a:pt x="437" y="627"/>
                </a:lnTo>
                <a:lnTo>
                  <a:pt x="425" y="627"/>
                </a:lnTo>
                <a:lnTo>
                  <a:pt x="419" y="627"/>
                </a:lnTo>
                <a:lnTo>
                  <a:pt x="397" y="627"/>
                </a:lnTo>
                <a:lnTo>
                  <a:pt x="394" y="623"/>
                </a:lnTo>
                <a:lnTo>
                  <a:pt x="394" y="608"/>
                </a:lnTo>
                <a:lnTo>
                  <a:pt x="380" y="608"/>
                </a:lnTo>
                <a:lnTo>
                  <a:pt x="346" y="640"/>
                </a:lnTo>
                <a:lnTo>
                  <a:pt x="366" y="653"/>
                </a:lnTo>
                <a:lnTo>
                  <a:pt x="358" y="660"/>
                </a:lnTo>
                <a:lnTo>
                  <a:pt x="306" y="665"/>
                </a:lnTo>
                <a:lnTo>
                  <a:pt x="219" y="647"/>
                </a:lnTo>
                <a:lnTo>
                  <a:pt x="164" y="627"/>
                </a:lnTo>
                <a:lnTo>
                  <a:pt x="48" y="647"/>
                </a:lnTo>
                <a:lnTo>
                  <a:pt x="42" y="640"/>
                </a:lnTo>
                <a:lnTo>
                  <a:pt x="34" y="627"/>
                </a:lnTo>
                <a:lnTo>
                  <a:pt x="42" y="618"/>
                </a:lnTo>
                <a:lnTo>
                  <a:pt x="45" y="607"/>
                </a:lnTo>
                <a:lnTo>
                  <a:pt x="55" y="597"/>
                </a:lnTo>
                <a:lnTo>
                  <a:pt x="73" y="549"/>
                </a:lnTo>
                <a:lnTo>
                  <a:pt x="63" y="535"/>
                </a:lnTo>
                <a:lnTo>
                  <a:pt x="63" y="522"/>
                </a:lnTo>
                <a:lnTo>
                  <a:pt x="67" y="514"/>
                </a:lnTo>
                <a:lnTo>
                  <a:pt x="63" y="501"/>
                </a:lnTo>
                <a:lnTo>
                  <a:pt x="67" y="477"/>
                </a:lnTo>
                <a:lnTo>
                  <a:pt x="79" y="465"/>
                </a:lnTo>
                <a:lnTo>
                  <a:pt x="88" y="445"/>
                </a:lnTo>
                <a:lnTo>
                  <a:pt x="94" y="415"/>
                </a:lnTo>
                <a:lnTo>
                  <a:pt x="94" y="391"/>
                </a:lnTo>
                <a:lnTo>
                  <a:pt x="88" y="363"/>
                </a:lnTo>
                <a:lnTo>
                  <a:pt x="73" y="342"/>
                </a:lnTo>
                <a:lnTo>
                  <a:pt x="69" y="334"/>
                </a:lnTo>
                <a:lnTo>
                  <a:pt x="69" y="326"/>
                </a:lnTo>
                <a:lnTo>
                  <a:pt x="67" y="315"/>
                </a:lnTo>
                <a:lnTo>
                  <a:pt x="55" y="295"/>
                </a:lnTo>
                <a:lnTo>
                  <a:pt x="45" y="289"/>
                </a:lnTo>
                <a:lnTo>
                  <a:pt x="45" y="285"/>
                </a:lnTo>
                <a:lnTo>
                  <a:pt x="48" y="264"/>
                </a:lnTo>
                <a:lnTo>
                  <a:pt x="34" y="233"/>
                </a:lnTo>
                <a:lnTo>
                  <a:pt x="9" y="212"/>
                </a:lnTo>
                <a:lnTo>
                  <a:pt x="5" y="201"/>
                </a:lnTo>
                <a:lnTo>
                  <a:pt x="0" y="9"/>
                </a:lnTo>
                <a:close/>
              </a:path>
            </a:pathLst>
          </a:custGeom>
          <a:pattFill prst="openDmnd">
            <a:fgClr>
              <a:srgbClr val="4F81BD"/>
            </a:fgClr>
            <a:bgClr>
              <a:schemeClr val="bg1"/>
            </a:bgClr>
          </a:patt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12" name="Freeform 1171"/>
          <p:cNvSpPr>
            <a:spLocks/>
          </p:cNvSpPr>
          <p:nvPr/>
        </p:nvSpPr>
        <p:spPr bwMode="auto">
          <a:xfrm>
            <a:off x="4608060" y="3266729"/>
            <a:ext cx="464571" cy="389650"/>
          </a:xfrm>
          <a:custGeom>
            <a:avLst/>
            <a:gdLst/>
            <a:ahLst/>
            <a:cxnLst>
              <a:cxn ang="0">
                <a:pos x="478" y="14"/>
              </a:cxn>
              <a:cxn ang="0">
                <a:pos x="517" y="107"/>
              </a:cxn>
              <a:cxn ang="0">
                <a:pos x="505" y="146"/>
              </a:cxn>
              <a:cxn ang="0">
                <a:pos x="459" y="244"/>
              </a:cxn>
              <a:cxn ang="0">
                <a:pos x="738" y="367"/>
              </a:cxn>
              <a:cxn ang="0">
                <a:pos x="738" y="452"/>
              </a:cxn>
              <a:cxn ang="0">
                <a:pos x="737" y="509"/>
              </a:cxn>
              <a:cxn ang="0">
                <a:pos x="674" y="497"/>
              </a:cxn>
              <a:cxn ang="0">
                <a:pos x="652" y="549"/>
              </a:cxn>
              <a:cxn ang="0">
                <a:pos x="720" y="542"/>
              </a:cxn>
              <a:cxn ang="0">
                <a:pos x="765" y="535"/>
              </a:cxn>
              <a:cxn ang="0">
                <a:pos x="755" y="559"/>
              </a:cxn>
              <a:cxn ang="0">
                <a:pos x="775" y="579"/>
              </a:cxn>
              <a:cxn ang="0">
                <a:pos x="830" y="535"/>
              </a:cxn>
              <a:cxn ang="0">
                <a:pos x="863" y="539"/>
              </a:cxn>
              <a:cxn ang="0">
                <a:pos x="863" y="571"/>
              </a:cxn>
              <a:cxn ang="0">
                <a:pos x="793" y="628"/>
              </a:cxn>
              <a:cxn ang="0">
                <a:pos x="836" y="682"/>
              </a:cxn>
              <a:cxn ang="0">
                <a:pos x="894" y="730"/>
              </a:cxn>
              <a:cxn ang="0">
                <a:pos x="830" y="717"/>
              </a:cxn>
              <a:cxn ang="0">
                <a:pos x="750" y="667"/>
              </a:cxn>
              <a:cxn ang="0">
                <a:pos x="717" y="706"/>
              </a:cxn>
              <a:cxn ang="0">
                <a:pos x="695" y="734"/>
              </a:cxn>
              <a:cxn ang="0">
                <a:pos x="662" y="709"/>
              </a:cxn>
              <a:cxn ang="0">
                <a:pos x="631" y="709"/>
              </a:cxn>
              <a:cxn ang="0">
                <a:pos x="570" y="730"/>
              </a:cxn>
              <a:cxn ang="0">
                <a:pos x="478" y="667"/>
              </a:cxn>
              <a:cxn ang="0">
                <a:pos x="437" y="643"/>
              </a:cxn>
              <a:cxn ang="0">
                <a:pos x="437" y="627"/>
              </a:cxn>
              <a:cxn ang="0">
                <a:pos x="397" y="627"/>
              </a:cxn>
              <a:cxn ang="0">
                <a:pos x="380" y="608"/>
              </a:cxn>
              <a:cxn ang="0">
                <a:pos x="358" y="660"/>
              </a:cxn>
              <a:cxn ang="0">
                <a:pos x="164" y="627"/>
              </a:cxn>
              <a:cxn ang="0">
                <a:pos x="34" y="627"/>
              </a:cxn>
              <a:cxn ang="0">
                <a:pos x="55" y="597"/>
              </a:cxn>
              <a:cxn ang="0">
                <a:pos x="63" y="522"/>
              </a:cxn>
              <a:cxn ang="0">
                <a:pos x="67" y="477"/>
              </a:cxn>
              <a:cxn ang="0">
                <a:pos x="94" y="415"/>
              </a:cxn>
              <a:cxn ang="0">
                <a:pos x="73" y="342"/>
              </a:cxn>
              <a:cxn ang="0">
                <a:pos x="67" y="315"/>
              </a:cxn>
              <a:cxn ang="0">
                <a:pos x="45" y="285"/>
              </a:cxn>
              <a:cxn ang="0">
                <a:pos x="9" y="212"/>
              </a:cxn>
            </a:cxnLst>
            <a:rect l="0" t="0" r="r" b="b"/>
            <a:pathLst>
              <a:path w="903" h="751">
                <a:moveTo>
                  <a:pt x="0" y="9"/>
                </a:moveTo>
                <a:lnTo>
                  <a:pt x="478" y="0"/>
                </a:lnTo>
                <a:lnTo>
                  <a:pt x="478" y="14"/>
                </a:lnTo>
                <a:lnTo>
                  <a:pt x="501" y="49"/>
                </a:lnTo>
                <a:lnTo>
                  <a:pt x="505" y="87"/>
                </a:lnTo>
                <a:lnTo>
                  <a:pt x="517" y="107"/>
                </a:lnTo>
                <a:lnTo>
                  <a:pt x="523" y="118"/>
                </a:lnTo>
                <a:lnTo>
                  <a:pt x="526" y="133"/>
                </a:lnTo>
                <a:lnTo>
                  <a:pt x="505" y="146"/>
                </a:lnTo>
                <a:lnTo>
                  <a:pt x="501" y="155"/>
                </a:lnTo>
                <a:lnTo>
                  <a:pt x="492" y="191"/>
                </a:lnTo>
                <a:lnTo>
                  <a:pt x="459" y="244"/>
                </a:lnTo>
                <a:lnTo>
                  <a:pt x="434" y="321"/>
                </a:lnTo>
                <a:lnTo>
                  <a:pt x="431" y="383"/>
                </a:lnTo>
                <a:lnTo>
                  <a:pt x="738" y="367"/>
                </a:lnTo>
                <a:lnTo>
                  <a:pt x="750" y="378"/>
                </a:lnTo>
                <a:lnTo>
                  <a:pt x="738" y="409"/>
                </a:lnTo>
                <a:lnTo>
                  <a:pt x="738" y="452"/>
                </a:lnTo>
                <a:lnTo>
                  <a:pt x="775" y="483"/>
                </a:lnTo>
                <a:lnTo>
                  <a:pt x="781" y="519"/>
                </a:lnTo>
                <a:lnTo>
                  <a:pt x="737" y="509"/>
                </a:lnTo>
                <a:lnTo>
                  <a:pt x="695" y="494"/>
                </a:lnTo>
                <a:lnTo>
                  <a:pt x="683" y="494"/>
                </a:lnTo>
                <a:lnTo>
                  <a:pt x="674" y="497"/>
                </a:lnTo>
                <a:lnTo>
                  <a:pt x="648" y="522"/>
                </a:lnTo>
                <a:lnTo>
                  <a:pt x="648" y="535"/>
                </a:lnTo>
                <a:lnTo>
                  <a:pt x="652" y="549"/>
                </a:lnTo>
                <a:lnTo>
                  <a:pt x="673" y="555"/>
                </a:lnTo>
                <a:lnTo>
                  <a:pt x="707" y="549"/>
                </a:lnTo>
                <a:lnTo>
                  <a:pt x="720" y="542"/>
                </a:lnTo>
                <a:lnTo>
                  <a:pt x="737" y="535"/>
                </a:lnTo>
                <a:lnTo>
                  <a:pt x="757" y="535"/>
                </a:lnTo>
                <a:lnTo>
                  <a:pt x="765" y="535"/>
                </a:lnTo>
                <a:lnTo>
                  <a:pt x="771" y="542"/>
                </a:lnTo>
                <a:lnTo>
                  <a:pt x="759" y="546"/>
                </a:lnTo>
                <a:lnTo>
                  <a:pt x="755" y="559"/>
                </a:lnTo>
                <a:lnTo>
                  <a:pt x="755" y="571"/>
                </a:lnTo>
                <a:lnTo>
                  <a:pt x="765" y="576"/>
                </a:lnTo>
                <a:lnTo>
                  <a:pt x="775" y="579"/>
                </a:lnTo>
                <a:lnTo>
                  <a:pt x="781" y="571"/>
                </a:lnTo>
                <a:lnTo>
                  <a:pt x="801" y="546"/>
                </a:lnTo>
                <a:lnTo>
                  <a:pt x="830" y="535"/>
                </a:lnTo>
                <a:lnTo>
                  <a:pt x="845" y="530"/>
                </a:lnTo>
                <a:lnTo>
                  <a:pt x="851" y="530"/>
                </a:lnTo>
                <a:lnTo>
                  <a:pt x="863" y="539"/>
                </a:lnTo>
                <a:lnTo>
                  <a:pt x="857" y="549"/>
                </a:lnTo>
                <a:lnTo>
                  <a:pt x="863" y="559"/>
                </a:lnTo>
                <a:lnTo>
                  <a:pt x="863" y="571"/>
                </a:lnTo>
                <a:lnTo>
                  <a:pt x="845" y="579"/>
                </a:lnTo>
                <a:lnTo>
                  <a:pt x="818" y="613"/>
                </a:lnTo>
                <a:lnTo>
                  <a:pt x="793" y="628"/>
                </a:lnTo>
                <a:lnTo>
                  <a:pt x="793" y="649"/>
                </a:lnTo>
                <a:lnTo>
                  <a:pt x="801" y="665"/>
                </a:lnTo>
                <a:lnTo>
                  <a:pt x="836" y="682"/>
                </a:lnTo>
                <a:lnTo>
                  <a:pt x="894" y="706"/>
                </a:lnTo>
                <a:lnTo>
                  <a:pt x="903" y="717"/>
                </a:lnTo>
                <a:lnTo>
                  <a:pt x="894" y="730"/>
                </a:lnTo>
                <a:lnTo>
                  <a:pt x="884" y="730"/>
                </a:lnTo>
                <a:lnTo>
                  <a:pt x="839" y="751"/>
                </a:lnTo>
                <a:lnTo>
                  <a:pt x="830" y="717"/>
                </a:lnTo>
                <a:lnTo>
                  <a:pt x="805" y="706"/>
                </a:lnTo>
                <a:lnTo>
                  <a:pt x="755" y="685"/>
                </a:lnTo>
                <a:lnTo>
                  <a:pt x="750" y="667"/>
                </a:lnTo>
                <a:lnTo>
                  <a:pt x="738" y="660"/>
                </a:lnTo>
                <a:lnTo>
                  <a:pt x="720" y="667"/>
                </a:lnTo>
                <a:lnTo>
                  <a:pt x="717" y="706"/>
                </a:lnTo>
                <a:lnTo>
                  <a:pt x="720" y="709"/>
                </a:lnTo>
                <a:lnTo>
                  <a:pt x="720" y="717"/>
                </a:lnTo>
                <a:lnTo>
                  <a:pt x="695" y="734"/>
                </a:lnTo>
                <a:lnTo>
                  <a:pt x="683" y="730"/>
                </a:lnTo>
                <a:lnTo>
                  <a:pt x="673" y="709"/>
                </a:lnTo>
                <a:lnTo>
                  <a:pt x="662" y="709"/>
                </a:lnTo>
                <a:lnTo>
                  <a:pt x="648" y="717"/>
                </a:lnTo>
                <a:lnTo>
                  <a:pt x="642" y="709"/>
                </a:lnTo>
                <a:lnTo>
                  <a:pt x="631" y="709"/>
                </a:lnTo>
                <a:lnTo>
                  <a:pt x="608" y="734"/>
                </a:lnTo>
                <a:lnTo>
                  <a:pt x="581" y="734"/>
                </a:lnTo>
                <a:lnTo>
                  <a:pt x="570" y="730"/>
                </a:lnTo>
                <a:lnTo>
                  <a:pt x="542" y="722"/>
                </a:lnTo>
                <a:lnTo>
                  <a:pt x="501" y="670"/>
                </a:lnTo>
                <a:lnTo>
                  <a:pt x="478" y="667"/>
                </a:lnTo>
                <a:lnTo>
                  <a:pt x="456" y="660"/>
                </a:lnTo>
                <a:lnTo>
                  <a:pt x="447" y="643"/>
                </a:lnTo>
                <a:lnTo>
                  <a:pt x="437" y="643"/>
                </a:lnTo>
                <a:lnTo>
                  <a:pt x="437" y="640"/>
                </a:lnTo>
                <a:lnTo>
                  <a:pt x="434" y="640"/>
                </a:lnTo>
                <a:lnTo>
                  <a:pt x="437" y="627"/>
                </a:lnTo>
                <a:lnTo>
                  <a:pt x="425" y="627"/>
                </a:lnTo>
                <a:lnTo>
                  <a:pt x="419" y="627"/>
                </a:lnTo>
                <a:lnTo>
                  <a:pt x="397" y="627"/>
                </a:lnTo>
                <a:lnTo>
                  <a:pt x="394" y="623"/>
                </a:lnTo>
                <a:lnTo>
                  <a:pt x="394" y="608"/>
                </a:lnTo>
                <a:lnTo>
                  <a:pt x="380" y="608"/>
                </a:lnTo>
                <a:lnTo>
                  <a:pt x="346" y="640"/>
                </a:lnTo>
                <a:lnTo>
                  <a:pt x="366" y="653"/>
                </a:lnTo>
                <a:lnTo>
                  <a:pt x="358" y="660"/>
                </a:lnTo>
                <a:lnTo>
                  <a:pt x="306" y="665"/>
                </a:lnTo>
                <a:lnTo>
                  <a:pt x="219" y="647"/>
                </a:lnTo>
                <a:lnTo>
                  <a:pt x="164" y="627"/>
                </a:lnTo>
                <a:lnTo>
                  <a:pt x="48" y="647"/>
                </a:lnTo>
                <a:lnTo>
                  <a:pt x="42" y="640"/>
                </a:lnTo>
                <a:lnTo>
                  <a:pt x="34" y="627"/>
                </a:lnTo>
                <a:lnTo>
                  <a:pt x="42" y="618"/>
                </a:lnTo>
                <a:lnTo>
                  <a:pt x="45" y="607"/>
                </a:lnTo>
                <a:lnTo>
                  <a:pt x="55" y="597"/>
                </a:lnTo>
                <a:lnTo>
                  <a:pt x="73" y="549"/>
                </a:lnTo>
                <a:lnTo>
                  <a:pt x="63" y="535"/>
                </a:lnTo>
                <a:lnTo>
                  <a:pt x="63" y="522"/>
                </a:lnTo>
                <a:lnTo>
                  <a:pt x="67" y="514"/>
                </a:lnTo>
                <a:lnTo>
                  <a:pt x="63" y="501"/>
                </a:lnTo>
                <a:lnTo>
                  <a:pt x="67" y="477"/>
                </a:lnTo>
                <a:lnTo>
                  <a:pt x="79" y="465"/>
                </a:lnTo>
                <a:lnTo>
                  <a:pt x="88" y="445"/>
                </a:lnTo>
                <a:lnTo>
                  <a:pt x="94" y="415"/>
                </a:lnTo>
                <a:lnTo>
                  <a:pt x="94" y="391"/>
                </a:lnTo>
                <a:lnTo>
                  <a:pt x="88" y="363"/>
                </a:lnTo>
                <a:lnTo>
                  <a:pt x="73" y="342"/>
                </a:lnTo>
                <a:lnTo>
                  <a:pt x="69" y="334"/>
                </a:lnTo>
                <a:lnTo>
                  <a:pt x="69" y="326"/>
                </a:lnTo>
                <a:lnTo>
                  <a:pt x="67" y="315"/>
                </a:lnTo>
                <a:lnTo>
                  <a:pt x="55" y="295"/>
                </a:lnTo>
                <a:lnTo>
                  <a:pt x="45" y="289"/>
                </a:lnTo>
                <a:lnTo>
                  <a:pt x="45" y="285"/>
                </a:lnTo>
                <a:lnTo>
                  <a:pt x="48" y="264"/>
                </a:lnTo>
                <a:lnTo>
                  <a:pt x="34" y="233"/>
                </a:lnTo>
                <a:lnTo>
                  <a:pt x="9" y="212"/>
                </a:lnTo>
                <a:lnTo>
                  <a:pt x="5" y="201"/>
                </a:lnTo>
                <a:lnTo>
                  <a:pt x="0" y="9"/>
                </a:lnTo>
                <a:close/>
              </a:path>
            </a:pathLst>
          </a:custGeom>
          <a:pattFill prst="openDmnd">
            <a:fgClr>
              <a:schemeClr val="bg1"/>
            </a:fgClr>
            <a:bgClr>
              <a:srgbClr val="006699"/>
            </a:bgClr>
          </a:patt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413" name="Group 1182"/>
          <p:cNvGrpSpPr>
            <a:grpSpLocks/>
          </p:cNvGrpSpPr>
          <p:nvPr/>
        </p:nvGrpSpPr>
        <p:grpSpPr bwMode="auto">
          <a:xfrm>
            <a:off x="3873391" y="2860995"/>
            <a:ext cx="693512" cy="346586"/>
            <a:chOff x="-3937" y="-212"/>
            <a:chExt cx="1348" cy="668"/>
          </a:xfrm>
        </p:grpSpPr>
        <p:sp>
          <p:nvSpPr>
            <p:cNvPr id="414" name="Freeform 1172"/>
            <p:cNvSpPr>
              <a:spLocks/>
            </p:cNvSpPr>
            <p:nvPr/>
          </p:nvSpPr>
          <p:spPr bwMode="auto">
            <a:xfrm>
              <a:off x="-3937" y="-212"/>
              <a:ext cx="882" cy="330"/>
            </a:xfrm>
            <a:custGeom>
              <a:avLst/>
              <a:gdLst/>
              <a:ahLst/>
              <a:cxnLst>
                <a:cxn ang="0">
                  <a:pos x="550" y="307"/>
                </a:cxn>
                <a:cxn ang="0">
                  <a:pos x="575" y="307"/>
                </a:cxn>
                <a:cxn ang="0">
                  <a:pos x="575" y="330"/>
                </a:cxn>
                <a:cxn ang="0">
                  <a:pos x="692" y="330"/>
                </a:cxn>
                <a:cxn ang="0">
                  <a:pos x="692" y="304"/>
                </a:cxn>
                <a:cxn ang="0">
                  <a:pos x="743" y="304"/>
                </a:cxn>
                <a:cxn ang="0">
                  <a:pos x="743" y="276"/>
                </a:cxn>
                <a:cxn ang="0">
                  <a:pos x="839" y="276"/>
                </a:cxn>
                <a:cxn ang="0">
                  <a:pos x="839" y="192"/>
                </a:cxn>
                <a:cxn ang="0">
                  <a:pos x="882" y="192"/>
                </a:cxn>
                <a:cxn ang="0">
                  <a:pos x="882" y="22"/>
                </a:cxn>
                <a:cxn ang="0">
                  <a:pos x="159" y="6"/>
                </a:cxn>
                <a:cxn ang="0">
                  <a:pos x="6" y="0"/>
                </a:cxn>
                <a:cxn ang="0">
                  <a:pos x="0" y="89"/>
                </a:cxn>
                <a:cxn ang="0">
                  <a:pos x="472" y="119"/>
                </a:cxn>
                <a:cxn ang="0">
                  <a:pos x="465" y="319"/>
                </a:cxn>
                <a:cxn ang="0">
                  <a:pos x="538" y="319"/>
                </a:cxn>
                <a:cxn ang="0">
                  <a:pos x="550" y="307"/>
                </a:cxn>
              </a:cxnLst>
              <a:rect l="0" t="0" r="r" b="b"/>
              <a:pathLst>
                <a:path w="882" h="330">
                  <a:moveTo>
                    <a:pt x="550" y="307"/>
                  </a:moveTo>
                  <a:lnTo>
                    <a:pt x="575" y="307"/>
                  </a:lnTo>
                  <a:lnTo>
                    <a:pt x="575" y="330"/>
                  </a:lnTo>
                  <a:lnTo>
                    <a:pt x="692" y="330"/>
                  </a:lnTo>
                  <a:lnTo>
                    <a:pt x="692" y="304"/>
                  </a:lnTo>
                  <a:lnTo>
                    <a:pt x="743" y="304"/>
                  </a:lnTo>
                  <a:lnTo>
                    <a:pt x="743" y="276"/>
                  </a:lnTo>
                  <a:lnTo>
                    <a:pt x="839" y="276"/>
                  </a:lnTo>
                  <a:lnTo>
                    <a:pt x="839" y="192"/>
                  </a:lnTo>
                  <a:lnTo>
                    <a:pt x="882" y="192"/>
                  </a:lnTo>
                  <a:lnTo>
                    <a:pt x="882" y="22"/>
                  </a:lnTo>
                  <a:lnTo>
                    <a:pt x="159" y="6"/>
                  </a:lnTo>
                  <a:lnTo>
                    <a:pt x="6" y="0"/>
                  </a:lnTo>
                  <a:lnTo>
                    <a:pt x="0" y="89"/>
                  </a:lnTo>
                  <a:lnTo>
                    <a:pt x="472" y="119"/>
                  </a:lnTo>
                  <a:lnTo>
                    <a:pt x="465" y="319"/>
                  </a:lnTo>
                  <a:lnTo>
                    <a:pt x="538" y="319"/>
                  </a:lnTo>
                  <a:lnTo>
                    <a:pt x="550" y="30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15" name="Freeform 1173"/>
            <p:cNvSpPr>
              <a:spLocks/>
            </p:cNvSpPr>
            <p:nvPr/>
          </p:nvSpPr>
          <p:spPr bwMode="auto">
            <a:xfrm>
              <a:off x="-3937" y="-212"/>
              <a:ext cx="882" cy="330"/>
            </a:xfrm>
            <a:custGeom>
              <a:avLst/>
              <a:gdLst/>
              <a:ahLst/>
              <a:cxnLst>
                <a:cxn ang="0">
                  <a:pos x="550" y="307"/>
                </a:cxn>
                <a:cxn ang="0">
                  <a:pos x="575" y="307"/>
                </a:cxn>
                <a:cxn ang="0">
                  <a:pos x="575" y="330"/>
                </a:cxn>
                <a:cxn ang="0">
                  <a:pos x="692" y="330"/>
                </a:cxn>
                <a:cxn ang="0">
                  <a:pos x="692" y="304"/>
                </a:cxn>
                <a:cxn ang="0">
                  <a:pos x="743" y="304"/>
                </a:cxn>
                <a:cxn ang="0">
                  <a:pos x="743" y="276"/>
                </a:cxn>
                <a:cxn ang="0">
                  <a:pos x="839" y="276"/>
                </a:cxn>
                <a:cxn ang="0">
                  <a:pos x="839" y="192"/>
                </a:cxn>
                <a:cxn ang="0">
                  <a:pos x="882" y="192"/>
                </a:cxn>
                <a:cxn ang="0">
                  <a:pos x="882" y="22"/>
                </a:cxn>
                <a:cxn ang="0">
                  <a:pos x="159" y="6"/>
                </a:cxn>
                <a:cxn ang="0">
                  <a:pos x="6" y="0"/>
                </a:cxn>
                <a:cxn ang="0">
                  <a:pos x="0" y="89"/>
                </a:cxn>
                <a:cxn ang="0">
                  <a:pos x="472" y="119"/>
                </a:cxn>
                <a:cxn ang="0">
                  <a:pos x="465" y="319"/>
                </a:cxn>
                <a:cxn ang="0">
                  <a:pos x="538" y="319"/>
                </a:cxn>
                <a:cxn ang="0">
                  <a:pos x="550" y="307"/>
                </a:cxn>
              </a:cxnLst>
              <a:rect l="0" t="0" r="r" b="b"/>
              <a:pathLst>
                <a:path w="882" h="330">
                  <a:moveTo>
                    <a:pt x="550" y="307"/>
                  </a:moveTo>
                  <a:lnTo>
                    <a:pt x="575" y="307"/>
                  </a:lnTo>
                  <a:lnTo>
                    <a:pt x="575" y="330"/>
                  </a:lnTo>
                  <a:lnTo>
                    <a:pt x="692" y="330"/>
                  </a:lnTo>
                  <a:lnTo>
                    <a:pt x="692" y="304"/>
                  </a:lnTo>
                  <a:lnTo>
                    <a:pt x="743" y="304"/>
                  </a:lnTo>
                  <a:lnTo>
                    <a:pt x="743" y="276"/>
                  </a:lnTo>
                  <a:lnTo>
                    <a:pt x="839" y="276"/>
                  </a:lnTo>
                  <a:lnTo>
                    <a:pt x="839" y="192"/>
                  </a:lnTo>
                  <a:lnTo>
                    <a:pt x="882" y="192"/>
                  </a:lnTo>
                  <a:lnTo>
                    <a:pt x="882" y="22"/>
                  </a:lnTo>
                  <a:lnTo>
                    <a:pt x="159" y="6"/>
                  </a:lnTo>
                  <a:lnTo>
                    <a:pt x="6" y="0"/>
                  </a:lnTo>
                  <a:lnTo>
                    <a:pt x="0" y="89"/>
                  </a:lnTo>
                  <a:lnTo>
                    <a:pt x="472" y="119"/>
                  </a:lnTo>
                  <a:lnTo>
                    <a:pt x="465" y="319"/>
                  </a:lnTo>
                  <a:lnTo>
                    <a:pt x="538" y="319"/>
                  </a:lnTo>
                  <a:lnTo>
                    <a:pt x="550" y="307"/>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16" name="Freeform 1174"/>
            <p:cNvSpPr>
              <a:spLocks/>
            </p:cNvSpPr>
            <p:nvPr/>
          </p:nvSpPr>
          <p:spPr bwMode="auto">
            <a:xfrm>
              <a:off x="-3201" y="-38"/>
              <a:ext cx="279" cy="300"/>
            </a:xfrm>
            <a:custGeom>
              <a:avLst/>
              <a:gdLst/>
              <a:ahLst/>
              <a:cxnLst>
                <a:cxn ang="0">
                  <a:pos x="35" y="174"/>
                </a:cxn>
                <a:cxn ang="0">
                  <a:pos x="22" y="300"/>
                </a:cxn>
                <a:cxn ang="0">
                  <a:pos x="103" y="300"/>
                </a:cxn>
                <a:cxn ang="0">
                  <a:pos x="103" y="271"/>
                </a:cxn>
                <a:cxn ang="0">
                  <a:pos x="208" y="271"/>
                </a:cxn>
                <a:cxn ang="0">
                  <a:pos x="208" y="257"/>
                </a:cxn>
                <a:cxn ang="0">
                  <a:pos x="236" y="257"/>
                </a:cxn>
                <a:cxn ang="0">
                  <a:pos x="257" y="177"/>
                </a:cxn>
                <a:cxn ang="0">
                  <a:pos x="279" y="157"/>
                </a:cxn>
                <a:cxn ang="0">
                  <a:pos x="279" y="25"/>
                </a:cxn>
                <a:cxn ang="0">
                  <a:pos x="239" y="25"/>
                </a:cxn>
                <a:cxn ang="0">
                  <a:pos x="239" y="0"/>
                </a:cxn>
                <a:cxn ang="0">
                  <a:pos x="184" y="0"/>
                </a:cxn>
                <a:cxn ang="0">
                  <a:pos x="184" y="18"/>
                </a:cxn>
                <a:cxn ang="0">
                  <a:pos x="145" y="18"/>
                </a:cxn>
                <a:cxn ang="0">
                  <a:pos x="103" y="18"/>
                </a:cxn>
                <a:cxn ang="0">
                  <a:pos x="103" y="102"/>
                </a:cxn>
                <a:cxn ang="0">
                  <a:pos x="7" y="102"/>
                </a:cxn>
                <a:cxn ang="0">
                  <a:pos x="7" y="129"/>
                </a:cxn>
                <a:cxn ang="0">
                  <a:pos x="0" y="174"/>
                </a:cxn>
                <a:cxn ang="0">
                  <a:pos x="35" y="174"/>
                </a:cxn>
              </a:cxnLst>
              <a:rect l="0" t="0" r="r" b="b"/>
              <a:pathLst>
                <a:path w="279" h="300">
                  <a:moveTo>
                    <a:pt x="35" y="174"/>
                  </a:moveTo>
                  <a:lnTo>
                    <a:pt x="22" y="300"/>
                  </a:lnTo>
                  <a:lnTo>
                    <a:pt x="103" y="300"/>
                  </a:lnTo>
                  <a:lnTo>
                    <a:pt x="103" y="271"/>
                  </a:lnTo>
                  <a:lnTo>
                    <a:pt x="208" y="271"/>
                  </a:lnTo>
                  <a:lnTo>
                    <a:pt x="208" y="257"/>
                  </a:lnTo>
                  <a:lnTo>
                    <a:pt x="236" y="257"/>
                  </a:lnTo>
                  <a:lnTo>
                    <a:pt x="257" y="177"/>
                  </a:lnTo>
                  <a:lnTo>
                    <a:pt x="279" y="157"/>
                  </a:lnTo>
                  <a:lnTo>
                    <a:pt x="279" y="25"/>
                  </a:lnTo>
                  <a:lnTo>
                    <a:pt x="239" y="25"/>
                  </a:lnTo>
                  <a:lnTo>
                    <a:pt x="239" y="0"/>
                  </a:lnTo>
                  <a:lnTo>
                    <a:pt x="184" y="0"/>
                  </a:lnTo>
                  <a:lnTo>
                    <a:pt x="184" y="18"/>
                  </a:lnTo>
                  <a:lnTo>
                    <a:pt x="145" y="18"/>
                  </a:lnTo>
                  <a:lnTo>
                    <a:pt x="103" y="18"/>
                  </a:lnTo>
                  <a:lnTo>
                    <a:pt x="103" y="102"/>
                  </a:lnTo>
                  <a:lnTo>
                    <a:pt x="7" y="102"/>
                  </a:lnTo>
                  <a:lnTo>
                    <a:pt x="7" y="129"/>
                  </a:lnTo>
                  <a:lnTo>
                    <a:pt x="0" y="174"/>
                  </a:lnTo>
                  <a:lnTo>
                    <a:pt x="35" y="17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17" name="Freeform 1175"/>
            <p:cNvSpPr>
              <a:spLocks/>
            </p:cNvSpPr>
            <p:nvPr/>
          </p:nvSpPr>
          <p:spPr bwMode="auto">
            <a:xfrm>
              <a:off x="-3201" y="-38"/>
              <a:ext cx="279" cy="300"/>
            </a:xfrm>
            <a:custGeom>
              <a:avLst/>
              <a:gdLst/>
              <a:ahLst/>
              <a:cxnLst>
                <a:cxn ang="0">
                  <a:pos x="35" y="174"/>
                </a:cxn>
                <a:cxn ang="0">
                  <a:pos x="22" y="300"/>
                </a:cxn>
                <a:cxn ang="0">
                  <a:pos x="103" y="300"/>
                </a:cxn>
                <a:cxn ang="0">
                  <a:pos x="103" y="271"/>
                </a:cxn>
                <a:cxn ang="0">
                  <a:pos x="208" y="271"/>
                </a:cxn>
                <a:cxn ang="0">
                  <a:pos x="208" y="257"/>
                </a:cxn>
                <a:cxn ang="0">
                  <a:pos x="236" y="257"/>
                </a:cxn>
                <a:cxn ang="0">
                  <a:pos x="257" y="177"/>
                </a:cxn>
                <a:cxn ang="0">
                  <a:pos x="279" y="157"/>
                </a:cxn>
                <a:cxn ang="0">
                  <a:pos x="279" y="25"/>
                </a:cxn>
                <a:cxn ang="0">
                  <a:pos x="239" y="25"/>
                </a:cxn>
                <a:cxn ang="0">
                  <a:pos x="239" y="0"/>
                </a:cxn>
                <a:cxn ang="0">
                  <a:pos x="184" y="0"/>
                </a:cxn>
                <a:cxn ang="0">
                  <a:pos x="184" y="18"/>
                </a:cxn>
                <a:cxn ang="0">
                  <a:pos x="145" y="18"/>
                </a:cxn>
                <a:cxn ang="0">
                  <a:pos x="103" y="18"/>
                </a:cxn>
                <a:cxn ang="0">
                  <a:pos x="103" y="102"/>
                </a:cxn>
                <a:cxn ang="0">
                  <a:pos x="7" y="102"/>
                </a:cxn>
                <a:cxn ang="0">
                  <a:pos x="7" y="129"/>
                </a:cxn>
                <a:cxn ang="0">
                  <a:pos x="0" y="174"/>
                </a:cxn>
                <a:cxn ang="0">
                  <a:pos x="35" y="174"/>
                </a:cxn>
              </a:cxnLst>
              <a:rect l="0" t="0" r="r" b="b"/>
              <a:pathLst>
                <a:path w="279" h="300">
                  <a:moveTo>
                    <a:pt x="35" y="174"/>
                  </a:moveTo>
                  <a:lnTo>
                    <a:pt x="22" y="300"/>
                  </a:lnTo>
                  <a:lnTo>
                    <a:pt x="103" y="300"/>
                  </a:lnTo>
                  <a:lnTo>
                    <a:pt x="103" y="271"/>
                  </a:lnTo>
                  <a:lnTo>
                    <a:pt x="208" y="271"/>
                  </a:lnTo>
                  <a:lnTo>
                    <a:pt x="208" y="257"/>
                  </a:lnTo>
                  <a:lnTo>
                    <a:pt x="236" y="257"/>
                  </a:lnTo>
                  <a:lnTo>
                    <a:pt x="257" y="177"/>
                  </a:lnTo>
                  <a:lnTo>
                    <a:pt x="279" y="157"/>
                  </a:lnTo>
                  <a:lnTo>
                    <a:pt x="279" y="25"/>
                  </a:lnTo>
                  <a:lnTo>
                    <a:pt x="239" y="25"/>
                  </a:lnTo>
                  <a:lnTo>
                    <a:pt x="239" y="0"/>
                  </a:lnTo>
                  <a:lnTo>
                    <a:pt x="184" y="0"/>
                  </a:lnTo>
                  <a:lnTo>
                    <a:pt x="184" y="18"/>
                  </a:lnTo>
                  <a:lnTo>
                    <a:pt x="145" y="18"/>
                  </a:lnTo>
                  <a:lnTo>
                    <a:pt x="103" y="18"/>
                  </a:lnTo>
                  <a:lnTo>
                    <a:pt x="103" y="102"/>
                  </a:lnTo>
                  <a:lnTo>
                    <a:pt x="7" y="102"/>
                  </a:lnTo>
                  <a:lnTo>
                    <a:pt x="7" y="129"/>
                  </a:lnTo>
                  <a:lnTo>
                    <a:pt x="0" y="174"/>
                  </a:lnTo>
                  <a:lnTo>
                    <a:pt x="35" y="174"/>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18" name="Freeform 1176"/>
            <p:cNvSpPr>
              <a:spLocks/>
            </p:cNvSpPr>
            <p:nvPr/>
          </p:nvSpPr>
          <p:spPr bwMode="auto">
            <a:xfrm>
              <a:off x="-3055" y="-190"/>
              <a:ext cx="466" cy="371"/>
            </a:xfrm>
            <a:custGeom>
              <a:avLst/>
              <a:gdLst/>
              <a:ahLst/>
              <a:cxnLst>
                <a:cxn ang="0">
                  <a:pos x="155" y="348"/>
                </a:cxn>
                <a:cxn ang="0">
                  <a:pos x="224" y="348"/>
                </a:cxn>
                <a:cxn ang="0">
                  <a:pos x="224" y="371"/>
                </a:cxn>
                <a:cxn ang="0">
                  <a:pos x="260" y="371"/>
                </a:cxn>
                <a:cxn ang="0">
                  <a:pos x="286" y="355"/>
                </a:cxn>
                <a:cxn ang="0">
                  <a:pos x="313" y="328"/>
                </a:cxn>
                <a:cxn ang="0">
                  <a:pos x="348" y="339"/>
                </a:cxn>
                <a:cxn ang="0">
                  <a:pos x="372" y="317"/>
                </a:cxn>
                <a:cxn ang="0">
                  <a:pos x="415" y="332"/>
                </a:cxn>
                <a:cxn ang="0">
                  <a:pos x="423" y="325"/>
                </a:cxn>
                <a:cxn ang="0">
                  <a:pos x="440" y="341"/>
                </a:cxn>
                <a:cxn ang="0">
                  <a:pos x="465" y="335"/>
                </a:cxn>
                <a:cxn ang="0">
                  <a:pos x="466" y="312"/>
                </a:cxn>
                <a:cxn ang="0">
                  <a:pos x="437" y="104"/>
                </a:cxn>
                <a:cxn ang="0">
                  <a:pos x="437" y="8"/>
                </a:cxn>
                <a:cxn ang="0">
                  <a:pos x="0" y="0"/>
                </a:cxn>
                <a:cxn ang="0">
                  <a:pos x="0" y="170"/>
                </a:cxn>
                <a:cxn ang="0">
                  <a:pos x="38" y="170"/>
                </a:cxn>
                <a:cxn ang="0">
                  <a:pos x="38" y="151"/>
                </a:cxn>
                <a:cxn ang="0">
                  <a:pos x="93" y="151"/>
                </a:cxn>
                <a:cxn ang="0">
                  <a:pos x="93" y="177"/>
                </a:cxn>
                <a:cxn ang="0">
                  <a:pos x="131" y="177"/>
                </a:cxn>
                <a:cxn ang="0">
                  <a:pos x="131" y="309"/>
                </a:cxn>
                <a:cxn ang="0">
                  <a:pos x="155" y="309"/>
                </a:cxn>
                <a:cxn ang="0">
                  <a:pos x="155" y="348"/>
                </a:cxn>
              </a:cxnLst>
              <a:rect l="0" t="0" r="r" b="b"/>
              <a:pathLst>
                <a:path w="466" h="371">
                  <a:moveTo>
                    <a:pt x="155" y="348"/>
                  </a:moveTo>
                  <a:lnTo>
                    <a:pt x="224" y="348"/>
                  </a:lnTo>
                  <a:lnTo>
                    <a:pt x="224" y="371"/>
                  </a:lnTo>
                  <a:lnTo>
                    <a:pt x="260" y="371"/>
                  </a:lnTo>
                  <a:lnTo>
                    <a:pt x="286" y="355"/>
                  </a:lnTo>
                  <a:lnTo>
                    <a:pt x="313" y="328"/>
                  </a:lnTo>
                  <a:lnTo>
                    <a:pt x="348" y="339"/>
                  </a:lnTo>
                  <a:lnTo>
                    <a:pt x="372" y="317"/>
                  </a:lnTo>
                  <a:lnTo>
                    <a:pt x="415" y="332"/>
                  </a:lnTo>
                  <a:lnTo>
                    <a:pt x="423" y="325"/>
                  </a:lnTo>
                  <a:lnTo>
                    <a:pt x="440" y="341"/>
                  </a:lnTo>
                  <a:lnTo>
                    <a:pt x="465" y="335"/>
                  </a:lnTo>
                  <a:lnTo>
                    <a:pt x="466" y="312"/>
                  </a:lnTo>
                  <a:lnTo>
                    <a:pt x="437" y="104"/>
                  </a:lnTo>
                  <a:lnTo>
                    <a:pt x="437" y="8"/>
                  </a:lnTo>
                  <a:lnTo>
                    <a:pt x="0" y="0"/>
                  </a:lnTo>
                  <a:lnTo>
                    <a:pt x="0" y="170"/>
                  </a:lnTo>
                  <a:lnTo>
                    <a:pt x="38" y="170"/>
                  </a:lnTo>
                  <a:lnTo>
                    <a:pt x="38" y="151"/>
                  </a:lnTo>
                  <a:lnTo>
                    <a:pt x="93" y="151"/>
                  </a:lnTo>
                  <a:lnTo>
                    <a:pt x="93" y="177"/>
                  </a:lnTo>
                  <a:lnTo>
                    <a:pt x="131" y="177"/>
                  </a:lnTo>
                  <a:lnTo>
                    <a:pt x="131" y="309"/>
                  </a:lnTo>
                  <a:lnTo>
                    <a:pt x="155" y="309"/>
                  </a:lnTo>
                  <a:lnTo>
                    <a:pt x="155" y="34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19" name="Freeform 1177"/>
            <p:cNvSpPr>
              <a:spLocks/>
            </p:cNvSpPr>
            <p:nvPr/>
          </p:nvSpPr>
          <p:spPr bwMode="auto">
            <a:xfrm>
              <a:off x="-3055" y="-190"/>
              <a:ext cx="466" cy="371"/>
            </a:xfrm>
            <a:custGeom>
              <a:avLst/>
              <a:gdLst/>
              <a:ahLst/>
              <a:cxnLst>
                <a:cxn ang="0">
                  <a:pos x="155" y="348"/>
                </a:cxn>
                <a:cxn ang="0">
                  <a:pos x="224" y="348"/>
                </a:cxn>
                <a:cxn ang="0">
                  <a:pos x="224" y="371"/>
                </a:cxn>
                <a:cxn ang="0">
                  <a:pos x="260" y="371"/>
                </a:cxn>
                <a:cxn ang="0">
                  <a:pos x="286" y="355"/>
                </a:cxn>
                <a:cxn ang="0">
                  <a:pos x="313" y="328"/>
                </a:cxn>
                <a:cxn ang="0">
                  <a:pos x="348" y="339"/>
                </a:cxn>
                <a:cxn ang="0">
                  <a:pos x="372" y="317"/>
                </a:cxn>
                <a:cxn ang="0">
                  <a:pos x="415" y="332"/>
                </a:cxn>
                <a:cxn ang="0">
                  <a:pos x="423" y="325"/>
                </a:cxn>
                <a:cxn ang="0">
                  <a:pos x="440" y="341"/>
                </a:cxn>
                <a:cxn ang="0">
                  <a:pos x="465" y="335"/>
                </a:cxn>
                <a:cxn ang="0">
                  <a:pos x="466" y="312"/>
                </a:cxn>
                <a:cxn ang="0">
                  <a:pos x="437" y="104"/>
                </a:cxn>
                <a:cxn ang="0">
                  <a:pos x="437" y="8"/>
                </a:cxn>
                <a:cxn ang="0">
                  <a:pos x="0" y="0"/>
                </a:cxn>
                <a:cxn ang="0">
                  <a:pos x="0" y="170"/>
                </a:cxn>
                <a:cxn ang="0">
                  <a:pos x="38" y="170"/>
                </a:cxn>
                <a:cxn ang="0">
                  <a:pos x="38" y="151"/>
                </a:cxn>
                <a:cxn ang="0">
                  <a:pos x="93" y="151"/>
                </a:cxn>
                <a:cxn ang="0">
                  <a:pos x="93" y="177"/>
                </a:cxn>
                <a:cxn ang="0">
                  <a:pos x="131" y="177"/>
                </a:cxn>
                <a:cxn ang="0">
                  <a:pos x="131" y="309"/>
                </a:cxn>
                <a:cxn ang="0">
                  <a:pos x="155" y="309"/>
                </a:cxn>
                <a:cxn ang="0">
                  <a:pos x="155" y="348"/>
                </a:cxn>
              </a:cxnLst>
              <a:rect l="0" t="0" r="r" b="b"/>
              <a:pathLst>
                <a:path w="466" h="371">
                  <a:moveTo>
                    <a:pt x="155" y="348"/>
                  </a:moveTo>
                  <a:lnTo>
                    <a:pt x="224" y="348"/>
                  </a:lnTo>
                  <a:lnTo>
                    <a:pt x="224" y="371"/>
                  </a:lnTo>
                  <a:lnTo>
                    <a:pt x="260" y="371"/>
                  </a:lnTo>
                  <a:lnTo>
                    <a:pt x="286" y="355"/>
                  </a:lnTo>
                  <a:lnTo>
                    <a:pt x="313" y="328"/>
                  </a:lnTo>
                  <a:lnTo>
                    <a:pt x="348" y="339"/>
                  </a:lnTo>
                  <a:lnTo>
                    <a:pt x="372" y="317"/>
                  </a:lnTo>
                  <a:lnTo>
                    <a:pt x="415" y="332"/>
                  </a:lnTo>
                  <a:lnTo>
                    <a:pt x="423" y="325"/>
                  </a:lnTo>
                  <a:lnTo>
                    <a:pt x="440" y="341"/>
                  </a:lnTo>
                  <a:lnTo>
                    <a:pt x="465" y="335"/>
                  </a:lnTo>
                  <a:lnTo>
                    <a:pt x="466" y="312"/>
                  </a:lnTo>
                  <a:lnTo>
                    <a:pt x="437" y="104"/>
                  </a:lnTo>
                  <a:lnTo>
                    <a:pt x="437" y="8"/>
                  </a:lnTo>
                  <a:lnTo>
                    <a:pt x="0" y="0"/>
                  </a:lnTo>
                  <a:lnTo>
                    <a:pt x="0" y="170"/>
                  </a:lnTo>
                  <a:lnTo>
                    <a:pt x="38" y="170"/>
                  </a:lnTo>
                  <a:lnTo>
                    <a:pt x="38" y="151"/>
                  </a:lnTo>
                  <a:lnTo>
                    <a:pt x="93" y="151"/>
                  </a:lnTo>
                  <a:lnTo>
                    <a:pt x="93" y="177"/>
                  </a:lnTo>
                  <a:lnTo>
                    <a:pt x="131" y="177"/>
                  </a:lnTo>
                  <a:lnTo>
                    <a:pt x="131" y="309"/>
                  </a:lnTo>
                  <a:lnTo>
                    <a:pt x="155" y="309"/>
                  </a:lnTo>
                  <a:lnTo>
                    <a:pt x="155" y="348"/>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20" name="Freeform 1178"/>
            <p:cNvSpPr>
              <a:spLocks/>
            </p:cNvSpPr>
            <p:nvPr/>
          </p:nvSpPr>
          <p:spPr bwMode="auto">
            <a:xfrm>
              <a:off x="-3048" y="119"/>
              <a:ext cx="459" cy="337"/>
            </a:xfrm>
            <a:custGeom>
              <a:avLst/>
              <a:gdLst/>
              <a:ahLst/>
              <a:cxnLst>
                <a:cxn ang="0">
                  <a:pos x="71" y="300"/>
                </a:cxn>
                <a:cxn ang="0">
                  <a:pos x="90" y="307"/>
                </a:cxn>
                <a:cxn ang="0">
                  <a:pos x="95" y="307"/>
                </a:cxn>
                <a:cxn ang="0">
                  <a:pos x="108" y="300"/>
                </a:cxn>
                <a:cxn ang="0">
                  <a:pos x="118" y="300"/>
                </a:cxn>
                <a:cxn ang="0">
                  <a:pos x="118" y="304"/>
                </a:cxn>
                <a:cxn ang="0">
                  <a:pos x="118" y="307"/>
                </a:cxn>
                <a:cxn ang="0">
                  <a:pos x="135" y="311"/>
                </a:cxn>
                <a:cxn ang="0">
                  <a:pos x="161" y="327"/>
                </a:cxn>
                <a:cxn ang="0">
                  <a:pos x="186" y="311"/>
                </a:cxn>
                <a:cxn ang="0">
                  <a:pos x="197" y="307"/>
                </a:cxn>
                <a:cxn ang="0">
                  <a:pos x="229" y="304"/>
                </a:cxn>
                <a:cxn ang="0">
                  <a:pos x="260" y="297"/>
                </a:cxn>
                <a:cxn ang="0">
                  <a:pos x="272" y="290"/>
                </a:cxn>
                <a:cxn ang="0">
                  <a:pos x="284" y="290"/>
                </a:cxn>
                <a:cxn ang="0">
                  <a:pos x="321" y="297"/>
                </a:cxn>
                <a:cxn ang="0">
                  <a:pos x="346" y="286"/>
                </a:cxn>
                <a:cxn ang="0">
                  <a:pos x="347" y="284"/>
                </a:cxn>
                <a:cxn ang="0">
                  <a:pos x="427" y="326"/>
                </a:cxn>
                <a:cxn ang="0">
                  <a:pos x="442" y="327"/>
                </a:cxn>
                <a:cxn ang="0">
                  <a:pos x="447" y="337"/>
                </a:cxn>
                <a:cxn ang="0">
                  <a:pos x="455" y="337"/>
                </a:cxn>
                <a:cxn ang="0">
                  <a:pos x="459" y="25"/>
                </a:cxn>
                <a:cxn ang="0">
                  <a:pos x="433" y="30"/>
                </a:cxn>
                <a:cxn ang="0">
                  <a:pos x="416" y="15"/>
                </a:cxn>
                <a:cxn ang="0">
                  <a:pos x="409" y="22"/>
                </a:cxn>
                <a:cxn ang="0">
                  <a:pos x="366" y="6"/>
                </a:cxn>
                <a:cxn ang="0">
                  <a:pos x="341" y="29"/>
                </a:cxn>
                <a:cxn ang="0">
                  <a:pos x="306" y="19"/>
                </a:cxn>
                <a:cxn ang="0">
                  <a:pos x="279" y="45"/>
                </a:cxn>
                <a:cxn ang="0">
                  <a:pos x="253" y="59"/>
                </a:cxn>
                <a:cxn ang="0">
                  <a:pos x="217" y="59"/>
                </a:cxn>
                <a:cxn ang="0">
                  <a:pos x="217" y="37"/>
                </a:cxn>
                <a:cxn ang="0">
                  <a:pos x="148" y="37"/>
                </a:cxn>
                <a:cxn ang="0">
                  <a:pos x="148" y="0"/>
                </a:cxn>
                <a:cxn ang="0">
                  <a:pos x="124" y="0"/>
                </a:cxn>
                <a:cxn ang="0">
                  <a:pos x="104" y="19"/>
                </a:cxn>
                <a:cxn ang="0">
                  <a:pos x="83" y="100"/>
                </a:cxn>
                <a:cxn ang="0">
                  <a:pos x="54" y="100"/>
                </a:cxn>
                <a:cxn ang="0">
                  <a:pos x="54" y="114"/>
                </a:cxn>
                <a:cxn ang="0">
                  <a:pos x="54" y="150"/>
                </a:cxn>
                <a:cxn ang="0">
                  <a:pos x="29" y="150"/>
                </a:cxn>
                <a:cxn ang="0">
                  <a:pos x="29" y="177"/>
                </a:cxn>
                <a:cxn ang="0">
                  <a:pos x="0" y="177"/>
                </a:cxn>
                <a:cxn ang="0">
                  <a:pos x="0" y="211"/>
                </a:cxn>
                <a:cxn ang="0">
                  <a:pos x="54" y="211"/>
                </a:cxn>
                <a:cxn ang="0">
                  <a:pos x="64" y="264"/>
                </a:cxn>
                <a:cxn ang="0">
                  <a:pos x="64" y="286"/>
                </a:cxn>
                <a:cxn ang="0">
                  <a:pos x="71" y="286"/>
                </a:cxn>
                <a:cxn ang="0">
                  <a:pos x="71" y="300"/>
                </a:cxn>
              </a:cxnLst>
              <a:rect l="0" t="0" r="r" b="b"/>
              <a:pathLst>
                <a:path w="459" h="337">
                  <a:moveTo>
                    <a:pt x="71" y="300"/>
                  </a:moveTo>
                  <a:lnTo>
                    <a:pt x="90" y="307"/>
                  </a:lnTo>
                  <a:lnTo>
                    <a:pt x="95" y="307"/>
                  </a:lnTo>
                  <a:lnTo>
                    <a:pt x="108" y="300"/>
                  </a:lnTo>
                  <a:lnTo>
                    <a:pt x="118" y="300"/>
                  </a:lnTo>
                  <a:lnTo>
                    <a:pt x="118" y="304"/>
                  </a:lnTo>
                  <a:lnTo>
                    <a:pt x="118" y="307"/>
                  </a:lnTo>
                  <a:lnTo>
                    <a:pt x="135" y="311"/>
                  </a:lnTo>
                  <a:lnTo>
                    <a:pt x="161" y="327"/>
                  </a:lnTo>
                  <a:lnTo>
                    <a:pt x="186" y="311"/>
                  </a:lnTo>
                  <a:lnTo>
                    <a:pt x="197" y="307"/>
                  </a:lnTo>
                  <a:lnTo>
                    <a:pt x="229" y="304"/>
                  </a:lnTo>
                  <a:lnTo>
                    <a:pt x="260" y="297"/>
                  </a:lnTo>
                  <a:lnTo>
                    <a:pt x="272" y="290"/>
                  </a:lnTo>
                  <a:lnTo>
                    <a:pt x="284" y="290"/>
                  </a:lnTo>
                  <a:lnTo>
                    <a:pt x="321" y="297"/>
                  </a:lnTo>
                  <a:lnTo>
                    <a:pt x="346" y="286"/>
                  </a:lnTo>
                  <a:lnTo>
                    <a:pt x="347" y="284"/>
                  </a:lnTo>
                  <a:lnTo>
                    <a:pt x="427" y="326"/>
                  </a:lnTo>
                  <a:lnTo>
                    <a:pt x="442" y="327"/>
                  </a:lnTo>
                  <a:lnTo>
                    <a:pt x="447" y="337"/>
                  </a:lnTo>
                  <a:lnTo>
                    <a:pt x="455" y="337"/>
                  </a:lnTo>
                  <a:lnTo>
                    <a:pt x="459" y="25"/>
                  </a:lnTo>
                  <a:lnTo>
                    <a:pt x="433" y="30"/>
                  </a:lnTo>
                  <a:lnTo>
                    <a:pt x="416" y="15"/>
                  </a:lnTo>
                  <a:lnTo>
                    <a:pt x="409" y="22"/>
                  </a:lnTo>
                  <a:lnTo>
                    <a:pt x="366" y="6"/>
                  </a:lnTo>
                  <a:lnTo>
                    <a:pt x="341" y="29"/>
                  </a:lnTo>
                  <a:lnTo>
                    <a:pt x="306" y="19"/>
                  </a:lnTo>
                  <a:lnTo>
                    <a:pt x="279" y="45"/>
                  </a:lnTo>
                  <a:lnTo>
                    <a:pt x="253" y="59"/>
                  </a:lnTo>
                  <a:lnTo>
                    <a:pt x="217" y="59"/>
                  </a:lnTo>
                  <a:lnTo>
                    <a:pt x="217" y="37"/>
                  </a:lnTo>
                  <a:lnTo>
                    <a:pt x="148" y="37"/>
                  </a:lnTo>
                  <a:lnTo>
                    <a:pt x="148" y="0"/>
                  </a:lnTo>
                  <a:lnTo>
                    <a:pt x="124" y="0"/>
                  </a:lnTo>
                  <a:lnTo>
                    <a:pt x="104" y="19"/>
                  </a:lnTo>
                  <a:lnTo>
                    <a:pt x="83" y="100"/>
                  </a:lnTo>
                  <a:lnTo>
                    <a:pt x="54" y="100"/>
                  </a:lnTo>
                  <a:lnTo>
                    <a:pt x="54" y="114"/>
                  </a:lnTo>
                  <a:lnTo>
                    <a:pt x="54" y="150"/>
                  </a:lnTo>
                  <a:lnTo>
                    <a:pt x="29" y="150"/>
                  </a:lnTo>
                  <a:lnTo>
                    <a:pt x="29" y="177"/>
                  </a:lnTo>
                  <a:lnTo>
                    <a:pt x="0" y="177"/>
                  </a:lnTo>
                  <a:lnTo>
                    <a:pt x="0" y="211"/>
                  </a:lnTo>
                  <a:lnTo>
                    <a:pt x="54" y="211"/>
                  </a:lnTo>
                  <a:lnTo>
                    <a:pt x="64" y="264"/>
                  </a:lnTo>
                  <a:lnTo>
                    <a:pt x="64" y="286"/>
                  </a:lnTo>
                  <a:lnTo>
                    <a:pt x="71" y="286"/>
                  </a:lnTo>
                  <a:lnTo>
                    <a:pt x="71" y="30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21" name="Freeform 1179"/>
            <p:cNvSpPr>
              <a:spLocks/>
            </p:cNvSpPr>
            <p:nvPr/>
          </p:nvSpPr>
          <p:spPr bwMode="auto">
            <a:xfrm>
              <a:off x="-3048" y="119"/>
              <a:ext cx="459" cy="337"/>
            </a:xfrm>
            <a:custGeom>
              <a:avLst/>
              <a:gdLst/>
              <a:ahLst/>
              <a:cxnLst>
                <a:cxn ang="0">
                  <a:pos x="71" y="300"/>
                </a:cxn>
                <a:cxn ang="0">
                  <a:pos x="90" y="307"/>
                </a:cxn>
                <a:cxn ang="0">
                  <a:pos x="95" y="307"/>
                </a:cxn>
                <a:cxn ang="0">
                  <a:pos x="108" y="300"/>
                </a:cxn>
                <a:cxn ang="0">
                  <a:pos x="118" y="300"/>
                </a:cxn>
                <a:cxn ang="0">
                  <a:pos x="118" y="304"/>
                </a:cxn>
                <a:cxn ang="0">
                  <a:pos x="118" y="307"/>
                </a:cxn>
                <a:cxn ang="0">
                  <a:pos x="135" y="311"/>
                </a:cxn>
                <a:cxn ang="0">
                  <a:pos x="161" y="327"/>
                </a:cxn>
                <a:cxn ang="0">
                  <a:pos x="186" y="311"/>
                </a:cxn>
                <a:cxn ang="0">
                  <a:pos x="197" y="307"/>
                </a:cxn>
                <a:cxn ang="0">
                  <a:pos x="229" y="304"/>
                </a:cxn>
                <a:cxn ang="0">
                  <a:pos x="260" y="297"/>
                </a:cxn>
                <a:cxn ang="0">
                  <a:pos x="272" y="290"/>
                </a:cxn>
                <a:cxn ang="0">
                  <a:pos x="284" y="290"/>
                </a:cxn>
                <a:cxn ang="0">
                  <a:pos x="321" y="297"/>
                </a:cxn>
                <a:cxn ang="0">
                  <a:pos x="346" y="286"/>
                </a:cxn>
                <a:cxn ang="0">
                  <a:pos x="347" y="284"/>
                </a:cxn>
                <a:cxn ang="0">
                  <a:pos x="427" y="326"/>
                </a:cxn>
                <a:cxn ang="0">
                  <a:pos x="442" y="327"/>
                </a:cxn>
                <a:cxn ang="0">
                  <a:pos x="447" y="337"/>
                </a:cxn>
                <a:cxn ang="0">
                  <a:pos x="455" y="337"/>
                </a:cxn>
                <a:cxn ang="0">
                  <a:pos x="459" y="25"/>
                </a:cxn>
                <a:cxn ang="0">
                  <a:pos x="433" y="30"/>
                </a:cxn>
                <a:cxn ang="0">
                  <a:pos x="416" y="15"/>
                </a:cxn>
                <a:cxn ang="0">
                  <a:pos x="409" y="22"/>
                </a:cxn>
                <a:cxn ang="0">
                  <a:pos x="366" y="6"/>
                </a:cxn>
                <a:cxn ang="0">
                  <a:pos x="341" y="29"/>
                </a:cxn>
                <a:cxn ang="0">
                  <a:pos x="306" y="19"/>
                </a:cxn>
                <a:cxn ang="0">
                  <a:pos x="279" y="45"/>
                </a:cxn>
                <a:cxn ang="0">
                  <a:pos x="253" y="59"/>
                </a:cxn>
                <a:cxn ang="0">
                  <a:pos x="217" y="59"/>
                </a:cxn>
                <a:cxn ang="0">
                  <a:pos x="217" y="37"/>
                </a:cxn>
                <a:cxn ang="0">
                  <a:pos x="148" y="37"/>
                </a:cxn>
                <a:cxn ang="0">
                  <a:pos x="148" y="0"/>
                </a:cxn>
                <a:cxn ang="0">
                  <a:pos x="124" y="0"/>
                </a:cxn>
                <a:cxn ang="0">
                  <a:pos x="104" y="19"/>
                </a:cxn>
                <a:cxn ang="0">
                  <a:pos x="83" y="100"/>
                </a:cxn>
                <a:cxn ang="0">
                  <a:pos x="54" y="100"/>
                </a:cxn>
                <a:cxn ang="0">
                  <a:pos x="54" y="114"/>
                </a:cxn>
                <a:cxn ang="0">
                  <a:pos x="54" y="150"/>
                </a:cxn>
                <a:cxn ang="0">
                  <a:pos x="29" y="150"/>
                </a:cxn>
                <a:cxn ang="0">
                  <a:pos x="29" y="177"/>
                </a:cxn>
                <a:cxn ang="0">
                  <a:pos x="0" y="177"/>
                </a:cxn>
                <a:cxn ang="0">
                  <a:pos x="0" y="211"/>
                </a:cxn>
                <a:cxn ang="0">
                  <a:pos x="54" y="211"/>
                </a:cxn>
                <a:cxn ang="0">
                  <a:pos x="64" y="264"/>
                </a:cxn>
                <a:cxn ang="0">
                  <a:pos x="64" y="286"/>
                </a:cxn>
                <a:cxn ang="0">
                  <a:pos x="71" y="286"/>
                </a:cxn>
                <a:cxn ang="0">
                  <a:pos x="71" y="300"/>
                </a:cxn>
              </a:cxnLst>
              <a:rect l="0" t="0" r="r" b="b"/>
              <a:pathLst>
                <a:path w="459" h="337">
                  <a:moveTo>
                    <a:pt x="71" y="300"/>
                  </a:moveTo>
                  <a:lnTo>
                    <a:pt x="90" y="307"/>
                  </a:lnTo>
                  <a:lnTo>
                    <a:pt x="95" y="307"/>
                  </a:lnTo>
                  <a:lnTo>
                    <a:pt x="108" y="300"/>
                  </a:lnTo>
                  <a:lnTo>
                    <a:pt x="118" y="300"/>
                  </a:lnTo>
                  <a:lnTo>
                    <a:pt x="118" y="304"/>
                  </a:lnTo>
                  <a:lnTo>
                    <a:pt x="118" y="307"/>
                  </a:lnTo>
                  <a:lnTo>
                    <a:pt x="135" y="311"/>
                  </a:lnTo>
                  <a:lnTo>
                    <a:pt x="161" y="327"/>
                  </a:lnTo>
                  <a:lnTo>
                    <a:pt x="186" y="311"/>
                  </a:lnTo>
                  <a:lnTo>
                    <a:pt x="197" y="307"/>
                  </a:lnTo>
                  <a:lnTo>
                    <a:pt x="229" y="304"/>
                  </a:lnTo>
                  <a:lnTo>
                    <a:pt x="260" y="297"/>
                  </a:lnTo>
                  <a:lnTo>
                    <a:pt x="272" y="290"/>
                  </a:lnTo>
                  <a:lnTo>
                    <a:pt x="284" y="290"/>
                  </a:lnTo>
                  <a:lnTo>
                    <a:pt x="321" y="297"/>
                  </a:lnTo>
                  <a:lnTo>
                    <a:pt x="346" y="286"/>
                  </a:lnTo>
                  <a:lnTo>
                    <a:pt x="347" y="284"/>
                  </a:lnTo>
                  <a:lnTo>
                    <a:pt x="427" y="326"/>
                  </a:lnTo>
                  <a:lnTo>
                    <a:pt x="442" y="327"/>
                  </a:lnTo>
                  <a:lnTo>
                    <a:pt x="447" y="337"/>
                  </a:lnTo>
                  <a:lnTo>
                    <a:pt x="455" y="337"/>
                  </a:lnTo>
                  <a:lnTo>
                    <a:pt x="459" y="25"/>
                  </a:lnTo>
                  <a:lnTo>
                    <a:pt x="433" y="30"/>
                  </a:lnTo>
                  <a:lnTo>
                    <a:pt x="416" y="15"/>
                  </a:lnTo>
                  <a:lnTo>
                    <a:pt x="409" y="22"/>
                  </a:lnTo>
                  <a:lnTo>
                    <a:pt x="366" y="6"/>
                  </a:lnTo>
                  <a:lnTo>
                    <a:pt x="341" y="29"/>
                  </a:lnTo>
                  <a:lnTo>
                    <a:pt x="306" y="19"/>
                  </a:lnTo>
                  <a:lnTo>
                    <a:pt x="279" y="45"/>
                  </a:lnTo>
                  <a:lnTo>
                    <a:pt x="253" y="59"/>
                  </a:lnTo>
                  <a:lnTo>
                    <a:pt x="217" y="59"/>
                  </a:lnTo>
                  <a:lnTo>
                    <a:pt x="217" y="37"/>
                  </a:lnTo>
                  <a:lnTo>
                    <a:pt x="148" y="37"/>
                  </a:lnTo>
                  <a:lnTo>
                    <a:pt x="148" y="0"/>
                  </a:lnTo>
                  <a:lnTo>
                    <a:pt x="124" y="0"/>
                  </a:lnTo>
                  <a:lnTo>
                    <a:pt x="104" y="19"/>
                  </a:lnTo>
                  <a:lnTo>
                    <a:pt x="83" y="100"/>
                  </a:lnTo>
                  <a:lnTo>
                    <a:pt x="54" y="100"/>
                  </a:lnTo>
                  <a:lnTo>
                    <a:pt x="54" y="114"/>
                  </a:lnTo>
                  <a:lnTo>
                    <a:pt x="54" y="150"/>
                  </a:lnTo>
                  <a:lnTo>
                    <a:pt x="29" y="150"/>
                  </a:lnTo>
                  <a:lnTo>
                    <a:pt x="29" y="177"/>
                  </a:lnTo>
                  <a:lnTo>
                    <a:pt x="0" y="177"/>
                  </a:lnTo>
                  <a:lnTo>
                    <a:pt x="0" y="211"/>
                  </a:lnTo>
                  <a:lnTo>
                    <a:pt x="54" y="211"/>
                  </a:lnTo>
                  <a:lnTo>
                    <a:pt x="64" y="264"/>
                  </a:lnTo>
                  <a:lnTo>
                    <a:pt x="64" y="286"/>
                  </a:lnTo>
                  <a:lnTo>
                    <a:pt x="71" y="286"/>
                  </a:lnTo>
                  <a:lnTo>
                    <a:pt x="71" y="30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22" name="Freeform 1180"/>
            <p:cNvSpPr>
              <a:spLocks/>
            </p:cNvSpPr>
            <p:nvPr/>
          </p:nvSpPr>
          <p:spPr bwMode="auto">
            <a:xfrm>
              <a:off x="-3478" y="92"/>
              <a:ext cx="495" cy="355"/>
            </a:xfrm>
            <a:custGeom>
              <a:avLst/>
              <a:gdLst/>
              <a:ahLst/>
              <a:cxnLst>
                <a:cxn ang="0">
                  <a:pos x="485" y="240"/>
                </a:cxn>
                <a:cxn ang="0">
                  <a:pos x="430" y="240"/>
                </a:cxn>
                <a:cxn ang="0">
                  <a:pos x="430" y="206"/>
                </a:cxn>
                <a:cxn ang="0">
                  <a:pos x="459" y="206"/>
                </a:cxn>
                <a:cxn ang="0">
                  <a:pos x="459" y="177"/>
                </a:cxn>
                <a:cxn ang="0">
                  <a:pos x="485" y="177"/>
                </a:cxn>
                <a:cxn ang="0">
                  <a:pos x="485" y="143"/>
                </a:cxn>
                <a:cxn ang="0">
                  <a:pos x="380" y="143"/>
                </a:cxn>
                <a:cxn ang="0">
                  <a:pos x="380" y="170"/>
                </a:cxn>
                <a:cxn ang="0">
                  <a:pos x="301" y="170"/>
                </a:cxn>
                <a:cxn ang="0">
                  <a:pos x="314" y="44"/>
                </a:cxn>
                <a:cxn ang="0">
                  <a:pos x="277" y="44"/>
                </a:cxn>
                <a:cxn ang="0">
                  <a:pos x="284" y="0"/>
                </a:cxn>
                <a:cxn ang="0">
                  <a:pos x="233" y="0"/>
                </a:cxn>
                <a:cxn ang="0">
                  <a:pos x="233" y="25"/>
                </a:cxn>
                <a:cxn ang="0">
                  <a:pos x="116" y="25"/>
                </a:cxn>
                <a:cxn ang="0">
                  <a:pos x="116" y="2"/>
                </a:cxn>
                <a:cxn ang="0">
                  <a:pos x="91" y="2"/>
                </a:cxn>
                <a:cxn ang="0">
                  <a:pos x="79" y="13"/>
                </a:cxn>
                <a:cxn ang="0">
                  <a:pos x="6" y="13"/>
                </a:cxn>
                <a:cxn ang="0">
                  <a:pos x="0" y="180"/>
                </a:cxn>
                <a:cxn ang="0">
                  <a:pos x="15" y="184"/>
                </a:cxn>
                <a:cxn ang="0">
                  <a:pos x="25" y="191"/>
                </a:cxn>
                <a:cxn ang="0">
                  <a:pos x="53" y="221"/>
                </a:cxn>
                <a:cxn ang="0">
                  <a:pos x="57" y="226"/>
                </a:cxn>
                <a:cxn ang="0">
                  <a:pos x="94" y="221"/>
                </a:cxn>
                <a:cxn ang="0">
                  <a:pos x="100" y="211"/>
                </a:cxn>
                <a:cxn ang="0">
                  <a:pos x="121" y="221"/>
                </a:cxn>
                <a:cxn ang="0">
                  <a:pos x="125" y="230"/>
                </a:cxn>
                <a:cxn ang="0">
                  <a:pos x="125" y="243"/>
                </a:cxn>
                <a:cxn ang="0">
                  <a:pos x="135" y="253"/>
                </a:cxn>
                <a:cxn ang="0">
                  <a:pos x="140" y="253"/>
                </a:cxn>
                <a:cxn ang="0">
                  <a:pos x="183" y="263"/>
                </a:cxn>
                <a:cxn ang="0">
                  <a:pos x="200" y="271"/>
                </a:cxn>
                <a:cxn ang="0">
                  <a:pos x="206" y="271"/>
                </a:cxn>
                <a:cxn ang="0">
                  <a:pos x="211" y="266"/>
                </a:cxn>
                <a:cxn ang="0">
                  <a:pos x="221" y="266"/>
                </a:cxn>
                <a:cxn ang="0">
                  <a:pos x="231" y="276"/>
                </a:cxn>
                <a:cxn ang="0">
                  <a:pos x="251" y="288"/>
                </a:cxn>
                <a:cxn ang="0">
                  <a:pos x="264" y="273"/>
                </a:cxn>
                <a:cxn ang="0">
                  <a:pos x="304" y="284"/>
                </a:cxn>
                <a:cxn ang="0">
                  <a:pos x="304" y="288"/>
                </a:cxn>
                <a:cxn ang="0">
                  <a:pos x="324" y="303"/>
                </a:cxn>
                <a:cxn ang="0">
                  <a:pos x="329" y="303"/>
                </a:cxn>
                <a:cxn ang="0">
                  <a:pos x="329" y="326"/>
                </a:cxn>
                <a:cxn ang="0">
                  <a:pos x="357" y="333"/>
                </a:cxn>
                <a:cxn ang="0">
                  <a:pos x="367" y="313"/>
                </a:cxn>
                <a:cxn ang="0">
                  <a:pos x="377" y="307"/>
                </a:cxn>
                <a:cxn ang="0">
                  <a:pos x="416" y="334"/>
                </a:cxn>
                <a:cxn ang="0">
                  <a:pos x="420" y="334"/>
                </a:cxn>
                <a:cxn ang="0">
                  <a:pos x="436" y="326"/>
                </a:cxn>
                <a:cxn ang="0">
                  <a:pos x="453" y="326"/>
                </a:cxn>
                <a:cxn ang="0">
                  <a:pos x="457" y="333"/>
                </a:cxn>
                <a:cxn ang="0">
                  <a:pos x="453" y="348"/>
                </a:cxn>
                <a:cxn ang="0">
                  <a:pos x="457" y="355"/>
                </a:cxn>
                <a:cxn ang="0">
                  <a:pos x="467" y="354"/>
                </a:cxn>
                <a:cxn ang="0">
                  <a:pos x="467" y="340"/>
                </a:cxn>
                <a:cxn ang="0">
                  <a:pos x="481" y="326"/>
                </a:cxn>
                <a:cxn ang="0">
                  <a:pos x="495" y="313"/>
                </a:cxn>
                <a:cxn ang="0">
                  <a:pos x="495" y="293"/>
                </a:cxn>
                <a:cxn ang="0">
                  <a:pos x="485" y="240"/>
                </a:cxn>
              </a:cxnLst>
              <a:rect l="0" t="0" r="r" b="b"/>
              <a:pathLst>
                <a:path w="495" h="355">
                  <a:moveTo>
                    <a:pt x="485" y="240"/>
                  </a:moveTo>
                  <a:lnTo>
                    <a:pt x="430" y="240"/>
                  </a:lnTo>
                  <a:lnTo>
                    <a:pt x="430" y="206"/>
                  </a:lnTo>
                  <a:lnTo>
                    <a:pt x="459" y="206"/>
                  </a:lnTo>
                  <a:lnTo>
                    <a:pt x="459" y="177"/>
                  </a:lnTo>
                  <a:lnTo>
                    <a:pt x="485" y="177"/>
                  </a:lnTo>
                  <a:lnTo>
                    <a:pt x="485" y="143"/>
                  </a:lnTo>
                  <a:lnTo>
                    <a:pt x="380" y="143"/>
                  </a:lnTo>
                  <a:lnTo>
                    <a:pt x="380" y="170"/>
                  </a:lnTo>
                  <a:lnTo>
                    <a:pt x="301" y="170"/>
                  </a:lnTo>
                  <a:lnTo>
                    <a:pt x="314" y="44"/>
                  </a:lnTo>
                  <a:lnTo>
                    <a:pt x="277" y="44"/>
                  </a:lnTo>
                  <a:lnTo>
                    <a:pt x="284" y="0"/>
                  </a:lnTo>
                  <a:lnTo>
                    <a:pt x="233" y="0"/>
                  </a:lnTo>
                  <a:lnTo>
                    <a:pt x="233" y="25"/>
                  </a:lnTo>
                  <a:lnTo>
                    <a:pt x="116" y="25"/>
                  </a:lnTo>
                  <a:lnTo>
                    <a:pt x="116" y="2"/>
                  </a:lnTo>
                  <a:lnTo>
                    <a:pt x="91" y="2"/>
                  </a:lnTo>
                  <a:lnTo>
                    <a:pt x="79" y="13"/>
                  </a:lnTo>
                  <a:lnTo>
                    <a:pt x="6" y="13"/>
                  </a:lnTo>
                  <a:lnTo>
                    <a:pt x="0" y="180"/>
                  </a:lnTo>
                  <a:lnTo>
                    <a:pt x="15" y="184"/>
                  </a:lnTo>
                  <a:lnTo>
                    <a:pt x="25" y="191"/>
                  </a:lnTo>
                  <a:lnTo>
                    <a:pt x="53" y="221"/>
                  </a:lnTo>
                  <a:lnTo>
                    <a:pt x="57" y="226"/>
                  </a:lnTo>
                  <a:lnTo>
                    <a:pt x="94" y="221"/>
                  </a:lnTo>
                  <a:lnTo>
                    <a:pt x="100" y="211"/>
                  </a:lnTo>
                  <a:lnTo>
                    <a:pt x="121" y="221"/>
                  </a:lnTo>
                  <a:lnTo>
                    <a:pt x="125" y="230"/>
                  </a:lnTo>
                  <a:lnTo>
                    <a:pt x="125" y="243"/>
                  </a:lnTo>
                  <a:lnTo>
                    <a:pt x="135" y="253"/>
                  </a:lnTo>
                  <a:lnTo>
                    <a:pt x="140" y="253"/>
                  </a:lnTo>
                  <a:lnTo>
                    <a:pt x="183" y="263"/>
                  </a:lnTo>
                  <a:lnTo>
                    <a:pt x="200" y="271"/>
                  </a:lnTo>
                  <a:lnTo>
                    <a:pt x="206" y="271"/>
                  </a:lnTo>
                  <a:lnTo>
                    <a:pt x="211" y="266"/>
                  </a:lnTo>
                  <a:lnTo>
                    <a:pt x="221" y="266"/>
                  </a:lnTo>
                  <a:lnTo>
                    <a:pt x="231" y="276"/>
                  </a:lnTo>
                  <a:lnTo>
                    <a:pt x="251" y="288"/>
                  </a:lnTo>
                  <a:lnTo>
                    <a:pt x="264" y="273"/>
                  </a:lnTo>
                  <a:lnTo>
                    <a:pt x="304" y="284"/>
                  </a:lnTo>
                  <a:lnTo>
                    <a:pt x="304" y="288"/>
                  </a:lnTo>
                  <a:lnTo>
                    <a:pt x="324" y="303"/>
                  </a:lnTo>
                  <a:lnTo>
                    <a:pt x="329" y="303"/>
                  </a:lnTo>
                  <a:lnTo>
                    <a:pt x="329" y="326"/>
                  </a:lnTo>
                  <a:lnTo>
                    <a:pt x="357" y="333"/>
                  </a:lnTo>
                  <a:lnTo>
                    <a:pt x="367" y="313"/>
                  </a:lnTo>
                  <a:lnTo>
                    <a:pt x="377" y="307"/>
                  </a:lnTo>
                  <a:lnTo>
                    <a:pt x="416" y="334"/>
                  </a:lnTo>
                  <a:lnTo>
                    <a:pt x="420" y="334"/>
                  </a:lnTo>
                  <a:lnTo>
                    <a:pt x="436" y="326"/>
                  </a:lnTo>
                  <a:lnTo>
                    <a:pt x="453" y="326"/>
                  </a:lnTo>
                  <a:lnTo>
                    <a:pt x="457" y="333"/>
                  </a:lnTo>
                  <a:lnTo>
                    <a:pt x="453" y="348"/>
                  </a:lnTo>
                  <a:lnTo>
                    <a:pt x="457" y="355"/>
                  </a:lnTo>
                  <a:lnTo>
                    <a:pt x="467" y="354"/>
                  </a:lnTo>
                  <a:lnTo>
                    <a:pt x="467" y="340"/>
                  </a:lnTo>
                  <a:lnTo>
                    <a:pt x="481" y="326"/>
                  </a:lnTo>
                  <a:lnTo>
                    <a:pt x="495" y="313"/>
                  </a:lnTo>
                  <a:lnTo>
                    <a:pt x="495" y="293"/>
                  </a:lnTo>
                  <a:lnTo>
                    <a:pt x="485" y="24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23" name="Freeform 1181"/>
            <p:cNvSpPr>
              <a:spLocks/>
            </p:cNvSpPr>
            <p:nvPr/>
          </p:nvSpPr>
          <p:spPr bwMode="auto">
            <a:xfrm>
              <a:off x="-3478" y="92"/>
              <a:ext cx="495" cy="355"/>
            </a:xfrm>
            <a:custGeom>
              <a:avLst/>
              <a:gdLst/>
              <a:ahLst/>
              <a:cxnLst>
                <a:cxn ang="0">
                  <a:pos x="485" y="240"/>
                </a:cxn>
                <a:cxn ang="0">
                  <a:pos x="430" y="240"/>
                </a:cxn>
                <a:cxn ang="0">
                  <a:pos x="430" y="206"/>
                </a:cxn>
                <a:cxn ang="0">
                  <a:pos x="459" y="206"/>
                </a:cxn>
                <a:cxn ang="0">
                  <a:pos x="459" y="177"/>
                </a:cxn>
                <a:cxn ang="0">
                  <a:pos x="485" y="177"/>
                </a:cxn>
                <a:cxn ang="0">
                  <a:pos x="485" y="143"/>
                </a:cxn>
                <a:cxn ang="0">
                  <a:pos x="380" y="143"/>
                </a:cxn>
                <a:cxn ang="0">
                  <a:pos x="380" y="170"/>
                </a:cxn>
                <a:cxn ang="0">
                  <a:pos x="301" y="170"/>
                </a:cxn>
                <a:cxn ang="0">
                  <a:pos x="314" y="44"/>
                </a:cxn>
                <a:cxn ang="0">
                  <a:pos x="277" y="44"/>
                </a:cxn>
                <a:cxn ang="0">
                  <a:pos x="284" y="0"/>
                </a:cxn>
                <a:cxn ang="0">
                  <a:pos x="233" y="0"/>
                </a:cxn>
                <a:cxn ang="0">
                  <a:pos x="233" y="25"/>
                </a:cxn>
                <a:cxn ang="0">
                  <a:pos x="116" y="25"/>
                </a:cxn>
                <a:cxn ang="0">
                  <a:pos x="116" y="2"/>
                </a:cxn>
                <a:cxn ang="0">
                  <a:pos x="91" y="2"/>
                </a:cxn>
                <a:cxn ang="0">
                  <a:pos x="79" y="13"/>
                </a:cxn>
                <a:cxn ang="0">
                  <a:pos x="6" y="13"/>
                </a:cxn>
                <a:cxn ang="0">
                  <a:pos x="0" y="180"/>
                </a:cxn>
                <a:cxn ang="0">
                  <a:pos x="15" y="184"/>
                </a:cxn>
                <a:cxn ang="0">
                  <a:pos x="25" y="191"/>
                </a:cxn>
                <a:cxn ang="0">
                  <a:pos x="53" y="221"/>
                </a:cxn>
                <a:cxn ang="0">
                  <a:pos x="57" y="226"/>
                </a:cxn>
                <a:cxn ang="0">
                  <a:pos x="94" y="221"/>
                </a:cxn>
                <a:cxn ang="0">
                  <a:pos x="100" y="211"/>
                </a:cxn>
                <a:cxn ang="0">
                  <a:pos x="121" y="221"/>
                </a:cxn>
                <a:cxn ang="0">
                  <a:pos x="125" y="230"/>
                </a:cxn>
                <a:cxn ang="0">
                  <a:pos x="125" y="243"/>
                </a:cxn>
                <a:cxn ang="0">
                  <a:pos x="135" y="253"/>
                </a:cxn>
                <a:cxn ang="0">
                  <a:pos x="140" y="253"/>
                </a:cxn>
                <a:cxn ang="0">
                  <a:pos x="183" y="263"/>
                </a:cxn>
                <a:cxn ang="0">
                  <a:pos x="200" y="271"/>
                </a:cxn>
                <a:cxn ang="0">
                  <a:pos x="206" y="271"/>
                </a:cxn>
                <a:cxn ang="0">
                  <a:pos x="211" y="266"/>
                </a:cxn>
                <a:cxn ang="0">
                  <a:pos x="221" y="266"/>
                </a:cxn>
                <a:cxn ang="0">
                  <a:pos x="231" y="276"/>
                </a:cxn>
                <a:cxn ang="0">
                  <a:pos x="251" y="288"/>
                </a:cxn>
                <a:cxn ang="0">
                  <a:pos x="264" y="273"/>
                </a:cxn>
                <a:cxn ang="0">
                  <a:pos x="304" y="284"/>
                </a:cxn>
                <a:cxn ang="0">
                  <a:pos x="304" y="288"/>
                </a:cxn>
                <a:cxn ang="0">
                  <a:pos x="324" y="303"/>
                </a:cxn>
                <a:cxn ang="0">
                  <a:pos x="329" y="303"/>
                </a:cxn>
                <a:cxn ang="0">
                  <a:pos x="329" y="326"/>
                </a:cxn>
                <a:cxn ang="0">
                  <a:pos x="357" y="333"/>
                </a:cxn>
                <a:cxn ang="0">
                  <a:pos x="367" y="313"/>
                </a:cxn>
                <a:cxn ang="0">
                  <a:pos x="377" y="307"/>
                </a:cxn>
                <a:cxn ang="0">
                  <a:pos x="416" y="334"/>
                </a:cxn>
                <a:cxn ang="0">
                  <a:pos x="420" y="334"/>
                </a:cxn>
                <a:cxn ang="0">
                  <a:pos x="436" y="326"/>
                </a:cxn>
                <a:cxn ang="0">
                  <a:pos x="453" y="326"/>
                </a:cxn>
                <a:cxn ang="0">
                  <a:pos x="457" y="333"/>
                </a:cxn>
                <a:cxn ang="0">
                  <a:pos x="453" y="348"/>
                </a:cxn>
                <a:cxn ang="0">
                  <a:pos x="457" y="355"/>
                </a:cxn>
                <a:cxn ang="0">
                  <a:pos x="467" y="354"/>
                </a:cxn>
                <a:cxn ang="0">
                  <a:pos x="467" y="340"/>
                </a:cxn>
                <a:cxn ang="0">
                  <a:pos x="481" y="326"/>
                </a:cxn>
                <a:cxn ang="0">
                  <a:pos x="495" y="313"/>
                </a:cxn>
                <a:cxn ang="0">
                  <a:pos x="495" y="293"/>
                </a:cxn>
                <a:cxn ang="0">
                  <a:pos x="485" y="240"/>
                </a:cxn>
              </a:cxnLst>
              <a:rect l="0" t="0" r="r" b="b"/>
              <a:pathLst>
                <a:path w="495" h="355">
                  <a:moveTo>
                    <a:pt x="485" y="240"/>
                  </a:moveTo>
                  <a:lnTo>
                    <a:pt x="430" y="240"/>
                  </a:lnTo>
                  <a:lnTo>
                    <a:pt x="430" y="206"/>
                  </a:lnTo>
                  <a:lnTo>
                    <a:pt x="459" y="206"/>
                  </a:lnTo>
                  <a:lnTo>
                    <a:pt x="459" y="177"/>
                  </a:lnTo>
                  <a:lnTo>
                    <a:pt x="485" y="177"/>
                  </a:lnTo>
                  <a:lnTo>
                    <a:pt x="485" y="143"/>
                  </a:lnTo>
                  <a:lnTo>
                    <a:pt x="380" y="143"/>
                  </a:lnTo>
                  <a:lnTo>
                    <a:pt x="380" y="170"/>
                  </a:lnTo>
                  <a:lnTo>
                    <a:pt x="301" y="170"/>
                  </a:lnTo>
                  <a:lnTo>
                    <a:pt x="314" y="44"/>
                  </a:lnTo>
                  <a:lnTo>
                    <a:pt x="277" y="44"/>
                  </a:lnTo>
                  <a:lnTo>
                    <a:pt x="284" y="0"/>
                  </a:lnTo>
                  <a:lnTo>
                    <a:pt x="233" y="0"/>
                  </a:lnTo>
                  <a:lnTo>
                    <a:pt x="233" y="25"/>
                  </a:lnTo>
                  <a:lnTo>
                    <a:pt x="116" y="25"/>
                  </a:lnTo>
                  <a:lnTo>
                    <a:pt x="116" y="2"/>
                  </a:lnTo>
                  <a:lnTo>
                    <a:pt x="91" y="2"/>
                  </a:lnTo>
                  <a:lnTo>
                    <a:pt x="79" y="13"/>
                  </a:lnTo>
                  <a:lnTo>
                    <a:pt x="6" y="13"/>
                  </a:lnTo>
                  <a:lnTo>
                    <a:pt x="0" y="180"/>
                  </a:lnTo>
                  <a:lnTo>
                    <a:pt x="15" y="184"/>
                  </a:lnTo>
                  <a:lnTo>
                    <a:pt x="25" y="191"/>
                  </a:lnTo>
                  <a:lnTo>
                    <a:pt x="53" y="221"/>
                  </a:lnTo>
                  <a:lnTo>
                    <a:pt x="57" y="226"/>
                  </a:lnTo>
                  <a:lnTo>
                    <a:pt x="94" y="221"/>
                  </a:lnTo>
                  <a:lnTo>
                    <a:pt x="100" y="211"/>
                  </a:lnTo>
                  <a:lnTo>
                    <a:pt x="121" y="221"/>
                  </a:lnTo>
                  <a:lnTo>
                    <a:pt x="125" y="230"/>
                  </a:lnTo>
                  <a:lnTo>
                    <a:pt x="125" y="243"/>
                  </a:lnTo>
                  <a:lnTo>
                    <a:pt x="135" y="253"/>
                  </a:lnTo>
                  <a:lnTo>
                    <a:pt x="140" y="253"/>
                  </a:lnTo>
                  <a:lnTo>
                    <a:pt x="183" y="263"/>
                  </a:lnTo>
                  <a:lnTo>
                    <a:pt x="200" y="271"/>
                  </a:lnTo>
                  <a:lnTo>
                    <a:pt x="206" y="271"/>
                  </a:lnTo>
                  <a:lnTo>
                    <a:pt x="211" y="266"/>
                  </a:lnTo>
                  <a:lnTo>
                    <a:pt x="221" y="266"/>
                  </a:lnTo>
                  <a:lnTo>
                    <a:pt x="231" y="276"/>
                  </a:lnTo>
                  <a:lnTo>
                    <a:pt x="251" y="288"/>
                  </a:lnTo>
                  <a:lnTo>
                    <a:pt x="264" y="273"/>
                  </a:lnTo>
                  <a:lnTo>
                    <a:pt x="304" y="284"/>
                  </a:lnTo>
                  <a:lnTo>
                    <a:pt x="304" y="288"/>
                  </a:lnTo>
                  <a:lnTo>
                    <a:pt x="324" y="303"/>
                  </a:lnTo>
                  <a:lnTo>
                    <a:pt x="329" y="303"/>
                  </a:lnTo>
                  <a:lnTo>
                    <a:pt x="329" y="326"/>
                  </a:lnTo>
                  <a:lnTo>
                    <a:pt x="357" y="333"/>
                  </a:lnTo>
                  <a:lnTo>
                    <a:pt x="367" y="313"/>
                  </a:lnTo>
                  <a:lnTo>
                    <a:pt x="377" y="307"/>
                  </a:lnTo>
                  <a:lnTo>
                    <a:pt x="416" y="334"/>
                  </a:lnTo>
                  <a:lnTo>
                    <a:pt x="420" y="334"/>
                  </a:lnTo>
                  <a:lnTo>
                    <a:pt x="436" y="326"/>
                  </a:lnTo>
                  <a:lnTo>
                    <a:pt x="453" y="326"/>
                  </a:lnTo>
                  <a:lnTo>
                    <a:pt x="457" y="333"/>
                  </a:lnTo>
                  <a:lnTo>
                    <a:pt x="453" y="348"/>
                  </a:lnTo>
                  <a:lnTo>
                    <a:pt x="457" y="355"/>
                  </a:lnTo>
                  <a:lnTo>
                    <a:pt x="467" y="354"/>
                  </a:lnTo>
                  <a:lnTo>
                    <a:pt x="467" y="340"/>
                  </a:lnTo>
                  <a:lnTo>
                    <a:pt x="481" y="326"/>
                  </a:lnTo>
                  <a:lnTo>
                    <a:pt x="495" y="313"/>
                  </a:lnTo>
                  <a:lnTo>
                    <a:pt x="495" y="293"/>
                  </a:lnTo>
                  <a:lnTo>
                    <a:pt x="485" y="24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424" name="Freeform 1183"/>
          <p:cNvSpPr>
            <a:spLocks/>
          </p:cNvSpPr>
          <p:nvPr/>
        </p:nvSpPr>
        <p:spPr bwMode="auto">
          <a:xfrm>
            <a:off x="3871332" y="2860474"/>
            <a:ext cx="698657" cy="350219"/>
          </a:xfrm>
          <a:custGeom>
            <a:avLst/>
            <a:gdLst/>
            <a:ahLst/>
            <a:cxnLst>
              <a:cxn ang="0">
                <a:pos x="1330" y="126"/>
              </a:cxn>
              <a:cxn ang="0">
                <a:pos x="1354" y="675"/>
              </a:cxn>
              <a:cxn ang="0">
                <a:pos x="1340" y="663"/>
              </a:cxn>
              <a:cxn ang="0">
                <a:pos x="1245" y="620"/>
              </a:cxn>
              <a:cxn ang="0">
                <a:pos x="1219" y="633"/>
              </a:cxn>
              <a:cxn ang="0">
                <a:pos x="1168" y="627"/>
              </a:cxn>
              <a:cxn ang="0">
                <a:pos x="1125" y="641"/>
              </a:cxn>
              <a:cxn ang="0">
                <a:pos x="1082" y="647"/>
              </a:cxn>
              <a:cxn ang="0">
                <a:pos x="1031" y="647"/>
              </a:cxn>
              <a:cxn ang="0">
                <a:pos x="1014" y="641"/>
              </a:cxn>
              <a:cxn ang="0">
                <a:pos x="1003" y="637"/>
              </a:cxn>
              <a:cxn ang="0">
                <a:pos x="985" y="643"/>
              </a:cxn>
              <a:cxn ang="0">
                <a:pos x="966" y="623"/>
              </a:cxn>
              <a:cxn ang="0">
                <a:pos x="945" y="633"/>
              </a:cxn>
              <a:cxn ang="0">
                <a:pos x="932" y="662"/>
              </a:cxn>
              <a:cxn ang="0">
                <a:pos x="917" y="657"/>
              </a:cxn>
              <a:cxn ang="0">
                <a:pos x="917" y="633"/>
              </a:cxn>
              <a:cxn ang="0">
                <a:pos x="884" y="643"/>
              </a:cxn>
              <a:cxn ang="0">
                <a:pos x="843" y="615"/>
              </a:cxn>
              <a:cxn ang="0">
                <a:pos x="821" y="641"/>
              </a:cxn>
              <a:cxn ang="0">
                <a:pos x="792" y="613"/>
              </a:cxn>
              <a:cxn ang="0">
                <a:pos x="767" y="595"/>
              </a:cxn>
              <a:cxn ang="0">
                <a:pos x="729" y="581"/>
              </a:cxn>
              <a:cxn ang="0">
                <a:pos x="696" y="585"/>
              </a:cxn>
              <a:cxn ang="0">
                <a:pos x="675" y="575"/>
              </a:cxn>
              <a:cxn ang="0">
                <a:pos x="665" y="579"/>
              </a:cxn>
              <a:cxn ang="0">
                <a:pos x="604" y="561"/>
              </a:cxn>
              <a:cxn ang="0">
                <a:pos x="589" y="550"/>
              </a:cxn>
              <a:cxn ang="0">
                <a:pos x="585" y="529"/>
              </a:cxn>
              <a:cxn ang="0">
                <a:pos x="556" y="529"/>
              </a:cxn>
              <a:cxn ang="0">
                <a:pos x="513" y="529"/>
              </a:cxn>
              <a:cxn ang="0">
                <a:pos x="478" y="491"/>
              </a:cxn>
              <a:cxn ang="0">
                <a:pos x="475" y="120"/>
              </a:cxn>
              <a:cxn ang="0">
                <a:pos x="6" y="0"/>
              </a:cxn>
              <a:cxn ang="0">
                <a:pos x="1330" y="30"/>
              </a:cxn>
            </a:cxnLst>
            <a:rect l="0" t="0" r="r" b="b"/>
            <a:pathLst>
              <a:path w="1358" h="675">
                <a:moveTo>
                  <a:pt x="1330" y="30"/>
                </a:moveTo>
                <a:lnTo>
                  <a:pt x="1330" y="126"/>
                </a:lnTo>
                <a:lnTo>
                  <a:pt x="1358" y="337"/>
                </a:lnTo>
                <a:lnTo>
                  <a:pt x="1354" y="675"/>
                </a:lnTo>
                <a:lnTo>
                  <a:pt x="1346" y="675"/>
                </a:lnTo>
                <a:lnTo>
                  <a:pt x="1340" y="663"/>
                </a:lnTo>
                <a:lnTo>
                  <a:pt x="1325" y="662"/>
                </a:lnTo>
                <a:lnTo>
                  <a:pt x="1245" y="620"/>
                </a:lnTo>
                <a:lnTo>
                  <a:pt x="1244" y="623"/>
                </a:lnTo>
                <a:lnTo>
                  <a:pt x="1219" y="633"/>
                </a:lnTo>
                <a:lnTo>
                  <a:pt x="1181" y="627"/>
                </a:lnTo>
                <a:lnTo>
                  <a:pt x="1168" y="627"/>
                </a:lnTo>
                <a:lnTo>
                  <a:pt x="1158" y="633"/>
                </a:lnTo>
                <a:lnTo>
                  <a:pt x="1125" y="641"/>
                </a:lnTo>
                <a:lnTo>
                  <a:pt x="1094" y="643"/>
                </a:lnTo>
                <a:lnTo>
                  <a:pt x="1082" y="647"/>
                </a:lnTo>
                <a:lnTo>
                  <a:pt x="1057" y="663"/>
                </a:lnTo>
                <a:lnTo>
                  <a:pt x="1031" y="647"/>
                </a:lnTo>
                <a:lnTo>
                  <a:pt x="1014" y="643"/>
                </a:lnTo>
                <a:lnTo>
                  <a:pt x="1014" y="641"/>
                </a:lnTo>
                <a:lnTo>
                  <a:pt x="1014" y="637"/>
                </a:lnTo>
                <a:lnTo>
                  <a:pt x="1003" y="637"/>
                </a:lnTo>
                <a:lnTo>
                  <a:pt x="993" y="643"/>
                </a:lnTo>
                <a:lnTo>
                  <a:pt x="985" y="643"/>
                </a:lnTo>
                <a:lnTo>
                  <a:pt x="966" y="637"/>
                </a:lnTo>
                <a:lnTo>
                  <a:pt x="966" y="623"/>
                </a:lnTo>
                <a:lnTo>
                  <a:pt x="960" y="623"/>
                </a:lnTo>
                <a:lnTo>
                  <a:pt x="945" y="633"/>
                </a:lnTo>
                <a:lnTo>
                  <a:pt x="932" y="647"/>
                </a:lnTo>
                <a:lnTo>
                  <a:pt x="932" y="662"/>
                </a:lnTo>
                <a:lnTo>
                  <a:pt x="922" y="663"/>
                </a:lnTo>
                <a:lnTo>
                  <a:pt x="917" y="657"/>
                </a:lnTo>
                <a:lnTo>
                  <a:pt x="922" y="641"/>
                </a:lnTo>
                <a:lnTo>
                  <a:pt x="917" y="633"/>
                </a:lnTo>
                <a:lnTo>
                  <a:pt x="902" y="633"/>
                </a:lnTo>
                <a:lnTo>
                  <a:pt x="884" y="643"/>
                </a:lnTo>
                <a:lnTo>
                  <a:pt x="882" y="643"/>
                </a:lnTo>
                <a:lnTo>
                  <a:pt x="843" y="615"/>
                </a:lnTo>
                <a:lnTo>
                  <a:pt x="831" y="620"/>
                </a:lnTo>
                <a:lnTo>
                  <a:pt x="821" y="641"/>
                </a:lnTo>
                <a:lnTo>
                  <a:pt x="792" y="633"/>
                </a:lnTo>
                <a:lnTo>
                  <a:pt x="792" y="613"/>
                </a:lnTo>
                <a:lnTo>
                  <a:pt x="788" y="613"/>
                </a:lnTo>
                <a:lnTo>
                  <a:pt x="767" y="595"/>
                </a:lnTo>
                <a:lnTo>
                  <a:pt x="767" y="591"/>
                </a:lnTo>
                <a:lnTo>
                  <a:pt x="729" y="581"/>
                </a:lnTo>
                <a:lnTo>
                  <a:pt x="714" y="595"/>
                </a:lnTo>
                <a:lnTo>
                  <a:pt x="696" y="585"/>
                </a:lnTo>
                <a:lnTo>
                  <a:pt x="686" y="575"/>
                </a:lnTo>
                <a:lnTo>
                  <a:pt x="675" y="575"/>
                </a:lnTo>
                <a:lnTo>
                  <a:pt x="671" y="579"/>
                </a:lnTo>
                <a:lnTo>
                  <a:pt x="665" y="579"/>
                </a:lnTo>
                <a:lnTo>
                  <a:pt x="647" y="571"/>
                </a:lnTo>
                <a:lnTo>
                  <a:pt x="604" y="561"/>
                </a:lnTo>
                <a:lnTo>
                  <a:pt x="599" y="561"/>
                </a:lnTo>
                <a:lnTo>
                  <a:pt x="589" y="550"/>
                </a:lnTo>
                <a:lnTo>
                  <a:pt x="589" y="537"/>
                </a:lnTo>
                <a:lnTo>
                  <a:pt x="585" y="529"/>
                </a:lnTo>
                <a:lnTo>
                  <a:pt x="564" y="519"/>
                </a:lnTo>
                <a:lnTo>
                  <a:pt x="556" y="529"/>
                </a:lnTo>
                <a:lnTo>
                  <a:pt x="521" y="533"/>
                </a:lnTo>
                <a:lnTo>
                  <a:pt x="513" y="529"/>
                </a:lnTo>
                <a:lnTo>
                  <a:pt x="488" y="498"/>
                </a:lnTo>
                <a:lnTo>
                  <a:pt x="478" y="491"/>
                </a:lnTo>
                <a:lnTo>
                  <a:pt x="460" y="488"/>
                </a:lnTo>
                <a:lnTo>
                  <a:pt x="475" y="120"/>
                </a:lnTo>
                <a:lnTo>
                  <a:pt x="0" y="88"/>
                </a:lnTo>
                <a:lnTo>
                  <a:pt x="6" y="0"/>
                </a:lnTo>
                <a:lnTo>
                  <a:pt x="160" y="6"/>
                </a:lnTo>
                <a:lnTo>
                  <a:pt x="1330" y="30"/>
                </a:lnTo>
                <a:close/>
              </a:path>
            </a:pathLst>
          </a:custGeom>
          <a:gradFill>
            <a:gsLst>
              <a:gs pos="0">
                <a:schemeClr val="accent3">
                  <a:lumMod val="50000"/>
                </a:schemeClr>
              </a:gs>
              <a:gs pos="64999">
                <a:srgbClr val="F0EBD5"/>
              </a:gs>
              <a:gs pos="100000">
                <a:srgbClr val="D1C39F"/>
              </a:gs>
            </a:gsLst>
            <a:lin ang="13500000" scaled="0"/>
          </a:gra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25" name="Freeform 1184"/>
          <p:cNvSpPr>
            <a:spLocks/>
          </p:cNvSpPr>
          <p:nvPr/>
        </p:nvSpPr>
        <p:spPr bwMode="auto">
          <a:xfrm>
            <a:off x="3871332" y="2860474"/>
            <a:ext cx="698657" cy="350219"/>
          </a:xfrm>
          <a:custGeom>
            <a:avLst/>
            <a:gdLst/>
            <a:ahLst/>
            <a:cxnLst>
              <a:cxn ang="0">
                <a:pos x="1330" y="126"/>
              </a:cxn>
              <a:cxn ang="0">
                <a:pos x="1354" y="675"/>
              </a:cxn>
              <a:cxn ang="0">
                <a:pos x="1340" y="663"/>
              </a:cxn>
              <a:cxn ang="0">
                <a:pos x="1245" y="620"/>
              </a:cxn>
              <a:cxn ang="0">
                <a:pos x="1219" y="633"/>
              </a:cxn>
              <a:cxn ang="0">
                <a:pos x="1168" y="627"/>
              </a:cxn>
              <a:cxn ang="0">
                <a:pos x="1125" y="641"/>
              </a:cxn>
              <a:cxn ang="0">
                <a:pos x="1082" y="647"/>
              </a:cxn>
              <a:cxn ang="0">
                <a:pos x="1031" y="647"/>
              </a:cxn>
              <a:cxn ang="0">
                <a:pos x="1014" y="641"/>
              </a:cxn>
              <a:cxn ang="0">
                <a:pos x="1003" y="637"/>
              </a:cxn>
              <a:cxn ang="0">
                <a:pos x="985" y="643"/>
              </a:cxn>
              <a:cxn ang="0">
                <a:pos x="966" y="623"/>
              </a:cxn>
              <a:cxn ang="0">
                <a:pos x="945" y="633"/>
              </a:cxn>
              <a:cxn ang="0">
                <a:pos x="932" y="662"/>
              </a:cxn>
              <a:cxn ang="0">
                <a:pos x="917" y="657"/>
              </a:cxn>
              <a:cxn ang="0">
                <a:pos x="917" y="633"/>
              </a:cxn>
              <a:cxn ang="0">
                <a:pos x="884" y="643"/>
              </a:cxn>
              <a:cxn ang="0">
                <a:pos x="843" y="615"/>
              </a:cxn>
              <a:cxn ang="0">
                <a:pos x="821" y="641"/>
              </a:cxn>
              <a:cxn ang="0">
                <a:pos x="792" y="613"/>
              </a:cxn>
              <a:cxn ang="0">
                <a:pos x="767" y="595"/>
              </a:cxn>
              <a:cxn ang="0">
                <a:pos x="729" y="581"/>
              </a:cxn>
              <a:cxn ang="0">
                <a:pos x="696" y="585"/>
              </a:cxn>
              <a:cxn ang="0">
                <a:pos x="675" y="575"/>
              </a:cxn>
              <a:cxn ang="0">
                <a:pos x="665" y="579"/>
              </a:cxn>
              <a:cxn ang="0">
                <a:pos x="604" y="561"/>
              </a:cxn>
              <a:cxn ang="0">
                <a:pos x="589" y="550"/>
              </a:cxn>
              <a:cxn ang="0">
                <a:pos x="585" y="529"/>
              </a:cxn>
              <a:cxn ang="0">
                <a:pos x="556" y="529"/>
              </a:cxn>
              <a:cxn ang="0">
                <a:pos x="513" y="529"/>
              </a:cxn>
              <a:cxn ang="0">
                <a:pos x="478" y="491"/>
              </a:cxn>
              <a:cxn ang="0">
                <a:pos x="475" y="120"/>
              </a:cxn>
              <a:cxn ang="0">
                <a:pos x="6" y="0"/>
              </a:cxn>
              <a:cxn ang="0">
                <a:pos x="1330" y="30"/>
              </a:cxn>
            </a:cxnLst>
            <a:rect l="0" t="0" r="r" b="b"/>
            <a:pathLst>
              <a:path w="1358" h="675">
                <a:moveTo>
                  <a:pt x="1330" y="30"/>
                </a:moveTo>
                <a:lnTo>
                  <a:pt x="1330" y="126"/>
                </a:lnTo>
                <a:lnTo>
                  <a:pt x="1358" y="337"/>
                </a:lnTo>
                <a:lnTo>
                  <a:pt x="1354" y="675"/>
                </a:lnTo>
                <a:lnTo>
                  <a:pt x="1346" y="675"/>
                </a:lnTo>
                <a:lnTo>
                  <a:pt x="1340" y="663"/>
                </a:lnTo>
                <a:lnTo>
                  <a:pt x="1325" y="662"/>
                </a:lnTo>
                <a:lnTo>
                  <a:pt x="1245" y="620"/>
                </a:lnTo>
                <a:lnTo>
                  <a:pt x="1244" y="623"/>
                </a:lnTo>
                <a:lnTo>
                  <a:pt x="1219" y="633"/>
                </a:lnTo>
                <a:lnTo>
                  <a:pt x="1181" y="627"/>
                </a:lnTo>
                <a:lnTo>
                  <a:pt x="1168" y="627"/>
                </a:lnTo>
                <a:lnTo>
                  <a:pt x="1158" y="633"/>
                </a:lnTo>
                <a:lnTo>
                  <a:pt x="1125" y="641"/>
                </a:lnTo>
                <a:lnTo>
                  <a:pt x="1094" y="643"/>
                </a:lnTo>
                <a:lnTo>
                  <a:pt x="1082" y="647"/>
                </a:lnTo>
                <a:lnTo>
                  <a:pt x="1057" y="663"/>
                </a:lnTo>
                <a:lnTo>
                  <a:pt x="1031" y="647"/>
                </a:lnTo>
                <a:lnTo>
                  <a:pt x="1014" y="643"/>
                </a:lnTo>
                <a:lnTo>
                  <a:pt x="1014" y="641"/>
                </a:lnTo>
                <a:lnTo>
                  <a:pt x="1014" y="637"/>
                </a:lnTo>
                <a:lnTo>
                  <a:pt x="1003" y="637"/>
                </a:lnTo>
                <a:lnTo>
                  <a:pt x="993" y="643"/>
                </a:lnTo>
                <a:lnTo>
                  <a:pt x="985" y="643"/>
                </a:lnTo>
                <a:lnTo>
                  <a:pt x="966" y="637"/>
                </a:lnTo>
                <a:lnTo>
                  <a:pt x="966" y="623"/>
                </a:lnTo>
                <a:lnTo>
                  <a:pt x="960" y="623"/>
                </a:lnTo>
                <a:lnTo>
                  <a:pt x="945" y="633"/>
                </a:lnTo>
                <a:lnTo>
                  <a:pt x="932" y="647"/>
                </a:lnTo>
                <a:lnTo>
                  <a:pt x="932" y="662"/>
                </a:lnTo>
                <a:lnTo>
                  <a:pt x="922" y="663"/>
                </a:lnTo>
                <a:lnTo>
                  <a:pt x="917" y="657"/>
                </a:lnTo>
                <a:lnTo>
                  <a:pt x="922" y="641"/>
                </a:lnTo>
                <a:lnTo>
                  <a:pt x="917" y="633"/>
                </a:lnTo>
                <a:lnTo>
                  <a:pt x="902" y="633"/>
                </a:lnTo>
                <a:lnTo>
                  <a:pt x="884" y="643"/>
                </a:lnTo>
                <a:lnTo>
                  <a:pt x="882" y="643"/>
                </a:lnTo>
                <a:lnTo>
                  <a:pt x="843" y="615"/>
                </a:lnTo>
                <a:lnTo>
                  <a:pt x="831" y="620"/>
                </a:lnTo>
                <a:lnTo>
                  <a:pt x="821" y="641"/>
                </a:lnTo>
                <a:lnTo>
                  <a:pt x="792" y="633"/>
                </a:lnTo>
                <a:lnTo>
                  <a:pt x="792" y="613"/>
                </a:lnTo>
                <a:lnTo>
                  <a:pt x="788" y="613"/>
                </a:lnTo>
                <a:lnTo>
                  <a:pt x="767" y="595"/>
                </a:lnTo>
                <a:lnTo>
                  <a:pt x="767" y="591"/>
                </a:lnTo>
                <a:lnTo>
                  <a:pt x="729" y="581"/>
                </a:lnTo>
                <a:lnTo>
                  <a:pt x="714" y="595"/>
                </a:lnTo>
                <a:lnTo>
                  <a:pt x="696" y="585"/>
                </a:lnTo>
                <a:lnTo>
                  <a:pt x="686" y="575"/>
                </a:lnTo>
                <a:lnTo>
                  <a:pt x="675" y="575"/>
                </a:lnTo>
                <a:lnTo>
                  <a:pt x="671" y="579"/>
                </a:lnTo>
                <a:lnTo>
                  <a:pt x="665" y="579"/>
                </a:lnTo>
                <a:lnTo>
                  <a:pt x="647" y="571"/>
                </a:lnTo>
                <a:lnTo>
                  <a:pt x="604" y="561"/>
                </a:lnTo>
                <a:lnTo>
                  <a:pt x="599" y="561"/>
                </a:lnTo>
                <a:lnTo>
                  <a:pt x="589" y="550"/>
                </a:lnTo>
                <a:lnTo>
                  <a:pt x="589" y="537"/>
                </a:lnTo>
                <a:lnTo>
                  <a:pt x="585" y="529"/>
                </a:lnTo>
                <a:lnTo>
                  <a:pt x="564" y="519"/>
                </a:lnTo>
                <a:lnTo>
                  <a:pt x="556" y="529"/>
                </a:lnTo>
                <a:lnTo>
                  <a:pt x="521" y="533"/>
                </a:lnTo>
                <a:lnTo>
                  <a:pt x="513" y="529"/>
                </a:lnTo>
                <a:lnTo>
                  <a:pt x="488" y="498"/>
                </a:lnTo>
                <a:lnTo>
                  <a:pt x="478" y="491"/>
                </a:lnTo>
                <a:lnTo>
                  <a:pt x="460" y="488"/>
                </a:lnTo>
                <a:lnTo>
                  <a:pt x="475" y="120"/>
                </a:lnTo>
                <a:lnTo>
                  <a:pt x="0" y="88"/>
                </a:lnTo>
                <a:lnTo>
                  <a:pt x="6" y="0"/>
                </a:lnTo>
                <a:lnTo>
                  <a:pt x="160" y="6"/>
                </a:lnTo>
                <a:lnTo>
                  <a:pt x="1330" y="30"/>
                </a:lnTo>
                <a:close/>
              </a:path>
            </a:pathLst>
          </a:custGeom>
          <a:solidFill>
            <a:srgbClr val="92D050"/>
          </a:solid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426" name="Group 1197"/>
          <p:cNvGrpSpPr>
            <a:grpSpLocks/>
          </p:cNvGrpSpPr>
          <p:nvPr/>
        </p:nvGrpSpPr>
        <p:grpSpPr bwMode="auto">
          <a:xfrm>
            <a:off x="3961366" y="2563698"/>
            <a:ext cx="594218" cy="307154"/>
            <a:chOff x="-3766" y="-785"/>
            <a:chExt cx="1155" cy="592"/>
          </a:xfrm>
        </p:grpSpPr>
        <p:sp>
          <p:nvSpPr>
            <p:cNvPr id="427" name="Freeform 1185"/>
            <p:cNvSpPr>
              <a:spLocks/>
            </p:cNvSpPr>
            <p:nvPr/>
          </p:nvSpPr>
          <p:spPr bwMode="auto">
            <a:xfrm>
              <a:off x="-3386" y="-778"/>
              <a:ext cx="418" cy="291"/>
            </a:xfrm>
            <a:custGeom>
              <a:avLst/>
              <a:gdLst/>
              <a:ahLst/>
              <a:cxnLst>
                <a:cxn ang="0">
                  <a:pos x="10" y="80"/>
                </a:cxn>
                <a:cxn ang="0">
                  <a:pos x="4" y="255"/>
                </a:cxn>
                <a:cxn ang="0">
                  <a:pos x="172" y="258"/>
                </a:cxn>
                <a:cxn ang="0">
                  <a:pos x="172" y="291"/>
                </a:cxn>
                <a:cxn ang="0">
                  <a:pos x="255" y="291"/>
                </a:cxn>
                <a:cxn ang="0">
                  <a:pos x="255" y="269"/>
                </a:cxn>
                <a:cxn ang="0">
                  <a:pos x="401" y="269"/>
                </a:cxn>
                <a:cxn ang="0">
                  <a:pos x="401" y="239"/>
                </a:cxn>
                <a:cxn ang="0">
                  <a:pos x="418" y="222"/>
                </a:cxn>
                <a:cxn ang="0">
                  <a:pos x="393" y="199"/>
                </a:cxn>
                <a:cxn ang="0">
                  <a:pos x="393" y="84"/>
                </a:cxn>
                <a:cxn ang="0">
                  <a:pos x="415" y="84"/>
                </a:cxn>
                <a:cxn ang="0">
                  <a:pos x="415" y="9"/>
                </a:cxn>
                <a:cxn ang="0">
                  <a:pos x="0" y="0"/>
                </a:cxn>
                <a:cxn ang="0">
                  <a:pos x="0" y="80"/>
                </a:cxn>
                <a:cxn ang="0">
                  <a:pos x="10" y="80"/>
                </a:cxn>
              </a:cxnLst>
              <a:rect l="0" t="0" r="r" b="b"/>
              <a:pathLst>
                <a:path w="418" h="291">
                  <a:moveTo>
                    <a:pt x="10" y="80"/>
                  </a:moveTo>
                  <a:lnTo>
                    <a:pt x="4" y="255"/>
                  </a:lnTo>
                  <a:lnTo>
                    <a:pt x="172" y="258"/>
                  </a:lnTo>
                  <a:lnTo>
                    <a:pt x="172" y="291"/>
                  </a:lnTo>
                  <a:lnTo>
                    <a:pt x="255" y="291"/>
                  </a:lnTo>
                  <a:lnTo>
                    <a:pt x="255" y="269"/>
                  </a:lnTo>
                  <a:lnTo>
                    <a:pt x="401" y="269"/>
                  </a:lnTo>
                  <a:lnTo>
                    <a:pt x="401" y="239"/>
                  </a:lnTo>
                  <a:lnTo>
                    <a:pt x="418" y="222"/>
                  </a:lnTo>
                  <a:lnTo>
                    <a:pt x="393" y="199"/>
                  </a:lnTo>
                  <a:lnTo>
                    <a:pt x="393" y="84"/>
                  </a:lnTo>
                  <a:lnTo>
                    <a:pt x="415" y="84"/>
                  </a:lnTo>
                  <a:lnTo>
                    <a:pt x="415" y="9"/>
                  </a:lnTo>
                  <a:lnTo>
                    <a:pt x="0" y="0"/>
                  </a:lnTo>
                  <a:lnTo>
                    <a:pt x="0" y="80"/>
                  </a:lnTo>
                  <a:lnTo>
                    <a:pt x="10" y="8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28" name="Freeform 1186"/>
            <p:cNvSpPr>
              <a:spLocks/>
            </p:cNvSpPr>
            <p:nvPr/>
          </p:nvSpPr>
          <p:spPr bwMode="auto">
            <a:xfrm>
              <a:off x="-3386" y="-778"/>
              <a:ext cx="418" cy="291"/>
            </a:xfrm>
            <a:custGeom>
              <a:avLst/>
              <a:gdLst/>
              <a:ahLst/>
              <a:cxnLst>
                <a:cxn ang="0">
                  <a:pos x="10" y="80"/>
                </a:cxn>
                <a:cxn ang="0">
                  <a:pos x="4" y="255"/>
                </a:cxn>
                <a:cxn ang="0">
                  <a:pos x="172" y="258"/>
                </a:cxn>
                <a:cxn ang="0">
                  <a:pos x="172" y="291"/>
                </a:cxn>
                <a:cxn ang="0">
                  <a:pos x="255" y="291"/>
                </a:cxn>
                <a:cxn ang="0">
                  <a:pos x="255" y="269"/>
                </a:cxn>
                <a:cxn ang="0">
                  <a:pos x="401" y="269"/>
                </a:cxn>
                <a:cxn ang="0">
                  <a:pos x="401" y="239"/>
                </a:cxn>
                <a:cxn ang="0">
                  <a:pos x="418" y="222"/>
                </a:cxn>
                <a:cxn ang="0">
                  <a:pos x="393" y="199"/>
                </a:cxn>
                <a:cxn ang="0">
                  <a:pos x="393" y="84"/>
                </a:cxn>
                <a:cxn ang="0">
                  <a:pos x="415" y="84"/>
                </a:cxn>
                <a:cxn ang="0">
                  <a:pos x="415" y="9"/>
                </a:cxn>
                <a:cxn ang="0">
                  <a:pos x="0" y="0"/>
                </a:cxn>
                <a:cxn ang="0">
                  <a:pos x="0" y="80"/>
                </a:cxn>
                <a:cxn ang="0">
                  <a:pos x="10" y="80"/>
                </a:cxn>
              </a:cxnLst>
              <a:rect l="0" t="0" r="r" b="b"/>
              <a:pathLst>
                <a:path w="418" h="291">
                  <a:moveTo>
                    <a:pt x="10" y="80"/>
                  </a:moveTo>
                  <a:lnTo>
                    <a:pt x="4" y="255"/>
                  </a:lnTo>
                  <a:lnTo>
                    <a:pt x="172" y="258"/>
                  </a:lnTo>
                  <a:lnTo>
                    <a:pt x="172" y="291"/>
                  </a:lnTo>
                  <a:lnTo>
                    <a:pt x="255" y="291"/>
                  </a:lnTo>
                  <a:lnTo>
                    <a:pt x="255" y="269"/>
                  </a:lnTo>
                  <a:lnTo>
                    <a:pt x="401" y="269"/>
                  </a:lnTo>
                  <a:lnTo>
                    <a:pt x="401" y="239"/>
                  </a:lnTo>
                  <a:lnTo>
                    <a:pt x="418" y="222"/>
                  </a:lnTo>
                  <a:lnTo>
                    <a:pt x="393" y="199"/>
                  </a:lnTo>
                  <a:lnTo>
                    <a:pt x="393" y="84"/>
                  </a:lnTo>
                  <a:lnTo>
                    <a:pt x="415" y="84"/>
                  </a:lnTo>
                  <a:lnTo>
                    <a:pt x="415" y="9"/>
                  </a:lnTo>
                  <a:lnTo>
                    <a:pt x="0" y="0"/>
                  </a:lnTo>
                  <a:lnTo>
                    <a:pt x="0" y="80"/>
                  </a:lnTo>
                  <a:lnTo>
                    <a:pt x="10" y="8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29" name="Freeform 1187"/>
            <p:cNvSpPr>
              <a:spLocks/>
            </p:cNvSpPr>
            <p:nvPr/>
          </p:nvSpPr>
          <p:spPr bwMode="auto">
            <a:xfrm>
              <a:off x="-3747" y="-785"/>
              <a:ext cx="371" cy="263"/>
            </a:xfrm>
            <a:custGeom>
              <a:avLst/>
              <a:gdLst/>
              <a:ahLst/>
              <a:cxnLst>
                <a:cxn ang="0">
                  <a:pos x="371" y="87"/>
                </a:cxn>
                <a:cxn ang="0">
                  <a:pos x="359" y="87"/>
                </a:cxn>
                <a:cxn ang="0">
                  <a:pos x="359" y="6"/>
                </a:cxn>
                <a:cxn ang="0">
                  <a:pos x="15" y="0"/>
                </a:cxn>
                <a:cxn ang="0">
                  <a:pos x="0" y="255"/>
                </a:cxn>
                <a:cxn ang="0">
                  <a:pos x="364" y="263"/>
                </a:cxn>
                <a:cxn ang="0">
                  <a:pos x="371" y="87"/>
                </a:cxn>
              </a:cxnLst>
              <a:rect l="0" t="0" r="r" b="b"/>
              <a:pathLst>
                <a:path w="371" h="263">
                  <a:moveTo>
                    <a:pt x="371" y="87"/>
                  </a:moveTo>
                  <a:lnTo>
                    <a:pt x="359" y="87"/>
                  </a:lnTo>
                  <a:lnTo>
                    <a:pt x="359" y="6"/>
                  </a:lnTo>
                  <a:lnTo>
                    <a:pt x="15" y="0"/>
                  </a:lnTo>
                  <a:lnTo>
                    <a:pt x="0" y="255"/>
                  </a:lnTo>
                  <a:lnTo>
                    <a:pt x="364" y="263"/>
                  </a:lnTo>
                  <a:lnTo>
                    <a:pt x="371" y="8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30" name="Freeform 1188"/>
            <p:cNvSpPr>
              <a:spLocks/>
            </p:cNvSpPr>
            <p:nvPr/>
          </p:nvSpPr>
          <p:spPr bwMode="auto">
            <a:xfrm>
              <a:off x="-3747" y="-785"/>
              <a:ext cx="371" cy="263"/>
            </a:xfrm>
            <a:custGeom>
              <a:avLst/>
              <a:gdLst/>
              <a:ahLst/>
              <a:cxnLst>
                <a:cxn ang="0">
                  <a:pos x="371" y="87"/>
                </a:cxn>
                <a:cxn ang="0">
                  <a:pos x="359" y="87"/>
                </a:cxn>
                <a:cxn ang="0">
                  <a:pos x="359" y="6"/>
                </a:cxn>
                <a:cxn ang="0">
                  <a:pos x="15" y="0"/>
                </a:cxn>
                <a:cxn ang="0">
                  <a:pos x="0" y="255"/>
                </a:cxn>
                <a:cxn ang="0">
                  <a:pos x="364" y="263"/>
                </a:cxn>
                <a:cxn ang="0">
                  <a:pos x="371" y="87"/>
                </a:cxn>
              </a:cxnLst>
              <a:rect l="0" t="0" r="r" b="b"/>
              <a:pathLst>
                <a:path w="371" h="263">
                  <a:moveTo>
                    <a:pt x="371" y="87"/>
                  </a:moveTo>
                  <a:lnTo>
                    <a:pt x="359" y="87"/>
                  </a:lnTo>
                  <a:lnTo>
                    <a:pt x="359" y="6"/>
                  </a:lnTo>
                  <a:lnTo>
                    <a:pt x="15" y="0"/>
                  </a:lnTo>
                  <a:lnTo>
                    <a:pt x="0" y="255"/>
                  </a:lnTo>
                  <a:lnTo>
                    <a:pt x="364" y="263"/>
                  </a:lnTo>
                  <a:lnTo>
                    <a:pt x="371" y="8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31" name="Freeform 1189"/>
            <p:cNvSpPr>
              <a:spLocks/>
            </p:cNvSpPr>
            <p:nvPr/>
          </p:nvSpPr>
          <p:spPr bwMode="auto">
            <a:xfrm>
              <a:off x="-3390" y="-522"/>
              <a:ext cx="490" cy="324"/>
            </a:xfrm>
            <a:custGeom>
              <a:avLst/>
              <a:gdLst/>
              <a:ahLst/>
              <a:cxnLst>
                <a:cxn ang="0">
                  <a:pos x="260" y="35"/>
                </a:cxn>
                <a:cxn ang="0">
                  <a:pos x="178" y="35"/>
                </a:cxn>
                <a:cxn ang="0">
                  <a:pos x="178" y="3"/>
                </a:cxn>
                <a:cxn ang="0">
                  <a:pos x="8" y="0"/>
                </a:cxn>
                <a:cxn ang="0">
                  <a:pos x="0" y="312"/>
                </a:cxn>
                <a:cxn ang="0">
                  <a:pos x="470" y="324"/>
                </a:cxn>
                <a:cxn ang="0">
                  <a:pos x="470" y="114"/>
                </a:cxn>
                <a:cxn ang="0">
                  <a:pos x="490" y="114"/>
                </a:cxn>
                <a:cxn ang="0">
                  <a:pos x="490" y="32"/>
                </a:cxn>
                <a:cxn ang="0">
                  <a:pos x="405" y="32"/>
                </a:cxn>
                <a:cxn ang="0">
                  <a:pos x="405" y="15"/>
                </a:cxn>
                <a:cxn ang="0">
                  <a:pos x="260" y="15"/>
                </a:cxn>
                <a:cxn ang="0">
                  <a:pos x="260" y="35"/>
                </a:cxn>
              </a:cxnLst>
              <a:rect l="0" t="0" r="r" b="b"/>
              <a:pathLst>
                <a:path w="490" h="324">
                  <a:moveTo>
                    <a:pt x="260" y="35"/>
                  </a:moveTo>
                  <a:lnTo>
                    <a:pt x="178" y="35"/>
                  </a:lnTo>
                  <a:lnTo>
                    <a:pt x="178" y="3"/>
                  </a:lnTo>
                  <a:lnTo>
                    <a:pt x="8" y="0"/>
                  </a:lnTo>
                  <a:lnTo>
                    <a:pt x="0" y="312"/>
                  </a:lnTo>
                  <a:lnTo>
                    <a:pt x="470" y="324"/>
                  </a:lnTo>
                  <a:lnTo>
                    <a:pt x="470" y="114"/>
                  </a:lnTo>
                  <a:lnTo>
                    <a:pt x="490" y="114"/>
                  </a:lnTo>
                  <a:lnTo>
                    <a:pt x="490" y="32"/>
                  </a:lnTo>
                  <a:lnTo>
                    <a:pt x="405" y="32"/>
                  </a:lnTo>
                  <a:lnTo>
                    <a:pt x="405" y="15"/>
                  </a:lnTo>
                  <a:lnTo>
                    <a:pt x="260" y="15"/>
                  </a:lnTo>
                  <a:lnTo>
                    <a:pt x="260" y="3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32" name="Freeform 1190"/>
            <p:cNvSpPr>
              <a:spLocks/>
            </p:cNvSpPr>
            <p:nvPr/>
          </p:nvSpPr>
          <p:spPr bwMode="auto">
            <a:xfrm>
              <a:off x="-3390" y="-522"/>
              <a:ext cx="490" cy="324"/>
            </a:xfrm>
            <a:custGeom>
              <a:avLst/>
              <a:gdLst/>
              <a:ahLst/>
              <a:cxnLst>
                <a:cxn ang="0">
                  <a:pos x="260" y="35"/>
                </a:cxn>
                <a:cxn ang="0">
                  <a:pos x="178" y="35"/>
                </a:cxn>
                <a:cxn ang="0">
                  <a:pos x="178" y="3"/>
                </a:cxn>
                <a:cxn ang="0">
                  <a:pos x="8" y="0"/>
                </a:cxn>
                <a:cxn ang="0">
                  <a:pos x="0" y="312"/>
                </a:cxn>
                <a:cxn ang="0">
                  <a:pos x="470" y="324"/>
                </a:cxn>
                <a:cxn ang="0">
                  <a:pos x="470" y="114"/>
                </a:cxn>
                <a:cxn ang="0">
                  <a:pos x="490" y="114"/>
                </a:cxn>
                <a:cxn ang="0">
                  <a:pos x="490" y="32"/>
                </a:cxn>
                <a:cxn ang="0">
                  <a:pos x="405" y="32"/>
                </a:cxn>
                <a:cxn ang="0">
                  <a:pos x="405" y="15"/>
                </a:cxn>
                <a:cxn ang="0">
                  <a:pos x="260" y="15"/>
                </a:cxn>
                <a:cxn ang="0">
                  <a:pos x="260" y="35"/>
                </a:cxn>
              </a:cxnLst>
              <a:rect l="0" t="0" r="r" b="b"/>
              <a:pathLst>
                <a:path w="490" h="324">
                  <a:moveTo>
                    <a:pt x="260" y="35"/>
                  </a:moveTo>
                  <a:lnTo>
                    <a:pt x="178" y="35"/>
                  </a:lnTo>
                  <a:lnTo>
                    <a:pt x="178" y="3"/>
                  </a:lnTo>
                  <a:lnTo>
                    <a:pt x="8" y="0"/>
                  </a:lnTo>
                  <a:lnTo>
                    <a:pt x="0" y="312"/>
                  </a:lnTo>
                  <a:lnTo>
                    <a:pt x="470" y="324"/>
                  </a:lnTo>
                  <a:lnTo>
                    <a:pt x="470" y="114"/>
                  </a:lnTo>
                  <a:lnTo>
                    <a:pt x="490" y="114"/>
                  </a:lnTo>
                  <a:lnTo>
                    <a:pt x="490" y="32"/>
                  </a:lnTo>
                  <a:lnTo>
                    <a:pt x="405" y="32"/>
                  </a:lnTo>
                  <a:lnTo>
                    <a:pt x="405" y="15"/>
                  </a:lnTo>
                  <a:lnTo>
                    <a:pt x="260" y="15"/>
                  </a:lnTo>
                  <a:lnTo>
                    <a:pt x="260" y="3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33" name="Freeform 1191"/>
            <p:cNvSpPr>
              <a:spLocks/>
            </p:cNvSpPr>
            <p:nvPr/>
          </p:nvSpPr>
          <p:spPr bwMode="auto">
            <a:xfrm>
              <a:off x="-3766" y="-529"/>
              <a:ext cx="384" cy="321"/>
            </a:xfrm>
            <a:custGeom>
              <a:avLst/>
              <a:gdLst/>
              <a:ahLst/>
              <a:cxnLst>
                <a:cxn ang="0">
                  <a:pos x="374" y="321"/>
                </a:cxn>
                <a:cxn ang="0">
                  <a:pos x="384" y="7"/>
                </a:cxn>
                <a:cxn ang="0">
                  <a:pos x="19" y="0"/>
                </a:cxn>
                <a:cxn ang="0">
                  <a:pos x="0" y="312"/>
                </a:cxn>
                <a:cxn ang="0">
                  <a:pos x="374" y="321"/>
                </a:cxn>
              </a:cxnLst>
              <a:rect l="0" t="0" r="r" b="b"/>
              <a:pathLst>
                <a:path w="384" h="321">
                  <a:moveTo>
                    <a:pt x="374" y="321"/>
                  </a:moveTo>
                  <a:lnTo>
                    <a:pt x="384" y="7"/>
                  </a:lnTo>
                  <a:lnTo>
                    <a:pt x="19" y="0"/>
                  </a:lnTo>
                  <a:lnTo>
                    <a:pt x="0" y="312"/>
                  </a:lnTo>
                  <a:lnTo>
                    <a:pt x="374" y="32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34" name="Freeform 1192"/>
            <p:cNvSpPr>
              <a:spLocks/>
            </p:cNvSpPr>
            <p:nvPr/>
          </p:nvSpPr>
          <p:spPr bwMode="auto">
            <a:xfrm>
              <a:off x="-3766" y="-529"/>
              <a:ext cx="384" cy="321"/>
            </a:xfrm>
            <a:custGeom>
              <a:avLst/>
              <a:gdLst/>
              <a:ahLst/>
              <a:cxnLst>
                <a:cxn ang="0">
                  <a:pos x="374" y="321"/>
                </a:cxn>
                <a:cxn ang="0">
                  <a:pos x="384" y="7"/>
                </a:cxn>
                <a:cxn ang="0">
                  <a:pos x="19" y="0"/>
                </a:cxn>
                <a:cxn ang="0">
                  <a:pos x="0" y="312"/>
                </a:cxn>
                <a:cxn ang="0">
                  <a:pos x="374" y="321"/>
                </a:cxn>
              </a:cxnLst>
              <a:rect l="0" t="0" r="r" b="b"/>
              <a:pathLst>
                <a:path w="384" h="321">
                  <a:moveTo>
                    <a:pt x="374" y="321"/>
                  </a:moveTo>
                  <a:lnTo>
                    <a:pt x="384" y="7"/>
                  </a:lnTo>
                  <a:lnTo>
                    <a:pt x="19" y="0"/>
                  </a:lnTo>
                  <a:lnTo>
                    <a:pt x="0" y="312"/>
                  </a:lnTo>
                  <a:lnTo>
                    <a:pt x="374" y="32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35" name="Freeform 1193"/>
            <p:cNvSpPr>
              <a:spLocks/>
            </p:cNvSpPr>
            <p:nvPr/>
          </p:nvSpPr>
          <p:spPr bwMode="auto">
            <a:xfrm>
              <a:off x="-2991" y="-769"/>
              <a:ext cx="379" cy="346"/>
            </a:xfrm>
            <a:custGeom>
              <a:avLst/>
              <a:gdLst/>
              <a:ahLst/>
              <a:cxnLst>
                <a:cxn ang="0">
                  <a:pos x="155" y="346"/>
                </a:cxn>
                <a:cxn ang="0">
                  <a:pos x="155" y="294"/>
                </a:cxn>
                <a:cxn ang="0">
                  <a:pos x="379" y="294"/>
                </a:cxn>
                <a:cxn ang="0">
                  <a:pos x="377" y="169"/>
                </a:cxn>
                <a:cxn ang="0">
                  <a:pos x="370" y="166"/>
                </a:cxn>
                <a:cxn ang="0">
                  <a:pos x="353" y="161"/>
                </a:cxn>
                <a:cxn ang="0">
                  <a:pos x="339" y="148"/>
                </a:cxn>
                <a:cxn ang="0">
                  <a:pos x="325" y="119"/>
                </a:cxn>
                <a:cxn ang="0">
                  <a:pos x="312" y="109"/>
                </a:cxn>
                <a:cxn ang="0">
                  <a:pos x="300" y="98"/>
                </a:cxn>
                <a:cxn ang="0">
                  <a:pos x="306" y="78"/>
                </a:cxn>
                <a:cxn ang="0">
                  <a:pos x="324" y="54"/>
                </a:cxn>
                <a:cxn ang="0">
                  <a:pos x="259" y="4"/>
                </a:cxn>
                <a:cxn ang="0">
                  <a:pos x="22" y="0"/>
                </a:cxn>
                <a:cxn ang="0">
                  <a:pos x="22" y="75"/>
                </a:cxn>
                <a:cxn ang="0">
                  <a:pos x="0" y="75"/>
                </a:cxn>
                <a:cxn ang="0">
                  <a:pos x="0" y="190"/>
                </a:cxn>
                <a:cxn ang="0">
                  <a:pos x="23" y="213"/>
                </a:cxn>
                <a:cxn ang="0">
                  <a:pos x="6" y="230"/>
                </a:cxn>
                <a:cxn ang="0">
                  <a:pos x="6" y="279"/>
                </a:cxn>
                <a:cxn ang="0">
                  <a:pos x="90" y="279"/>
                </a:cxn>
                <a:cxn ang="0">
                  <a:pos x="90" y="346"/>
                </a:cxn>
                <a:cxn ang="0">
                  <a:pos x="155" y="346"/>
                </a:cxn>
              </a:cxnLst>
              <a:rect l="0" t="0" r="r" b="b"/>
              <a:pathLst>
                <a:path w="379" h="346">
                  <a:moveTo>
                    <a:pt x="155" y="346"/>
                  </a:moveTo>
                  <a:lnTo>
                    <a:pt x="155" y="294"/>
                  </a:lnTo>
                  <a:lnTo>
                    <a:pt x="379" y="294"/>
                  </a:lnTo>
                  <a:lnTo>
                    <a:pt x="377" y="169"/>
                  </a:lnTo>
                  <a:lnTo>
                    <a:pt x="370" y="166"/>
                  </a:lnTo>
                  <a:lnTo>
                    <a:pt x="353" y="161"/>
                  </a:lnTo>
                  <a:lnTo>
                    <a:pt x="339" y="148"/>
                  </a:lnTo>
                  <a:lnTo>
                    <a:pt x="325" y="119"/>
                  </a:lnTo>
                  <a:lnTo>
                    <a:pt x="312" y="109"/>
                  </a:lnTo>
                  <a:lnTo>
                    <a:pt x="300" y="98"/>
                  </a:lnTo>
                  <a:lnTo>
                    <a:pt x="306" y="78"/>
                  </a:lnTo>
                  <a:lnTo>
                    <a:pt x="324" y="54"/>
                  </a:lnTo>
                  <a:lnTo>
                    <a:pt x="259" y="4"/>
                  </a:lnTo>
                  <a:lnTo>
                    <a:pt x="22" y="0"/>
                  </a:lnTo>
                  <a:lnTo>
                    <a:pt x="22" y="75"/>
                  </a:lnTo>
                  <a:lnTo>
                    <a:pt x="0" y="75"/>
                  </a:lnTo>
                  <a:lnTo>
                    <a:pt x="0" y="190"/>
                  </a:lnTo>
                  <a:lnTo>
                    <a:pt x="23" y="213"/>
                  </a:lnTo>
                  <a:lnTo>
                    <a:pt x="6" y="230"/>
                  </a:lnTo>
                  <a:lnTo>
                    <a:pt x="6" y="279"/>
                  </a:lnTo>
                  <a:lnTo>
                    <a:pt x="90" y="279"/>
                  </a:lnTo>
                  <a:lnTo>
                    <a:pt x="90" y="346"/>
                  </a:lnTo>
                  <a:lnTo>
                    <a:pt x="155" y="34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36" name="Freeform 1194"/>
            <p:cNvSpPr>
              <a:spLocks/>
            </p:cNvSpPr>
            <p:nvPr/>
          </p:nvSpPr>
          <p:spPr bwMode="auto">
            <a:xfrm>
              <a:off x="-2991" y="-769"/>
              <a:ext cx="379" cy="346"/>
            </a:xfrm>
            <a:custGeom>
              <a:avLst/>
              <a:gdLst/>
              <a:ahLst/>
              <a:cxnLst>
                <a:cxn ang="0">
                  <a:pos x="155" y="346"/>
                </a:cxn>
                <a:cxn ang="0">
                  <a:pos x="155" y="294"/>
                </a:cxn>
                <a:cxn ang="0">
                  <a:pos x="379" y="294"/>
                </a:cxn>
                <a:cxn ang="0">
                  <a:pos x="377" y="169"/>
                </a:cxn>
                <a:cxn ang="0">
                  <a:pos x="370" y="166"/>
                </a:cxn>
                <a:cxn ang="0">
                  <a:pos x="353" y="161"/>
                </a:cxn>
                <a:cxn ang="0">
                  <a:pos x="339" y="148"/>
                </a:cxn>
                <a:cxn ang="0">
                  <a:pos x="325" y="119"/>
                </a:cxn>
                <a:cxn ang="0">
                  <a:pos x="312" y="109"/>
                </a:cxn>
                <a:cxn ang="0">
                  <a:pos x="300" y="98"/>
                </a:cxn>
                <a:cxn ang="0">
                  <a:pos x="306" y="78"/>
                </a:cxn>
                <a:cxn ang="0">
                  <a:pos x="324" y="54"/>
                </a:cxn>
                <a:cxn ang="0">
                  <a:pos x="259" y="4"/>
                </a:cxn>
                <a:cxn ang="0">
                  <a:pos x="22" y="0"/>
                </a:cxn>
                <a:cxn ang="0">
                  <a:pos x="22" y="75"/>
                </a:cxn>
                <a:cxn ang="0">
                  <a:pos x="0" y="75"/>
                </a:cxn>
                <a:cxn ang="0">
                  <a:pos x="0" y="190"/>
                </a:cxn>
                <a:cxn ang="0">
                  <a:pos x="23" y="213"/>
                </a:cxn>
                <a:cxn ang="0">
                  <a:pos x="6" y="230"/>
                </a:cxn>
                <a:cxn ang="0">
                  <a:pos x="6" y="279"/>
                </a:cxn>
                <a:cxn ang="0">
                  <a:pos x="90" y="279"/>
                </a:cxn>
                <a:cxn ang="0">
                  <a:pos x="90" y="346"/>
                </a:cxn>
                <a:cxn ang="0">
                  <a:pos x="155" y="346"/>
                </a:cxn>
              </a:cxnLst>
              <a:rect l="0" t="0" r="r" b="b"/>
              <a:pathLst>
                <a:path w="379" h="346">
                  <a:moveTo>
                    <a:pt x="155" y="346"/>
                  </a:moveTo>
                  <a:lnTo>
                    <a:pt x="155" y="294"/>
                  </a:lnTo>
                  <a:lnTo>
                    <a:pt x="379" y="294"/>
                  </a:lnTo>
                  <a:lnTo>
                    <a:pt x="377" y="169"/>
                  </a:lnTo>
                  <a:lnTo>
                    <a:pt x="370" y="166"/>
                  </a:lnTo>
                  <a:lnTo>
                    <a:pt x="353" y="161"/>
                  </a:lnTo>
                  <a:lnTo>
                    <a:pt x="339" y="148"/>
                  </a:lnTo>
                  <a:lnTo>
                    <a:pt x="325" y="119"/>
                  </a:lnTo>
                  <a:lnTo>
                    <a:pt x="312" y="109"/>
                  </a:lnTo>
                  <a:lnTo>
                    <a:pt x="300" y="98"/>
                  </a:lnTo>
                  <a:lnTo>
                    <a:pt x="306" y="78"/>
                  </a:lnTo>
                  <a:lnTo>
                    <a:pt x="324" y="54"/>
                  </a:lnTo>
                  <a:lnTo>
                    <a:pt x="259" y="4"/>
                  </a:lnTo>
                  <a:lnTo>
                    <a:pt x="22" y="0"/>
                  </a:lnTo>
                  <a:lnTo>
                    <a:pt x="22" y="75"/>
                  </a:lnTo>
                  <a:lnTo>
                    <a:pt x="0" y="75"/>
                  </a:lnTo>
                  <a:lnTo>
                    <a:pt x="0" y="190"/>
                  </a:lnTo>
                  <a:lnTo>
                    <a:pt x="23" y="213"/>
                  </a:lnTo>
                  <a:lnTo>
                    <a:pt x="6" y="230"/>
                  </a:lnTo>
                  <a:lnTo>
                    <a:pt x="6" y="279"/>
                  </a:lnTo>
                  <a:lnTo>
                    <a:pt x="90" y="279"/>
                  </a:lnTo>
                  <a:lnTo>
                    <a:pt x="90" y="346"/>
                  </a:lnTo>
                  <a:lnTo>
                    <a:pt x="155" y="34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37" name="Freeform 1195"/>
            <p:cNvSpPr>
              <a:spLocks/>
            </p:cNvSpPr>
            <p:nvPr/>
          </p:nvSpPr>
          <p:spPr bwMode="auto">
            <a:xfrm>
              <a:off x="-2920" y="-475"/>
              <a:ext cx="309" cy="282"/>
            </a:xfrm>
            <a:custGeom>
              <a:avLst/>
              <a:gdLst/>
              <a:ahLst/>
              <a:cxnLst>
                <a:cxn ang="0">
                  <a:pos x="84" y="50"/>
                </a:cxn>
                <a:cxn ang="0">
                  <a:pos x="19" y="50"/>
                </a:cxn>
                <a:cxn ang="0">
                  <a:pos x="19" y="66"/>
                </a:cxn>
                <a:cxn ang="0">
                  <a:pos x="0" y="66"/>
                </a:cxn>
                <a:cxn ang="0">
                  <a:pos x="0" y="274"/>
                </a:cxn>
                <a:cxn ang="0">
                  <a:pos x="309" y="282"/>
                </a:cxn>
                <a:cxn ang="0">
                  <a:pos x="306" y="0"/>
                </a:cxn>
                <a:cxn ang="0">
                  <a:pos x="84" y="0"/>
                </a:cxn>
                <a:cxn ang="0">
                  <a:pos x="84" y="50"/>
                </a:cxn>
              </a:cxnLst>
              <a:rect l="0" t="0" r="r" b="b"/>
              <a:pathLst>
                <a:path w="309" h="282">
                  <a:moveTo>
                    <a:pt x="84" y="50"/>
                  </a:moveTo>
                  <a:lnTo>
                    <a:pt x="19" y="50"/>
                  </a:lnTo>
                  <a:lnTo>
                    <a:pt x="19" y="66"/>
                  </a:lnTo>
                  <a:lnTo>
                    <a:pt x="0" y="66"/>
                  </a:lnTo>
                  <a:lnTo>
                    <a:pt x="0" y="274"/>
                  </a:lnTo>
                  <a:lnTo>
                    <a:pt x="309" y="282"/>
                  </a:lnTo>
                  <a:lnTo>
                    <a:pt x="306" y="0"/>
                  </a:lnTo>
                  <a:lnTo>
                    <a:pt x="84" y="0"/>
                  </a:lnTo>
                  <a:lnTo>
                    <a:pt x="84" y="5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38" name="Freeform 1196"/>
            <p:cNvSpPr>
              <a:spLocks/>
            </p:cNvSpPr>
            <p:nvPr/>
          </p:nvSpPr>
          <p:spPr bwMode="auto">
            <a:xfrm>
              <a:off x="-2920" y="-475"/>
              <a:ext cx="309" cy="282"/>
            </a:xfrm>
            <a:custGeom>
              <a:avLst/>
              <a:gdLst/>
              <a:ahLst/>
              <a:cxnLst>
                <a:cxn ang="0">
                  <a:pos x="84" y="50"/>
                </a:cxn>
                <a:cxn ang="0">
                  <a:pos x="19" y="50"/>
                </a:cxn>
                <a:cxn ang="0">
                  <a:pos x="19" y="66"/>
                </a:cxn>
                <a:cxn ang="0">
                  <a:pos x="0" y="66"/>
                </a:cxn>
                <a:cxn ang="0">
                  <a:pos x="0" y="274"/>
                </a:cxn>
                <a:cxn ang="0">
                  <a:pos x="309" y="282"/>
                </a:cxn>
                <a:cxn ang="0">
                  <a:pos x="306" y="0"/>
                </a:cxn>
                <a:cxn ang="0">
                  <a:pos x="84" y="0"/>
                </a:cxn>
                <a:cxn ang="0">
                  <a:pos x="84" y="50"/>
                </a:cxn>
              </a:cxnLst>
              <a:rect l="0" t="0" r="r" b="b"/>
              <a:pathLst>
                <a:path w="309" h="282">
                  <a:moveTo>
                    <a:pt x="84" y="50"/>
                  </a:moveTo>
                  <a:lnTo>
                    <a:pt x="19" y="50"/>
                  </a:lnTo>
                  <a:lnTo>
                    <a:pt x="19" y="66"/>
                  </a:lnTo>
                  <a:lnTo>
                    <a:pt x="0" y="66"/>
                  </a:lnTo>
                  <a:lnTo>
                    <a:pt x="0" y="274"/>
                  </a:lnTo>
                  <a:lnTo>
                    <a:pt x="309" y="282"/>
                  </a:lnTo>
                  <a:lnTo>
                    <a:pt x="306" y="0"/>
                  </a:lnTo>
                  <a:lnTo>
                    <a:pt x="84" y="0"/>
                  </a:lnTo>
                  <a:lnTo>
                    <a:pt x="84" y="5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439" name="Freeform 1198"/>
          <p:cNvSpPr>
            <a:spLocks/>
          </p:cNvSpPr>
          <p:nvPr/>
        </p:nvSpPr>
        <p:spPr bwMode="auto">
          <a:xfrm>
            <a:off x="3961366" y="2560066"/>
            <a:ext cx="596276" cy="314418"/>
          </a:xfrm>
          <a:custGeom>
            <a:avLst/>
            <a:gdLst/>
            <a:ahLst/>
            <a:cxnLst>
              <a:cxn ang="0">
                <a:pos x="35" y="0"/>
              </a:cxn>
              <a:cxn ang="0">
                <a:pos x="0" y="580"/>
              </a:cxn>
              <a:cxn ang="0">
                <a:pos x="1159" y="606"/>
              </a:cxn>
              <a:cxn ang="0">
                <a:pos x="1155" y="190"/>
              </a:cxn>
              <a:cxn ang="0">
                <a:pos x="1147" y="186"/>
              </a:cxn>
              <a:cxn ang="0">
                <a:pos x="1133" y="182"/>
              </a:cxn>
              <a:cxn ang="0">
                <a:pos x="1116" y="169"/>
              </a:cxn>
              <a:cxn ang="0">
                <a:pos x="1106" y="138"/>
              </a:cxn>
              <a:cxn ang="0">
                <a:pos x="1091" y="128"/>
              </a:cxn>
              <a:cxn ang="0">
                <a:pos x="1079" y="117"/>
              </a:cxn>
              <a:cxn ang="0">
                <a:pos x="1084" y="97"/>
              </a:cxn>
              <a:cxn ang="0">
                <a:pos x="1101" y="72"/>
              </a:cxn>
              <a:cxn ang="0">
                <a:pos x="1038" y="20"/>
              </a:cxn>
              <a:cxn ang="0">
                <a:pos x="35" y="0"/>
              </a:cxn>
            </a:cxnLst>
            <a:rect l="0" t="0" r="r" b="b"/>
            <a:pathLst>
              <a:path w="1159" h="606">
                <a:moveTo>
                  <a:pt x="35" y="0"/>
                </a:moveTo>
                <a:lnTo>
                  <a:pt x="0" y="580"/>
                </a:lnTo>
                <a:lnTo>
                  <a:pt x="1159" y="606"/>
                </a:lnTo>
                <a:lnTo>
                  <a:pt x="1155" y="190"/>
                </a:lnTo>
                <a:lnTo>
                  <a:pt x="1147" y="186"/>
                </a:lnTo>
                <a:lnTo>
                  <a:pt x="1133" y="182"/>
                </a:lnTo>
                <a:lnTo>
                  <a:pt x="1116" y="169"/>
                </a:lnTo>
                <a:lnTo>
                  <a:pt x="1106" y="138"/>
                </a:lnTo>
                <a:lnTo>
                  <a:pt x="1091" y="128"/>
                </a:lnTo>
                <a:lnTo>
                  <a:pt x="1079" y="117"/>
                </a:lnTo>
                <a:lnTo>
                  <a:pt x="1084" y="97"/>
                </a:lnTo>
                <a:lnTo>
                  <a:pt x="1101" y="72"/>
                </a:lnTo>
                <a:lnTo>
                  <a:pt x="1038" y="20"/>
                </a:lnTo>
                <a:lnTo>
                  <a:pt x="35" y="0"/>
                </a:lnTo>
                <a:close/>
              </a:path>
            </a:pathLst>
          </a:custGeom>
          <a:gradFill>
            <a:gsLst>
              <a:gs pos="53000">
                <a:srgbClr val="CCCCFF"/>
              </a:gs>
              <a:gs pos="56000">
                <a:srgbClr val="92D050"/>
              </a:gs>
            </a:gsLst>
            <a:lin ang="13500000" scaled="1"/>
          </a:gra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40" name="Freeform 1199"/>
          <p:cNvSpPr>
            <a:spLocks/>
          </p:cNvSpPr>
          <p:nvPr/>
        </p:nvSpPr>
        <p:spPr bwMode="auto">
          <a:xfrm>
            <a:off x="3961366" y="2560066"/>
            <a:ext cx="596276" cy="314418"/>
          </a:xfrm>
          <a:custGeom>
            <a:avLst/>
            <a:gdLst/>
            <a:ahLst/>
            <a:cxnLst>
              <a:cxn ang="0">
                <a:pos x="35" y="0"/>
              </a:cxn>
              <a:cxn ang="0">
                <a:pos x="0" y="580"/>
              </a:cxn>
              <a:cxn ang="0">
                <a:pos x="1159" y="606"/>
              </a:cxn>
              <a:cxn ang="0">
                <a:pos x="1155" y="190"/>
              </a:cxn>
              <a:cxn ang="0">
                <a:pos x="1147" y="186"/>
              </a:cxn>
              <a:cxn ang="0">
                <a:pos x="1133" y="182"/>
              </a:cxn>
              <a:cxn ang="0">
                <a:pos x="1116" y="169"/>
              </a:cxn>
              <a:cxn ang="0">
                <a:pos x="1106" y="138"/>
              </a:cxn>
              <a:cxn ang="0">
                <a:pos x="1091" y="128"/>
              </a:cxn>
              <a:cxn ang="0">
                <a:pos x="1079" y="117"/>
              </a:cxn>
              <a:cxn ang="0">
                <a:pos x="1084" y="97"/>
              </a:cxn>
              <a:cxn ang="0">
                <a:pos x="1101" y="72"/>
              </a:cxn>
              <a:cxn ang="0">
                <a:pos x="1038" y="20"/>
              </a:cxn>
              <a:cxn ang="0">
                <a:pos x="35" y="0"/>
              </a:cxn>
            </a:cxnLst>
            <a:rect l="0" t="0" r="r" b="b"/>
            <a:pathLst>
              <a:path w="1159" h="606">
                <a:moveTo>
                  <a:pt x="35" y="0"/>
                </a:moveTo>
                <a:lnTo>
                  <a:pt x="0" y="580"/>
                </a:lnTo>
                <a:lnTo>
                  <a:pt x="1159" y="606"/>
                </a:lnTo>
                <a:lnTo>
                  <a:pt x="1155" y="190"/>
                </a:lnTo>
                <a:lnTo>
                  <a:pt x="1147" y="186"/>
                </a:lnTo>
                <a:lnTo>
                  <a:pt x="1133" y="182"/>
                </a:lnTo>
                <a:lnTo>
                  <a:pt x="1116" y="169"/>
                </a:lnTo>
                <a:lnTo>
                  <a:pt x="1106" y="138"/>
                </a:lnTo>
                <a:lnTo>
                  <a:pt x="1091" y="128"/>
                </a:lnTo>
                <a:lnTo>
                  <a:pt x="1079" y="117"/>
                </a:lnTo>
                <a:lnTo>
                  <a:pt x="1084" y="97"/>
                </a:lnTo>
                <a:lnTo>
                  <a:pt x="1101" y="72"/>
                </a:lnTo>
                <a:lnTo>
                  <a:pt x="1038" y="20"/>
                </a:lnTo>
                <a:lnTo>
                  <a:pt x="35" y="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441" name="Group 1210"/>
          <p:cNvGrpSpPr>
            <a:grpSpLocks/>
          </p:cNvGrpSpPr>
          <p:nvPr/>
        </p:nvGrpSpPr>
        <p:grpSpPr bwMode="auto">
          <a:xfrm>
            <a:off x="3830690" y="2251874"/>
            <a:ext cx="666245" cy="312862"/>
            <a:chOff x="-4020" y="-1386"/>
            <a:chExt cx="1295" cy="603"/>
          </a:xfrm>
        </p:grpSpPr>
        <p:sp>
          <p:nvSpPr>
            <p:cNvPr id="442" name="Freeform 1200"/>
            <p:cNvSpPr>
              <a:spLocks/>
            </p:cNvSpPr>
            <p:nvPr/>
          </p:nvSpPr>
          <p:spPr bwMode="auto">
            <a:xfrm>
              <a:off x="-3234" y="-1123"/>
              <a:ext cx="509" cy="340"/>
            </a:xfrm>
            <a:custGeom>
              <a:avLst/>
              <a:gdLst/>
              <a:ahLst/>
              <a:cxnLst>
                <a:cxn ang="0">
                  <a:pos x="497" y="312"/>
                </a:cxn>
                <a:cxn ang="0">
                  <a:pos x="476" y="288"/>
                </a:cxn>
                <a:cxn ang="0">
                  <a:pos x="472" y="258"/>
                </a:cxn>
                <a:cxn ang="0">
                  <a:pos x="457" y="247"/>
                </a:cxn>
                <a:cxn ang="0">
                  <a:pos x="444" y="231"/>
                </a:cxn>
                <a:cxn ang="0">
                  <a:pos x="439" y="221"/>
                </a:cxn>
                <a:cxn ang="0">
                  <a:pos x="435" y="201"/>
                </a:cxn>
                <a:cxn ang="0">
                  <a:pos x="439" y="187"/>
                </a:cxn>
                <a:cxn ang="0">
                  <a:pos x="429" y="170"/>
                </a:cxn>
                <a:cxn ang="0">
                  <a:pos x="422" y="156"/>
                </a:cxn>
                <a:cxn ang="0">
                  <a:pos x="435" y="141"/>
                </a:cxn>
                <a:cxn ang="0">
                  <a:pos x="429" y="132"/>
                </a:cxn>
                <a:cxn ang="0">
                  <a:pos x="411" y="117"/>
                </a:cxn>
                <a:cxn ang="0">
                  <a:pos x="414" y="90"/>
                </a:cxn>
                <a:cxn ang="0">
                  <a:pos x="417" y="73"/>
                </a:cxn>
                <a:cxn ang="0">
                  <a:pos x="414" y="56"/>
                </a:cxn>
                <a:cxn ang="0">
                  <a:pos x="392" y="40"/>
                </a:cxn>
                <a:cxn ang="0">
                  <a:pos x="386" y="30"/>
                </a:cxn>
                <a:cxn ang="0">
                  <a:pos x="392" y="12"/>
                </a:cxn>
                <a:cxn ang="0">
                  <a:pos x="379" y="0"/>
                </a:cxn>
                <a:cxn ang="0">
                  <a:pos x="335" y="13"/>
                </a:cxn>
                <a:cxn ang="0">
                  <a:pos x="335" y="37"/>
                </a:cxn>
                <a:cxn ang="0">
                  <a:pos x="343" y="62"/>
                </a:cxn>
                <a:cxn ang="0">
                  <a:pos x="276" y="47"/>
                </a:cxn>
                <a:cxn ang="0">
                  <a:pos x="236" y="70"/>
                </a:cxn>
                <a:cxn ang="0">
                  <a:pos x="203" y="63"/>
                </a:cxn>
                <a:cxn ang="0">
                  <a:pos x="177" y="73"/>
                </a:cxn>
                <a:cxn ang="0">
                  <a:pos x="169" y="65"/>
                </a:cxn>
                <a:cxn ang="0">
                  <a:pos x="155" y="65"/>
                </a:cxn>
                <a:cxn ang="0">
                  <a:pos x="146" y="73"/>
                </a:cxn>
                <a:cxn ang="0">
                  <a:pos x="66" y="86"/>
                </a:cxn>
                <a:cxn ang="0">
                  <a:pos x="66" y="66"/>
                </a:cxn>
                <a:cxn ang="0">
                  <a:pos x="0" y="66"/>
                </a:cxn>
                <a:cxn ang="0">
                  <a:pos x="0" y="328"/>
                </a:cxn>
                <a:cxn ang="0">
                  <a:pos x="504" y="340"/>
                </a:cxn>
                <a:cxn ang="0">
                  <a:pos x="504" y="335"/>
                </a:cxn>
                <a:cxn ang="0">
                  <a:pos x="509" y="314"/>
                </a:cxn>
                <a:cxn ang="0">
                  <a:pos x="497" y="312"/>
                </a:cxn>
              </a:cxnLst>
              <a:rect l="0" t="0" r="r" b="b"/>
              <a:pathLst>
                <a:path w="509" h="340">
                  <a:moveTo>
                    <a:pt x="497" y="312"/>
                  </a:moveTo>
                  <a:lnTo>
                    <a:pt x="476" y="288"/>
                  </a:lnTo>
                  <a:lnTo>
                    <a:pt x="472" y="258"/>
                  </a:lnTo>
                  <a:lnTo>
                    <a:pt x="457" y="247"/>
                  </a:lnTo>
                  <a:lnTo>
                    <a:pt x="444" y="231"/>
                  </a:lnTo>
                  <a:lnTo>
                    <a:pt x="439" y="221"/>
                  </a:lnTo>
                  <a:lnTo>
                    <a:pt x="435" y="201"/>
                  </a:lnTo>
                  <a:lnTo>
                    <a:pt x="439" y="187"/>
                  </a:lnTo>
                  <a:lnTo>
                    <a:pt x="429" y="170"/>
                  </a:lnTo>
                  <a:lnTo>
                    <a:pt x="422" y="156"/>
                  </a:lnTo>
                  <a:lnTo>
                    <a:pt x="435" y="141"/>
                  </a:lnTo>
                  <a:lnTo>
                    <a:pt x="429" y="132"/>
                  </a:lnTo>
                  <a:lnTo>
                    <a:pt x="411" y="117"/>
                  </a:lnTo>
                  <a:lnTo>
                    <a:pt x="414" y="90"/>
                  </a:lnTo>
                  <a:lnTo>
                    <a:pt x="417" y="73"/>
                  </a:lnTo>
                  <a:lnTo>
                    <a:pt x="414" y="56"/>
                  </a:lnTo>
                  <a:lnTo>
                    <a:pt x="392" y="40"/>
                  </a:lnTo>
                  <a:lnTo>
                    <a:pt x="386" y="30"/>
                  </a:lnTo>
                  <a:lnTo>
                    <a:pt x="392" y="12"/>
                  </a:lnTo>
                  <a:lnTo>
                    <a:pt x="379" y="0"/>
                  </a:lnTo>
                  <a:lnTo>
                    <a:pt x="335" y="13"/>
                  </a:lnTo>
                  <a:lnTo>
                    <a:pt x="335" y="37"/>
                  </a:lnTo>
                  <a:lnTo>
                    <a:pt x="343" y="62"/>
                  </a:lnTo>
                  <a:lnTo>
                    <a:pt x="276" y="47"/>
                  </a:lnTo>
                  <a:lnTo>
                    <a:pt x="236" y="70"/>
                  </a:lnTo>
                  <a:lnTo>
                    <a:pt x="203" y="63"/>
                  </a:lnTo>
                  <a:lnTo>
                    <a:pt x="177" y="73"/>
                  </a:lnTo>
                  <a:lnTo>
                    <a:pt x="169" y="65"/>
                  </a:lnTo>
                  <a:lnTo>
                    <a:pt x="155" y="65"/>
                  </a:lnTo>
                  <a:lnTo>
                    <a:pt x="146" y="73"/>
                  </a:lnTo>
                  <a:lnTo>
                    <a:pt x="66" y="86"/>
                  </a:lnTo>
                  <a:lnTo>
                    <a:pt x="66" y="66"/>
                  </a:lnTo>
                  <a:lnTo>
                    <a:pt x="0" y="66"/>
                  </a:lnTo>
                  <a:lnTo>
                    <a:pt x="0" y="328"/>
                  </a:lnTo>
                  <a:lnTo>
                    <a:pt x="504" y="340"/>
                  </a:lnTo>
                  <a:lnTo>
                    <a:pt x="504" y="335"/>
                  </a:lnTo>
                  <a:lnTo>
                    <a:pt x="509" y="314"/>
                  </a:lnTo>
                  <a:lnTo>
                    <a:pt x="497" y="31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43" name="Freeform 1201"/>
            <p:cNvSpPr>
              <a:spLocks/>
            </p:cNvSpPr>
            <p:nvPr/>
          </p:nvSpPr>
          <p:spPr bwMode="auto">
            <a:xfrm>
              <a:off x="-3234" y="-1123"/>
              <a:ext cx="509" cy="340"/>
            </a:xfrm>
            <a:custGeom>
              <a:avLst/>
              <a:gdLst/>
              <a:ahLst/>
              <a:cxnLst>
                <a:cxn ang="0">
                  <a:pos x="497" y="312"/>
                </a:cxn>
                <a:cxn ang="0">
                  <a:pos x="476" y="288"/>
                </a:cxn>
                <a:cxn ang="0">
                  <a:pos x="472" y="258"/>
                </a:cxn>
                <a:cxn ang="0">
                  <a:pos x="457" y="247"/>
                </a:cxn>
                <a:cxn ang="0">
                  <a:pos x="444" y="231"/>
                </a:cxn>
                <a:cxn ang="0">
                  <a:pos x="439" y="221"/>
                </a:cxn>
                <a:cxn ang="0">
                  <a:pos x="435" y="201"/>
                </a:cxn>
                <a:cxn ang="0">
                  <a:pos x="439" y="187"/>
                </a:cxn>
                <a:cxn ang="0">
                  <a:pos x="429" y="170"/>
                </a:cxn>
                <a:cxn ang="0">
                  <a:pos x="422" y="156"/>
                </a:cxn>
                <a:cxn ang="0">
                  <a:pos x="435" y="141"/>
                </a:cxn>
                <a:cxn ang="0">
                  <a:pos x="429" y="132"/>
                </a:cxn>
                <a:cxn ang="0">
                  <a:pos x="411" y="117"/>
                </a:cxn>
                <a:cxn ang="0">
                  <a:pos x="414" y="90"/>
                </a:cxn>
                <a:cxn ang="0">
                  <a:pos x="417" y="73"/>
                </a:cxn>
                <a:cxn ang="0">
                  <a:pos x="414" y="56"/>
                </a:cxn>
                <a:cxn ang="0">
                  <a:pos x="392" y="40"/>
                </a:cxn>
                <a:cxn ang="0">
                  <a:pos x="386" y="30"/>
                </a:cxn>
                <a:cxn ang="0">
                  <a:pos x="392" y="12"/>
                </a:cxn>
                <a:cxn ang="0">
                  <a:pos x="379" y="0"/>
                </a:cxn>
                <a:cxn ang="0">
                  <a:pos x="335" y="13"/>
                </a:cxn>
                <a:cxn ang="0">
                  <a:pos x="335" y="37"/>
                </a:cxn>
                <a:cxn ang="0">
                  <a:pos x="343" y="62"/>
                </a:cxn>
                <a:cxn ang="0">
                  <a:pos x="276" y="47"/>
                </a:cxn>
                <a:cxn ang="0">
                  <a:pos x="236" y="70"/>
                </a:cxn>
                <a:cxn ang="0">
                  <a:pos x="203" y="63"/>
                </a:cxn>
                <a:cxn ang="0">
                  <a:pos x="177" y="73"/>
                </a:cxn>
                <a:cxn ang="0">
                  <a:pos x="169" y="65"/>
                </a:cxn>
                <a:cxn ang="0">
                  <a:pos x="155" y="65"/>
                </a:cxn>
                <a:cxn ang="0">
                  <a:pos x="146" y="73"/>
                </a:cxn>
                <a:cxn ang="0">
                  <a:pos x="66" y="86"/>
                </a:cxn>
                <a:cxn ang="0">
                  <a:pos x="66" y="66"/>
                </a:cxn>
                <a:cxn ang="0">
                  <a:pos x="0" y="66"/>
                </a:cxn>
                <a:cxn ang="0">
                  <a:pos x="0" y="328"/>
                </a:cxn>
                <a:cxn ang="0">
                  <a:pos x="504" y="340"/>
                </a:cxn>
                <a:cxn ang="0">
                  <a:pos x="504" y="335"/>
                </a:cxn>
                <a:cxn ang="0">
                  <a:pos x="509" y="314"/>
                </a:cxn>
                <a:cxn ang="0">
                  <a:pos x="497" y="312"/>
                </a:cxn>
              </a:cxnLst>
              <a:rect l="0" t="0" r="r" b="b"/>
              <a:pathLst>
                <a:path w="509" h="340">
                  <a:moveTo>
                    <a:pt x="497" y="312"/>
                  </a:moveTo>
                  <a:lnTo>
                    <a:pt x="476" y="288"/>
                  </a:lnTo>
                  <a:lnTo>
                    <a:pt x="472" y="258"/>
                  </a:lnTo>
                  <a:lnTo>
                    <a:pt x="457" y="247"/>
                  </a:lnTo>
                  <a:lnTo>
                    <a:pt x="444" y="231"/>
                  </a:lnTo>
                  <a:lnTo>
                    <a:pt x="439" y="221"/>
                  </a:lnTo>
                  <a:lnTo>
                    <a:pt x="435" y="201"/>
                  </a:lnTo>
                  <a:lnTo>
                    <a:pt x="439" y="187"/>
                  </a:lnTo>
                  <a:lnTo>
                    <a:pt x="429" y="170"/>
                  </a:lnTo>
                  <a:lnTo>
                    <a:pt x="422" y="156"/>
                  </a:lnTo>
                  <a:lnTo>
                    <a:pt x="435" y="141"/>
                  </a:lnTo>
                  <a:lnTo>
                    <a:pt x="429" y="132"/>
                  </a:lnTo>
                  <a:lnTo>
                    <a:pt x="411" y="117"/>
                  </a:lnTo>
                  <a:lnTo>
                    <a:pt x="414" y="90"/>
                  </a:lnTo>
                  <a:lnTo>
                    <a:pt x="417" y="73"/>
                  </a:lnTo>
                  <a:lnTo>
                    <a:pt x="414" y="56"/>
                  </a:lnTo>
                  <a:lnTo>
                    <a:pt x="392" y="40"/>
                  </a:lnTo>
                  <a:lnTo>
                    <a:pt x="386" y="30"/>
                  </a:lnTo>
                  <a:lnTo>
                    <a:pt x="392" y="12"/>
                  </a:lnTo>
                  <a:lnTo>
                    <a:pt x="379" y="0"/>
                  </a:lnTo>
                  <a:lnTo>
                    <a:pt x="335" y="13"/>
                  </a:lnTo>
                  <a:lnTo>
                    <a:pt x="335" y="37"/>
                  </a:lnTo>
                  <a:lnTo>
                    <a:pt x="343" y="62"/>
                  </a:lnTo>
                  <a:lnTo>
                    <a:pt x="276" y="47"/>
                  </a:lnTo>
                  <a:lnTo>
                    <a:pt x="236" y="70"/>
                  </a:lnTo>
                  <a:lnTo>
                    <a:pt x="203" y="63"/>
                  </a:lnTo>
                  <a:lnTo>
                    <a:pt x="177" y="73"/>
                  </a:lnTo>
                  <a:lnTo>
                    <a:pt x="169" y="65"/>
                  </a:lnTo>
                  <a:lnTo>
                    <a:pt x="155" y="65"/>
                  </a:lnTo>
                  <a:lnTo>
                    <a:pt x="146" y="73"/>
                  </a:lnTo>
                  <a:lnTo>
                    <a:pt x="66" y="86"/>
                  </a:lnTo>
                  <a:lnTo>
                    <a:pt x="66" y="66"/>
                  </a:lnTo>
                  <a:lnTo>
                    <a:pt x="0" y="66"/>
                  </a:lnTo>
                  <a:lnTo>
                    <a:pt x="0" y="328"/>
                  </a:lnTo>
                  <a:lnTo>
                    <a:pt x="504" y="340"/>
                  </a:lnTo>
                  <a:lnTo>
                    <a:pt x="504" y="335"/>
                  </a:lnTo>
                  <a:lnTo>
                    <a:pt x="509" y="314"/>
                  </a:lnTo>
                  <a:lnTo>
                    <a:pt x="497" y="312"/>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44" name="Freeform 1202"/>
            <p:cNvSpPr>
              <a:spLocks/>
            </p:cNvSpPr>
            <p:nvPr/>
          </p:nvSpPr>
          <p:spPr bwMode="auto">
            <a:xfrm>
              <a:off x="-3734" y="-1110"/>
              <a:ext cx="500" cy="317"/>
            </a:xfrm>
            <a:custGeom>
              <a:avLst/>
              <a:gdLst/>
              <a:ahLst/>
              <a:cxnLst>
                <a:cxn ang="0">
                  <a:pos x="422" y="54"/>
                </a:cxn>
                <a:cxn ang="0">
                  <a:pos x="422" y="0"/>
                </a:cxn>
                <a:cxn ang="0">
                  <a:pos x="94" y="0"/>
                </a:cxn>
                <a:cxn ang="0">
                  <a:pos x="94" y="57"/>
                </a:cxn>
                <a:cxn ang="0">
                  <a:pos x="12" y="57"/>
                </a:cxn>
                <a:cxn ang="0">
                  <a:pos x="12" y="120"/>
                </a:cxn>
                <a:cxn ang="0">
                  <a:pos x="0" y="305"/>
                </a:cxn>
                <a:cxn ang="0">
                  <a:pos x="500" y="317"/>
                </a:cxn>
                <a:cxn ang="0">
                  <a:pos x="500" y="54"/>
                </a:cxn>
                <a:cxn ang="0">
                  <a:pos x="422" y="54"/>
                </a:cxn>
              </a:cxnLst>
              <a:rect l="0" t="0" r="r" b="b"/>
              <a:pathLst>
                <a:path w="500" h="317">
                  <a:moveTo>
                    <a:pt x="422" y="54"/>
                  </a:moveTo>
                  <a:lnTo>
                    <a:pt x="422" y="0"/>
                  </a:lnTo>
                  <a:lnTo>
                    <a:pt x="94" y="0"/>
                  </a:lnTo>
                  <a:lnTo>
                    <a:pt x="94" y="57"/>
                  </a:lnTo>
                  <a:lnTo>
                    <a:pt x="12" y="57"/>
                  </a:lnTo>
                  <a:lnTo>
                    <a:pt x="12" y="120"/>
                  </a:lnTo>
                  <a:lnTo>
                    <a:pt x="0" y="305"/>
                  </a:lnTo>
                  <a:lnTo>
                    <a:pt x="500" y="317"/>
                  </a:lnTo>
                  <a:lnTo>
                    <a:pt x="500" y="54"/>
                  </a:lnTo>
                  <a:lnTo>
                    <a:pt x="422" y="5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45" name="Freeform 1203"/>
            <p:cNvSpPr>
              <a:spLocks/>
            </p:cNvSpPr>
            <p:nvPr/>
          </p:nvSpPr>
          <p:spPr bwMode="auto">
            <a:xfrm>
              <a:off x="-3734" y="-1110"/>
              <a:ext cx="500" cy="317"/>
            </a:xfrm>
            <a:custGeom>
              <a:avLst/>
              <a:gdLst/>
              <a:ahLst/>
              <a:cxnLst>
                <a:cxn ang="0">
                  <a:pos x="422" y="54"/>
                </a:cxn>
                <a:cxn ang="0">
                  <a:pos x="422" y="0"/>
                </a:cxn>
                <a:cxn ang="0">
                  <a:pos x="94" y="0"/>
                </a:cxn>
                <a:cxn ang="0">
                  <a:pos x="94" y="57"/>
                </a:cxn>
                <a:cxn ang="0">
                  <a:pos x="12" y="57"/>
                </a:cxn>
                <a:cxn ang="0">
                  <a:pos x="12" y="120"/>
                </a:cxn>
                <a:cxn ang="0">
                  <a:pos x="0" y="305"/>
                </a:cxn>
                <a:cxn ang="0">
                  <a:pos x="500" y="317"/>
                </a:cxn>
                <a:cxn ang="0">
                  <a:pos x="500" y="54"/>
                </a:cxn>
                <a:cxn ang="0">
                  <a:pos x="422" y="54"/>
                </a:cxn>
              </a:cxnLst>
              <a:rect l="0" t="0" r="r" b="b"/>
              <a:pathLst>
                <a:path w="500" h="317">
                  <a:moveTo>
                    <a:pt x="422" y="54"/>
                  </a:moveTo>
                  <a:lnTo>
                    <a:pt x="422" y="0"/>
                  </a:lnTo>
                  <a:lnTo>
                    <a:pt x="94" y="0"/>
                  </a:lnTo>
                  <a:lnTo>
                    <a:pt x="94" y="57"/>
                  </a:lnTo>
                  <a:lnTo>
                    <a:pt x="12" y="57"/>
                  </a:lnTo>
                  <a:lnTo>
                    <a:pt x="12" y="120"/>
                  </a:lnTo>
                  <a:lnTo>
                    <a:pt x="0" y="305"/>
                  </a:lnTo>
                  <a:lnTo>
                    <a:pt x="500" y="317"/>
                  </a:lnTo>
                  <a:lnTo>
                    <a:pt x="500" y="54"/>
                  </a:lnTo>
                  <a:lnTo>
                    <a:pt x="422" y="54"/>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46" name="Freeform 1204"/>
            <p:cNvSpPr>
              <a:spLocks/>
            </p:cNvSpPr>
            <p:nvPr/>
          </p:nvSpPr>
          <p:spPr bwMode="auto">
            <a:xfrm>
              <a:off x="-3166" y="-1323"/>
              <a:ext cx="312" cy="287"/>
            </a:xfrm>
            <a:custGeom>
              <a:avLst/>
              <a:gdLst/>
              <a:ahLst/>
              <a:cxnLst>
                <a:cxn ang="0">
                  <a:pos x="78" y="273"/>
                </a:cxn>
                <a:cxn ang="0">
                  <a:pos x="87" y="265"/>
                </a:cxn>
                <a:cxn ang="0">
                  <a:pos x="101" y="265"/>
                </a:cxn>
                <a:cxn ang="0">
                  <a:pos x="110" y="273"/>
                </a:cxn>
                <a:cxn ang="0">
                  <a:pos x="135" y="263"/>
                </a:cxn>
                <a:cxn ang="0">
                  <a:pos x="168" y="270"/>
                </a:cxn>
                <a:cxn ang="0">
                  <a:pos x="208" y="247"/>
                </a:cxn>
                <a:cxn ang="0">
                  <a:pos x="277" y="262"/>
                </a:cxn>
                <a:cxn ang="0">
                  <a:pos x="268" y="237"/>
                </a:cxn>
                <a:cxn ang="0">
                  <a:pos x="268" y="213"/>
                </a:cxn>
                <a:cxn ang="0">
                  <a:pos x="312" y="200"/>
                </a:cxn>
                <a:cxn ang="0">
                  <a:pos x="308" y="196"/>
                </a:cxn>
                <a:cxn ang="0">
                  <a:pos x="302" y="171"/>
                </a:cxn>
                <a:cxn ang="0">
                  <a:pos x="283" y="152"/>
                </a:cxn>
                <a:cxn ang="0">
                  <a:pos x="292" y="131"/>
                </a:cxn>
                <a:cxn ang="0">
                  <a:pos x="292" y="116"/>
                </a:cxn>
                <a:cxn ang="0">
                  <a:pos x="270" y="105"/>
                </a:cxn>
                <a:cxn ang="0">
                  <a:pos x="270" y="85"/>
                </a:cxn>
                <a:cxn ang="0">
                  <a:pos x="242" y="65"/>
                </a:cxn>
                <a:cxn ang="0">
                  <a:pos x="175" y="27"/>
                </a:cxn>
                <a:cxn ang="0">
                  <a:pos x="159" y="18"/>
                </a:cxn>
                <a:cxn ang="0">
                  <a:pos x="134" y="18"/>
                </a:cxn>
                <a:cxn ang="0">
                  <a:pos x="113" y="35"/>
                </a:cxn>
                <a:cxn ang="0">
                  <a:pos x="91" y="39"/>
                </a:cxn>
                <a:cxn ang="0">
                  <a:pos x="75" y="35"/>
                </a:cxn>
                <a:cxn ang="0">
                  <a:pos x="63" y="11"/>
                </a:cxn>
                <a:cxn ang="0">
                  <a:pos x="47" y="0"/>
                </a:cxn>
                <a:cxn ang="0">
                  <a:pos x="25" y="4"/>
                </a:cxn>
                <a:cxn ang="0">
                  <a:pos x="7" y="4"/>
                </a:cxn>
                <a:cxn ang="0">
                  <a:pos x="0" y="266"/>
                </a:cxn>
                <a:cxn ang="0">
                  <a:pos x="0" y="287"/>
                </a:cxn>
                <a:cxn ang="0">
                  <a:pos x="78" y="273"/>
                </a:cxn>
              </a:cxnLst>
              <a:rect l="0" t="0" r="r" b="b"/>
              <a:pathLst>
                <a:path w="312" h="287">
                  <a:moveTo>
                    <a:pt x="78" y="273"/>
                  </a:moveTo>
                  <a:lnTo>
                    <a:pt x="87" y="265"/>
                  </a:lnTo>
                  <a:lnTo>
                    <a:pt x="101" y="265"/>
                  </a:lnTo>
                  <a:lnTo>
                    <a:pt x="110" y="273"/>
                  </a:lnTo>
                  <a:lnTo>
                    <a:pt x="135" y="263"/>
                  </a:lnTo>
                  <a:lnTo>
                    <a:pt x="168" y="270"/>
                  </a:lnTo>
                  <a:lnTo>
                    <a:pt x="208" y="247"/>
                  </a:lnTo>
                  <a:lnTo>
                    <a:pt x="277" y="262"/>
                  </a:lnTo>
                  <a:lnTo>
                    <a:pt x="268" y="237"/>
                  </a:lnTo>
                  <a:lnTo>
                    <a:pt x="268" y="213"/>
                  </a:lnTo>
                  <a:lnTo>
                    <a:pt x="312" y="200"/>
                  </a:lnTo>
                  <a:lnTo>
                    <a:pt x="308" y="196"/>
                  </a:lnTo>
                  <a:lnTo>
                    <a:pt x="302" y="171"/>
                  </a:lnTo>
                  <a:lnTo>
                    <a:pt x="283" y="152"/>
                  </a:lnTo>
                  <a:lnTo>
                    <a:pt x="292" y="131"/>
                  </a:lnTo>
                  <a:lnTo>
                    <a:pt x="292" y="116"/>
                  </a:lnTo>
                  <a:lnTo>
                    <a:pt x="270" y="105"/>
                  </a:lnTo>
                  <a:lnTo>
                    <a:pt x="270" y="85"/>
                  </a:lnTo>
                  <a:lnTo>
                    <a:pt x="242" y="65"/>
                  </a:lnTo>
                  <a:lnTo>
                    <a:pt x="175" y="27"/>
                  </a:lnTo>
                  <a:lnTo>
                    <a:pt x="159" y="18"/>
                  </a:lnTo>
                  <a:lnTo>
                    <a:pt x="134" y="18"/>
                  </a:lnTo>
                  <a:lnTo>
                    <a:pt x="113" y="35"/>
                  </a:lnTo>
                  <a:lnTo>
                    <a:pt x="91" y="39"/>
                  </a:lnTo>
                  <a:lnTo>
                    <a:pt x="75" y="35"/>
                  </a:lnTo>
                  <a:lnTo>
                    <a:pt x="63" y="11"/>
                  </a:lnTo>
                  <a:lnTo>
                    <a:pt x="47" y="0"/>
                  </a:lnTo>
                  <a:lnTo>
                    <a:pt x="25" y="4"/>
                  </a:lnTo>
                  <a:lnTo>
                    <a:pt x="7" y="4"/>
                  </a:lnTo>
                  <a:lnTo>
                    <a:pt x="0" y="266"/>
                  </a:lnTo>
                  <a:lnTo>
                    <a:pt x="0" y="287"/>
                  </a:lnTo>
                  <a:lnTo>
                    <a:pt x="78" y="27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47" name="Freeform 1205"/>
            <p:cNvSpPr>
              <a:spLocks/>
            </p:cNvSpPr>
            <p:nvPr/>
          </p:nvSpPr>
          <p:spPr bwMode="auto">
            <a:xfrm>
              <a:off x="-3166" y="-1323"/>
              <a:ext cx="312" cy="287"/>
            </a:xfrm>
            <a:custGeom>
              <a:avLst/>
              <a:gdLst/>
              <a:ahLst/>
              <a:cxnLst>
                <a:cxn ang="0">
                  <a:pos x="78" y="273"/>
                </a:cxn>
                <a:cxn ang="0">
                  <a:pos x="87" y="265"/>
                </a:cxn>
                <a:cxn ang="0">
                  <a:pos x="101" y="265"/>
                </a:cxn>
                <a:cxn ang="0">
                  <a:pos x="110" y="273"/>
                </a:cxn>
                <a:cxn ang="0">
                  <a:pos x="135" y="263"/>
                </a:cxn>
                <a:cxn ang="0">
                  <a:pos x="168" y="270"/>
                </a:cxn>
                <a:cxn ang="0">
                  <a:pos x="208" y="247"/>
                </a:cxn>
                <a:cxn ang="0">
                  <a:pos x="277" y="262"/>
                </a:cxn>
                <a:cxn ang="0">
                  <a:pos x="268" y="237"/>
                </a:cxn>
                <a:cxn ang="0">
                  <a:pos x="268" y="213"/>
                </a:cxn>
                <a:cxn ang="0">
                  <a:pos x="312" y="200"/>
                </a:cxn>
                <a:cxn ang="0">
                  <a:pos x="308" y="196"/>
                </a:cxn>
                <a:cxn ang="0">
                  <a:pos x="302" y="171"/>
                </a:cxn>
                <a:cxn ang="0">
                  <a:pos x="283" y="152"/>
                </a:cxn>
                <a:cxn ang="0">
                  <a:pos x="292" y="131"/>
                </a:cxn>
                <a:cxn ang="0">
                  <a:pos x="292" y="116"/>
                </a:cxn>
                <a:cxn ang="0">
                  <a:pos x="270" y="105"/>
                </a:cxn>
                <a:cxn ang="0">
                  <a:pos x="270" y="85"/>
                </a:cxn>
                <a:cxn ang="0">
                  <a:pos x="242" y="65"/>
                </a:cxn>
                <a:cxn ang="0">
                  <a:pos x="175" y="27"/>
                </a:cxn>
                <a:cxn ang="0">
                  <a:pos x="159" y="18"/>
                </a:cxn>
                <a:cxn ang="0">
                  <a:pos x="134" y="18"/>
                </a:cxn>
                <a:cxn ang="0">
                  <a:pos x="113" y="35"/>
                </a:cxn>
                <a:cxn ang="0">
                  <a:pos x="91" y="39"/>
                </a:cxn>
                <a:cxn ang="0">
                  <a:pos x="75" y="35"/>
                </a:cxn>
                <a:cxn ang="0">
                  <a:pos x="63" y="11"/>
                </a:cxn>
                <a:cxn ang="0">
                  <a:pos x="47" y="0"/>
                </a:cxn>
                <a:cxn ang="0">
                  <a:pos x="25" y="4"/>
                </a:cxn>
                <a:cxn ang="0">
                  <a:pos x="7" y="4"/>
                </a:cxn>
                <a:cxn ang="0">
                  <a:pos x="0" y="266"/>
                </a:cxn>
                <a:cxn ang="0">
                  <a:pos x="0" y="287"/>
                </a:cxn>
                <a:cxn ang="0">
                  <a:pos x="78" y="273"/>
                </a:cxn>
              </a:cxnLst>
              <a:rect l="0" t="0" r="r" b="b"/>
              <a:pathLst>
                <a:path w="312" h="287">
                  <a:moveTo>
                    <a:pt x="78" y="273"/>
                  </a:moveTo>
                  <a:lnTo>
                    <a:pt x="87" y="265"/>
                  </a:lnTo>
                  <a:lnTo>
                    <a:pt x="101" y="265"/>
                  </a:lnTo>
                  <a:lnTo>
                    <a:pt x="110" y="273"/>
                  </a:lnTo>
                  <a:lnTo>
                    <a:pt x="135" y="263"/>
                  </a:lnTo>
                  <a:lnTo>
                    <a:pt x="168" y="270"/>
                  </a:lnTo>
                  <a:lnTo>
                    <a:pt x="208" y="247"/>
                  </a:lnTo>
                  <a:lnTo>
                    <a:pt x="277" y="262"/>
                  </a:lnTo>
                  <a:lnTo>
                    <a:pt x="268" y="237"/>
                  </a:lnTo>
                  <a:lnTo>
                    <a:pt x="268" y="213"/>
                  </a:lnTo>
                  <a:lnTo>
                    <a:pt x="312" y="200"/>
                  </a:lnTo>
                  <a:lnTo>
                    <a:pt x="308" y="196"/>
                  </a:lnTo>
                  <a:lnTo>
                    <a:pt x="302" y="171"/>
                  </a:lnTo>
                  <a:lnTo>
                    <a:pt x="283" y="152"/>
                  </a:lnTo>
                  <a:lnTo>
                    <a:pt x="292" y="131"/>
                  </a:lnTo>
                  <a:lnTo>
                    <a:pt x="292" y="116"/>
                  </a:lnTo>
                  <a:lnTo>
                    <a:pt x="270" y="105"/>
                  </a:lnTo>
                  <a:lnTo>
                    <a:pt x="270" y="85"/>
                  </a:lnTo>
                  <a:lnTo>
                    <a:pt x="242" y="65"/>
                  </a:lnTo>
                  <a:lnTo>
                    <a:pt x="175" y="27"/>
                  </a:lnTo>
                  <a:lnTo>
                    <a:pt x="159" y="18"/>
                  </a:lnTo>
                  <a:lnTo>
                    <a:pt x="134" y="18"/>
                  </a:lnTo>
                  <a:lnTo>
                    <a:pt x="113" y="35"/>
                  </a:lnTo>
                  <a:lnTo>
                    <a:pt x="91" y="39"/>
                  </a:lnTo>
                  <a:lnTo>
                    <a:pt x="75" y="35"/>
                  </a:lnTo>
                  <a:lnTo>
                    <a:pt x="63" y="11"/>
                  </a:lnTo>
                  <a:lnTo>
                    <a:pt x="47" y="0"/>
                  </a:lnTo>
                  <a:lnTo>
                    <a:pt x="25" y="4"/>
                  </a:lnTo>
                  <a:lnTo>
                    <a:pt x="7" y="4"/>
                  </a:lnTo>
                  <a:lnTo>
                    <a:pt x="0" y="266"/>
                  </a:lnTo>
                  <a:lnTo>
                    <a:pt x="0" y="287"/>
                  </a:lnTo>
                  <a:lnTo>
                    <a:pt x="78" y="273"/>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48" name="Freeform 1206"/>
            <p:cNvSpPr>
              <a:spLocks/>
            </p:cNvSpPr>
            <p:nvPr/>
          </p:nvSpPr>
          <p:spPr bwMode="auto">
            <a:xfrm>
              <a:off x="-3557" y="-1365"/>
              <a:ext cx="398" cy="309"/>
            </a:xfrm>
            <a:custGeom>
              <a:avLst/>
              <a:gdLst/>
              <a:ahLst/>
              <a:cxnLst>
                <a:cxn ang="0">
                  <a:pos x="391" y="47"/>
                </a:cxn>
                <a:cxn ang="0">
                  <a:pos x="369" y="17"/>
                </a:cxn>
                <a:cxn ang="0">
                  <a:pos x="0" y="0"/>
                </a:cxn>
                <a:cxn ang="0">
                  <a:pos x="0" y="178"/>
                </a:cxn>
                <a:cxn ang="0">
                  <a:pos x="0" y="254"/>
                </a:cxn>
                <a:cxn ang="0">
                  <a:pos x="243" y="254"/>
                </a:cxn>
                <a:cxn ang="0">
                  <a:pos x="243" y="309"/>
                </a:cxn>
                <a:cxn ang="0">
                  <a:pos x="389" y="309"/>
                </a:cxn>
                <a:cxn ang="0">
                  <a:pos x="398" y="47"/>
                </a:cxn>
                <a:cxn ang="0">
                  <a:pos x="391" y="47"/>
                </a:cxn>
              </a:cxnLst>
              <a:rect l="0" t="0" r="r" b="b"/>
              <a:pathLst>
                <a:path w="398" h="309">
                  <a:moveTo>
                    <a:pt x="391" y="47"/>
                  </a:moveTo>
                  <a:lnTo>
                    <a:pt x="369" y="17"/>
                  </a:lnTo>
                  <a:lnTo>
                    <a:pt x="0" y="0"/>
                  </a:lnTo>
                  <a:lnTo>
                    <a:pt x="0" y="178"/>
                  </a:lnTo>
                  <a:lnTo>
                    <a:pt x="0" y="254"/>
                  </a:lnTo>
                  <a:lnTo>
                    <a:pt x="243" y="254"/>
                  </a:lnTo>
                  <a:lnTo>
                    <a:pt x="243" y="309"/>
                  </a:lnTo>
                  <a:lnTo>
                    <a:pt x="389" y="309"/>
                  </a:lnTo>
                  <a:lnTo>
                    <a:pt x="398" y="47"/>
                  </a:lnTo>
                  <a:lnTo>
                    <a:pt x="391" y="4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49" name="Freeform 1207"/>
            <p:cNvSpPr>
              <a:spLocks/>
            </p:cNvSpPr>
            <p:nvPr/>
          </p:nvSpPr>
          <p:spPr bwMode="auto">
            <a:xfrm>
              <a:off x="-3557" y="-1365"/>
              <a:ext cx="398" cy="309"/>
            </a:xfrm>
            <a:custGeom>
              <a:avLst/>
              <a:gdLst/>
              <a:ahLst/>
              <a:cxnLst>
                <a:cxn ang="0">
                  <a:pos x="391" y="47"/>
                </a:cxn>
                <a:cxn ang="0">
                  <a:pos x="369" y="17"/>
                </a:cxn>
                <a:cxn ang="0">
                  <a:pos x="0" y="0"/>
                </a:cxn>
                <a:cxn ang="0">
                  <a:pos x="0" y="178"/>
                </a:cxn>
                <a:cxn ang="0">
                  <a:pos x="0" y="254"/>
                </a:cxn>
                <a:cxn ang="0">
                  <a:pos x="243" y="254"/>
                </a:cxn>
                <a:cxn ang="0">
                  <a:pos x="243" y="309"/>
                </a:cxn>
                <a:cxn ang="0">
                  <a:pos x="389" y="309"/>
                </a:cxn>
                <a:cxn ang="0">
                  <a:pos x="398" y="47"/>
                </a:cxn>
                <a:cxn ang="0">
                  <a:pos x="391" y="47"/>
                </a:cxn>
              </a:cxnLst>
              <a:rect l="0" t="0" r="r" b="b"/>
              <a:pathLst>
                <a:path w="398" h="309">
                  <a:moveTo>
                    <a:pt x="391" y="47"/>
                  </a:moveTo>
                  <a:lnTo>
                    <a:pt x="369" y="17"/>
                  </a:lnTo>
                  <a:lnTo>
                    <a:pt x="0" y="0"/>
                  </a:lnTo>
                  <a:lnTo>
                    <a:pt x="0" y="178"/>
                  </a:lnTo>
                  <a:lnTo>
                    <a:pt x="0" y="254"/>
                  </a:lnTo>
                  <a:lnTo>
                    <a:pt x="243" y="254"/>
                  </a:lnTo>
                  <a:lnTo>
                    <a:pt x="243" y="309"/>
                  </a:lnTo>
                  <a:lnTo>
                    <a:pt x="389" y="309"/>
                  </a:lnTo>
                  <a:lnTo>
                    <a:pt x="398" y="47"/>
                  </a:lnTo>
                  <a:lnTo>
                    <a:pt x="391" y="47"/>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50" name="Freeform 1208"/>
            <p:cNvSpPr>
              <a:spLocks/>
            </p:cNvSpPr>
            <p:nvPr/>
          </p:nvSpPr>
          <p:spPr bwMode="auto">
            <a:xfrm>
              <a:off x="-4020" y="-1386"/>
              <a:ext cx="463" cy="397"/>
            </a:xfrm>
            <a:custGeom>
              <a:avLst/>
              <a:gdLst/>
              <a:ahLst/>
              <a:cxnLst>
                <a:cxn ang="0">
                  <a:pos x="463" y="21"/>
                </a:cxn>
                <a:cxn ang="0">
                  <a:pos x="29" y="0"/>
                </a:cxn>
                <a:cxn ang="0">
                  <a:pos x="0" y="375"/>
                </a:cxn>
                <a:cxn ang="0">
                  <a:pos x="298" y="397"/>
                </a:cxn>
                <a:cxn ang="0">
                  <a:pos x="298" y="333"/>
                </a:cxn>
                <a:cxn ang="0">
                  <a:pos x="379" y="333"/>
                </a:cxn>
                <a:cxn ang="0">
                  <a:pos x="379" y="275"/>
                </a:cxn>
                <a:cxn ang="0">
                  <a:pos x="463" y="275"/>
                </a:cxn>
                <a:cxn ang="0">
                  <a:pos x="463" y="199"/>
                </a:cxn>
                <a:cxn ang="0">
                  <a:pos x="463" y="21"/>
                </a:cxn>
              </a:cxnLst>
              <a:rect l="0" t="0" r="r" b="b"/>
              <a:pathLst>
                <a:path w="463" h="397">
                  <a:moveTo>
                    <a:pt x="463" y="21"/>
                  </a:moveTo>
                  <a:lnTo>
                    <a:pt x="29" y="0"/>
                  </a:lnTo>
                  <a:lnTo>
                    <a:pt x="0" y="375"/>
                  </a:lnTo>
                  <a:lnTo>
                    <a:pt x="298" y="397"/>
                  </a:lnTo>
                  <a:lnTo>
                    <a:pt x="298" y="333"/>
                  </a:lnTo>
                  <a:lnTo>
                    <a:pt x="379" y="333"/>
                  </a:lnTo>
                  <a:lnTo>
                    <a:pt x="379" y="275"/>
                  </a:lnTo>
                  <a:lnTo>
                    <a:pt x="463" y="275"/>
                  </a:lnTo>
                  <a:lnTo>
                    <a:pt x="463" y="199"/>
                  </a:lnTo>
                  <a:lnTo>
                    <a:pt x="463" y="2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51" name="Freeform 1209"/>
            <p:cNvSpPr>
              <a:spLocks/>
            </p:cNvSpPr>
            <p:nvPr/>
          </p:nvSpPr>
          <p:spPr bwMode="auto">
            <a:xfrm>
              <a:off x="-4020" y="-1386"/>
              <a:ext cx="463" cy="397"/>
            </a:xfrm>
            <a:custGeom>
              <a:avLst/>
              <a:gdLst/>
              <a:ahLst/>
              <a:cxnLst>
                <a:cxn ang="0">
                  <a:pos x="463" y="21"/>
                </a:cxn>
                <a:cxn ang="0">
                  <a:pos x="29" y="0"/>
                </a:cxn>
                <a:cxn ang="0">
                  <a:pos x="0" y="375"/>
                </a:cxn>
                <a:cxn ang="0">
                  <a:pos x="298" y="397"/>
                </a:cxn>
                <a:cxn ang="0">
                  <a:pos x="298" y="333"/>
                </a:cxn>
                <a:cxn ang="0">
                  <a:pos x="379" y="333"/>
                </a:cxn>
                <a:cxn ang="0">
                  <a:pos x="379" y="275"/>
                </a:cxn>
                <a:cxn ang="0">
                  <a:pos x="463" y="275"/>
                </a:cxn>
                <a:cxn ang="0">
                  <a:pos x="463" y="199"/>
                </a:cxn>
                <a:cxn ang="0">
                  <a:pos x="463" y="21"/>
                </a:cxn>
              </a:cxnLst>
              <a:rect l="0" t="0" r="r" b="b"/>
              <a:pathLst>
                <a:path w="463" h="397">
                  <a:moveTo>
                    <a:pt x="463" y="21"/>
                  </a:moveTo>
                  <a:lnTo>
                    <a:pt x="29" y="0"/>
                  </a:lnTo>
                  <a:lnTo>
                    <a:pt x="0" y="375"/>
                  </a:lnTo>
                  <a:lnTo>
                    <a:pt x="298" y="397"/>
                  </a:lnTo>
                  <a:lnTo>
                    <a:pt x="298" y="333"/>
                  </a:lnTo>
                  <a:lnTo>
                    <a:pt x="379" y="333"/>
                  </a:lnTo>
                  <a:lnTo>
                    <a:pt x="379" y="275"/>
                  </a:lnTo>
                  <a:lnTo>
                    <a:pt x="463" y="275"/>
                  </a:lnTo>
                  <a:lnTo>
                    <a:pt x="463" y="199"/>
                  </a:lnTo>
                  <a:lnTo>
                    <a:pt x="463" y="21"/>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452" name="Freeform 1211"/>
          <p:cNvSpPr>
            <a:spLocks/>
          </p:cNvSpPr>
          <p:nvPr/>
        </p:nvSpPr>
        <p:spPr bwMode="auto">
          <a:xfrm>
            <a:off x="3832233" y="2246686"/>
            <a:ext cx="664702" cy="321682"/>
          </a:xfrm>
          <a:custGeom>
            <a:avLst/>
            <a:gdLst/>
            <a:ahLst/>
            <a:cxnLst>
              <a:cxn ang="0">
                <a:pos x="0" y="386"/>
              </a:cxn>
              <a:cxn ang="0">
                <a:pos x="297" y="409"/>
              </a:cxn>
              <a:cxn ang="0">
                <a:pos x="285" y="598"/>
              </a:cxn>
              <a:cxn ang="0">
                <a:pos x="1287" y="620"/>
              </a:cxn>
              <a:cxn ang="0">
                <a:pos x="1287" y="615"/>
              </a:cxn>
              <a:cxn ang="0">
                <a:pos x="1292" y="594"/>
              </a:cxn>
              <a:cxn ang="0">
                <a:pos x="1280" y="592"/>
              </a:cxn>
              <a:cxn ang="0">
                <a:pos x="1259" y="568"/>
              </a:cxn>
              <a:cxn ang="0">
                <a:pos x="1254" y="536"/>
              </a:cxn>
              <a:cxn ang="0">
                <a:pos x="1240" y="526"/>
              </a:cxn>
              <a:cxn ang="0">
                <a:pos x="1228" y="510"/>
              </a:cxn>
              <a:cxn ang="0">
                <a:pos x="1223" y="500"/>
              </a:cxn>
              <a:cxn ang="0">
                <a:pos x="1219" y="478"/>
              </a:cxn>
              <a:cxn ang="0">
                <a:pos x="1223" y="464"/>
              </a:cxn>
              <a:cxn ang="0">
                <a:pos x="1211" y="448"/>
              </a:cxn>
              <a:cxn ang="0">
                <a:pos x="1205" y="433"/>
              </a:cxn>
              <a:cxn ang="0">
                <a:pos x="1219" y="416"/>
              </a:cxn>
              <a:cxn ang="0">
                <a:pos x="1211" y="406"/>
              </a:cxn>
              <a:cxn ang="0">
                <a:pos x="1195" y="391"/>
              </a:cxn>
              <a:cxn ang="0">
                <a:pos x="1197" y="365"/>
              </a:cxn>
              <a:cxn ang="0">
                <a:pos x="1201" y="347"/>
              </a:cxn>
              <a:cxn ang="0">
                <a:pos x="1197" y="329"/>
              </a:cxn>
              <a:cxn ang="0">
                <a:pos x="1176" y="313"/>
              </a:cxn>
              <a:cxn ang="0">
                <a:pos x="1170" y="303"/>
              </a:cxn>
              <a:cxn ang="0">
                <a:pos x="1176" y="284"/>
              </a:cxn>
              <a:cxn ang="0">
                <a:pos x="1159" y="267"/>
              </a:cxn>
              <a:cxn ang="0">
                <a:pos x="1152" y="241"/>
              </a:cxn>
              <a:cxn ang="0">
                <a:pos x="1133" y="222"/>
              </a:cxn>
              <a:cxn ang="0">
                <a:pos x="1142" y="199"/>
              </a:cxn>
              <a:cxn ang="0">
                <a:pos x="1142" y="185"/>
              </a:cxn>
              <a:cxn ang="0">
                <a:pos x="1121" y="175"/>
              </a:cxn>
              <a:cxn ang="0">
                <a:pos x="1121" y="154"/>
              </a:cxn>
              <a:cxn ang="0">
                <a:pos x="1091" y="133"/>
              </a:cxn>
              <a:cxn ang="0">
                <a:pos x="1027" y="92"/>
              </a:cxn>
              <a:cxn ang="0">
                <a:pos x="1009" y="87"/>
              </a:cxn>
              <a:cxn ang="0">
                <a:pos x="984" y="87"/>
              </a:cxn>
              <a:cxn ang="0">
                <a:pos x="963" y="102"/>
              </a:cxn>
              <a:cxn ang="0">
                <a:pos x="941" y="107"/>
              </a:cxn>
              <a:cxn ang="0">
                <a:pos x="925" y="102"/>
              </a:cxn>
              <a:cxn ang="0">
                <a:pos x="914" y="78"/>
              </a:cxn>
              <a:cxn ang="0">
                <a:pos x="897" y="65"/>
              </a:cxn>
              <a:cxn ang="0">
                <a:pos x="876" y="72"/>
              </a:cxn>
              <a:cxn ang="0">
                <a:pos x="851" y="72"/>
              </a:cxn>
              <a:cxn ang="0">
                <a:pos x="828" y="40"/>
              </a:cxn>
              <a:cxn ang="0">
                <a:pos x="31" y="0"/>
              </a:cxn>
              <a:cxn ang="0">
                <a:pos x="0" y="386"/>
              </a:cxn>
            </a:cxnLst>
            <a:rect l="0" t="0" r="r" b="b"/>
            <a:pathLst>
              <a:path w="1292" h="620">
                <a:moveTo>
                  <a:pt x="0" y="386"/>
                </a:moveTo>
                <a:lnTo>
                  <a:pt x="297" y="409"/>
                </a:lnTo>
                <a:lnTo>
                  <a:pt x="285" y="598"/>
                </a:lnTo>
                <a:lnTo>
                  <a:pt x="1287" y="620"/>
                </a:lnTo>
                <a:lnTo>
                  <a:pt x="1287" y="615"/>
                </a:lnTo>
                <a:lnTo>
                  <a:pt x="1292" y="594"/>
                </a:lnTo>
                <a:lnTo>
                  <a:pt x="1280" y="592"/>
                </a:lnTo>
                <a:lnTo>
                  <a:pt x="1259" y="568"/>
                </a:lnTo>
                <a:lnTo>
                  <a:pt x="1254" y="536"/>
                </a:lnTo>
                <a:lnTo>
                  <a:pt x="1240" y="526"/>
                </a:lnTo>
                <a:lnTo>
                  <a:pt x="1228" y="510"/>
                </a:lnTo>
                <a:lnTo>
                  <a:pt x="1223" y="500"/>
                </a:lnTo>
                <a:lnTo>
                  <a:pt x="1219" y="478"/>
                </a:lnTo>
                <a:lnTo>
                  <a:pt x="1223" y="464"/>
                </a:lnTo>
                <a:lnTo>
                  <a:pt x="1211" y="448"/>
                </a:lnTo>
                <a:lnTo>
                  <a:pt x="1205" y="433"/>
                </a:lnTo>
                <a:lnTo>
                  <a:pt x="1219" y="416"/>
                </a:lnTo>
                <a:lnTo>
                  <a:pt x="1211" y="406"/>
                </a:lnTo>
                <a:lnTo>
                  <a:pt x="1195" y="391"/>
                </a:lnTo>
                <a:lnTo>
                  <a:pt x="1197" y="365"/>
                </a:lnTo>
                <a:lnTo>
                  <a:pt x="1201" y="347"/>
                </a:lnTo>
                <a:lnTo>
                  <a:pt x="1197" y="329"/>
                </a:lnTo>
                <a:lnTo>
                  <a:pt x="1176" y="313"/>
                </a:lnTo>
                <a:lnTo>
                  <a:pt x="1170" y="303"/>
                </a:lnTo>
                <a:lnTo>
                  <a:pt x="1176" y="284"/>
                </a:lnTo>
                <a:lnTo>
                  <a:pt x="1159" y="267"/>
                </a:lnTo>
                <a:lnTo>
                  <a:pt x="1152" y="241"/>
                </a:lnTo>
                <a:lnTo>
                  <a:pt x="1133" y="222"/>
                </a:lnTo>
                <a:lnTo>
                  <a:pt x="1142" y="199"/>
                </a:lnTo>
                <a:lnTo>
                  <a:pt x="1142" y="185"/>
                </a:lnTo>
                <a:lnTo>
                  <a:pt x="1121" y="175"/>
                </a:lnTo>
                <a:lnTo>
                  <a:pt x="1121" y="154"/>
                </a:lnTo>
                <a:lnTo>
                  <a:pt x="1091" y="133"/>
                </a:lnTo>
                <a:lnTo>
                  <a:pt x="1027" y="92"/>
                </a:lnTo>
                <a:lnTo>
                  <a:pt x="1009" y="87"/>
                </a:lnTo>
                <a:lnTo>
                  <a:pt x="984" y="87"/>
                </a:lnTo>
                <a:lnTo>
                  <a:pt x="963" y="102"/>
                </a:lnTo>
                <a:lnTo>
                  <a:pt x="941" y="107"/>
                </a:lnTo>
                <a:lnTo>
                  <a:pt x="925" y="102"/>
                </a:lnTo>
                <a:lnTo>
                  <a:pt x="914" y="78"/>
                </a:lnTo>
                <a:lnTo>
                  <a:pt x="897" y="65"/>
                </a:lnTo>
                <a:lnTo>
                  <a:pt x="876" y="72"/>
                </a:lnTo>
                <a:lnTo>
                  <a:pt x="851" y="72"/>
                </a:lnTo>
                <a:lnTo>
                  <a:pt x="828" y="40"/>
                </a:lnTo>
                <a:lnTo>
                  <a:pt x="31" y="0"/>
                </a:lnTo>
                <a:lnTo>
                  <a:pt x="0" y="386"/>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53" name="Freeform 1212"/>
          <p:cNvSpPr>
            <a:spLocks/>
          </p:cNvSpPr>
          <p:nvPr/>
        </p:nvSpPr>
        <p:spPr bwMode="auto">
          <a:xfrm>
            <a:off x="3832233" y="2246686"/>
            <a:ext cx="664702" cy="321682"/>
          </a:xfrm>
          <a:custGeom>
            <a:avLst/>
            <a:gdLst/>
            <a:ahLst/>
            <a:cxnLst>
              <a:cxn ang="0">
                <a:pos x="0" y="386"/>
              </a:cxn>
              <a:cxn ang="0">
                <a:pos x="297" y="409"/>
              </a:cxn>
              <a:cxn ang="0">
                <a:pos x="285" y="598"/>
              </a:cxn>
              <a:cxn ang="0">
                <a:pos x="1287" y="620"/>
              </a:cxn>
              <a:cxn ang="0">
                <a:pos x="1287" y="615"/>
              </a:cxn>
              <a:cxn ang="0">
                <a:pos x="1292" y="594"/>
              </a:cxn>
              <a:cxn ang="0">
                <a:pos x="1280" y="592"/>
              </a:cxn>
              <a:cxn ang="0">
                <a:pos x="1259" y="568"/>
              </a:cxn>
              <a:cxn ang="0">
                <a:pos x="1254" y="536"/>
              </a:cxn>
              <a:cxn ang="0">
                <a:pos x="1240" y="526"/>
              </a:cxn>
              <a:cxn ang="0">
                <a:pos x="1228" y="510"/>
              </a:cxn>
              <a:cxn ang="0">
                <a:pos x="1223" y="500"/>
              </a:cxn>
              <a:cxn ang="0">
                <a:pos x="1219" y="478"/>
              </a:cxn>
              <a:cxn ang="0">
                <a:pos x="1223" y="464"/>
              </a:cxn>
              <a:cxn ang="0">
                <a:pos x="1211" y="448"/>
              </a:cxn>
              <a:cxn ang="0">
                <a:pos x="1205" y="433"/>
              </a:cxn>
              <a:cxn ang="0">
                <a:pos x="1219" y="416"/>
              </a:cxn>
              <a:cxn ang="0">
                <a:pos x="1211" y="406"/>
              </a:cxn>
              <a:cxn ang="0">
                <a:pos x="1195" y="391"/>
              </a:cxn>
              <a:cxn ang="0">
                <a:pos x="1197" y="365"/>
              </a:cxn>
              <a:cxn ang="0">
                <a:pos x="1201" y="347"/>
              </a:cxn>
              <a:cxn ang="0">
                <a:pos x="1197" y="329"/>
              </a:cxn>
              <a:cxn ang="0">
                <a:pos x="1176" y="313"/>
              </a:cxn>
              <a:cxn ang="0">
                <a:pos x="1170" y="303"/>
              </a:cxn>
              <a:cxn ang="0">
                <a:pos x="1176" y="284"/>
              </a:cxn>
              <a:cxn ang="0">
                <a:pos x="1159" y="267"/>
              </a:cxn>
              <a:cxn ang="0">
                <a:pos x="1152" y="241"/>
              </a:cxn>
              <a:cxn ang="0">
                <a:pos x="1133" y="222"/>
              </a:cxn>
              <a:cxn ang="0">
                <a:pos x="1142" y="199"/>
              </a:cxn>
              <a:cxn ang="0">
                <a:pos x="1142" y="185"/>
              </a:cxn>
              <a:cxn ang="0">
                <a:pos x="1121" y="175"/>
              </a:cxn>
              <a:cxn ang="0">
                <a:pos x="1121" y="154"/>
              </a:cxn>
              <a:cxn ang="0">
                <a:pos x="1091" y="133"/>
              </a:cxn>
              <a:cxn ang="0">
                <a:pos x="1027" y="92"/>
              </a:cxn>
              <a:cxn ang="0">
                <a:pos x="1009" y="87"/>
              </a:cxn>
              <a:cxn ang="0">
                <a:pos x="984" y="87"/>
              </a:cxn>
              <a:cxn ang="0">
                <a:pos x="963" y="102"/>
              </a:cxn>
              <a:cxn ang="0">
                <a:pos x="941" y="107"/>
              </a:cxn>
              <a:cxn ang="0">
                <a:pos x="925" y="102"/>
              </a:cxn>
              <a:cxn ang="0">
                <a:pos x="914" y="78"/>
              </a:cxn>
              <a:cxn ang="0">
                <a:pos x="897" y="65"/>
              </a:cxn>
              <a:cxn ang="0">
                <a:pos x="876" y="72"/>
              </a:cxn>
              <a:cxn ang="0">
                <a:pos x="851" y="72"/>
              </a:cxn>
              <a:cxn ang="0">
                <a:pos x="828" y="40"/>
              </a:cxn>
              <a:cxn ang="0">
                <a:pos x="31" y="0"/>
              </a:cxn>
              <a:cxn ang="0">
                <a:pos x="0" y="386"/>
              </a:cxn>
            </a:cxnLst>
            <a:rect l="0" t="0" r="r" b="b"/>
            <a:pathLst>
              <a:path w="1292" h="620">
                <a:moveTo>
                  <a:pt x="0" y="386"/>
                </a:moveTo>
                <a:lnTo>
                  <a:pt x="297" y="409"/>
                </a:lnTo>
                <a:lnTo>
                  <a:pt x="285" y="598"/>
                </a:lnTo>
                <a:lnTo>
                  <a:pt x="1287" y="620"/>
                </a:lnTo>
                <a:lnTo>
                  <a:pt x="1287" y="615"/>
                </a:lnTo>
                <a:lnTo>
                  <a:pt x="1292" y="594"/>
                </a:lnTo>
                <a:lnTo>
                  <a:pt x="1280" y="592"/>
                </a:lnTo>
                <a:lnTo>
                  <a:pt x="1259" y="568"/>
                </a:lnTo>
                <a:lnTo>
                  <a:pt x="1254" y="536"/>
                </a:lnTo>
                <a:lnTo>
                  <a:pt x="1240" y="526"/>
                </a:lnTo>
                <a:lnTo>
                  <a:pt x="1228" y="510"/>
                </a:lnTo>
                <a:lnTo>
                  <a:pt x="1223" y="500"/>
                </a:lnTo>
                <a:lnTo>
                  <a:pt x="1219" y="478"/>
                </a:lnTo>
                <a:lnTo>
                  <a:pt x="1223" y="464"/>
                </a:lnTo>
                <a:lnTo>
                  <a:pt x="1211" y="448"/>
                </a:lnTo>
                <a:lnTo>
                  <a:pt x="1205" y="433"/>
                </a:lnTo>
                <a:lnTo>
                  <a:pt x="1219" y="416"/>
                </a:lnTo>
                <a:lnTo>
                  <a:pt x="1211" y="406"/>
                </a:lnTo>
                <a:lnTo>
                  <a:pt x="1195" y="391"/>
                </a:lnTo>
                <a:lnTo>
                  <a:pt x="1197" y="365"/>
                </a:lnTo>
                <a:lnTo>
                  <a:pt x="1201" y="347"/>
                </a:lnTo>
                <a:lnTo>
                  <a:pt x="1197" y="329"/>
                </a:lnTo>
                <a:lnTo>
                  <a:pt x="1176" y="313"/>
                </a:lnTo>
                <a:lnTo>
                  <a:pt x="1170" y="303"/>
                </a:lnTo>
                <a:lnTo>
                  <a:pt x="1176" y="284"/>
                </a:lnTo>
                <a:lnTo>
                  <a:pt x="1159" y="267"/>
                </a:lnTo>
                <a:lnTo>
                  <a:pt x="1152" y="241"/>
                </a:lnTo>
                <a:lnTo>
                  <a:pt x="1133" y="222"/>
                </a:lnTo>
                <a:lnTo>
                  <a:pt x="1142" y="199"/>
                </a:lnTo>
                <a:lnTo>
                  <a:pt x="1142" y="185"/>
                </a:lnTo>
                <a:lnTo>
                  <a:pt x="1121" y="175"/>
                </a:lnTo>
                <a:lnTo>
                  <a:pt x="1121" y="154"/>
                </a:lnTo>
                <a:lnTo>
                  <a:pt x="1091" y="133"/>
                </a:lnTo>
                <a:lnTo>
                  <a:pt x="1027" y="92"/>
                </a:lnTo>
                <a:lnTo>
                  <a:pt x="1009" y="87"/>
                </a:lnTo>
                <a:lnTo>
                  <a:pt x="984" y="87"/>
                </a:lnTo>
                <a:lnTo>
                  <a:pt x="963" y="102"/>
                </a:lnTo>
                <a:lnTo>
                  <a:pt x="941" y="107"/>
                </a:lnTo>
                <a:lnTo>
                  <a:pt x="925" y="102"/>
                </a:lnTo>
                <a:lnTo>
                  <a:pt x="914" y="78"/>
                </a:lnTo>
                <a:lnTo>
                  <a:pt x="897" y="65"/>
                </a:lnTo>
                <a:lnTo>
                  <a:pt x="876" y="72"/>
                </a:lnTo>
                <a:lnTo>
                  <a:pt x="851" y="72"/>
                </a:lnTo>
                <a:lnTo>
                  <a:pt x="828" y="40"/>
                </a:lnTo>
                <a:lnTo>
                  <a:pt x="31" y="0"/>
                </a:lnTo>
                <a:lnTo>
                  <a:pt x="0" y="386"/>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454" name="Group 1221"/>
          <p:cNvGrpSpPr>
            <a:grpSpLocks/>
          </p:cNvGrpSpPr>
          <p:nvPr/>
        </p:nvGrpSpPr>
        <p:grpSpPr bwMode="auto">
          <a:xfrm>
            <a:off x="3844581" y="1955098"/>
            <a:ext cx="565922" cy="367340"/>
            <a:chOff x="-3993" y="-1958"/>
            <a:chExt cx="1100" cy="708"/>
          </a:xfrm>
        </p:grpSpPr>
        <p:sp>
          <p:nvSpPr>
            <p:cNvPr id="455" name="Freeform 1213"/>
            <p:cNvSpPr>
              <a:spLocks/>
            </p:cNvSpPr>
            <p:nvPr/>
          </p:nvSpPr>
          <p:spPr bwMode="auto">
            <a:xfrm>
              <a:off x="-3993" y="-1958"/>
              <a:ext cx="562" cy="585"/>
            </a:xfrm>
            <a:custGeom>
              <a:avLst/>
              <a:gdLst/>
              <a:ahLst/>
              <a:cxnLst>
                <a:cxn ang="0">
                  <a:pos x="539" y="448"/>
                </a:cxn>
                <a:cxn ang="0">
                  <a:pos x="539" y="361"/>
                </a:cxn>
                <a:cxn ang="0">
                  <a:pos x="436" y="361"/>
                </a:cxn>
                <a:cxn ang="0">
                  <a:pos x="436" y="197"/>
                </a:cxn>
                <a:cxn ang="0">
                  <a:pos x="399" y="197"/>
                </a:cxn>
                <a:cxn ang="0">
                  <a:pos x="399" y="108"/>
                </a:cxn>
                <a:cxn ang="0">
                  <a:pos x="322" y="108"/>
                </a:cxn>
                <a:cxn ang="0">
                  <a:pos x="322" y="10"/>
                </a:cxn>
                <a:cxn ang="0">
                  <a:pos x="53" y="0"/>
                </a:cxn>
                <a:cxn ang="0">
                  <a:pos x="35" y="183"/>
                </a:cxn>
                <a:cxn ang="0">
                  <a:pos x="0" y="555"/>
                </a:cxn>
                <a:cxn ang="0">
                  <a:pos x="562" y="585"/>
                </a:cxn>
                <a:cxn ang="0">
                  <a:pos x="562" y="448"/>
                </a:cxn>
                <a:cxn ang="0">
                  <a:pos x="539" y="448"/>
                </a:cxn>
              </a:cxnLst>
              <a:rect l="0" t="0" r="r" b="b"/>
              <a:pathLst>
                <a:path w="562" h="585">
                  <a:moveTo>
                    <a:pt x="539" y="448"/>
                  </a:moveTo>
                  <a:lnTo>
                    <a:pt x="539" y="361"/>
                  </a:lnTo>
                  <a:lnTo>
                    <a:pt x="436" y="361"/>
                  </a:lnTo>
                  <a:lnTo>
                    <a:pt x="436" y="197"/>
                  </a:lnTo>
                  <a:lnTo>
                    <a:pt x="399" y="197"/>
                  </a:lnTo>
                  <a:lnTo>
                    <a:pt x="399" y="108"/>
                  </a:lnTo>
                  <a:lnTo>
                    <a:pt x="322" y="108"/>
                  </a:lnTo>
                  <a:lnTo>
                    <a:pt x="322" y="10"/>
                  </a:lnTo>
                  <a:lnTo>
                    <a:pt x="53" y="0"/>
                  </a:lnTo>
                  <a:lnTo>
                    <a:pt x="35" y="183"/>
                  </a:lnTo>
                  <a:lnTo>
                    <a:pt x="0" y="555"/>
                  </a:lnTo>
                  <a:lnTo>
                    <a:pt x="562" y="585"/>
                  </a:lnTo>
                  <a:lnTo>
                    <a:pt x="562" y="448"/>
                  </a:lnTo>
                  <a:lnTo>
                    <a:pt x="539" y="44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56" name="Freeform 1214"/>
            <p:cNvSpPr>
              <a:spLocks/>
            </p:cNvSpPr>
            <p:nvPr/>
          </p:nvSpPr>
          <p:spPr bwMode="auto">
            <a:xfrm>
              <a:off x="-3993" y="-1958"/>
              <a:ext cx="562" cy="585"/>
            </a:xfrm>
            <a:custGeom>
              <a:avLst/>
              <a:gdLst/>
              <a:ahLst/>
              <a:cxnLst>
                <a:cxn ang="0">
                  <a:pos x="539" y="448"/>
                </a:cxn>
                <a:cxn ang="0">
                  <a:pos x="539" y="361"/>
                </a:cxn>
                <a:cxn ang="0">
                  <a:pos x="436" y="361"/>
                </a:cxn>
                <a:cxn ang="0">
                  <a:pos x="436" y="197"/>
                </a:cxn>
                <a:cxn ang="0">
                  <a:pos x="399" y="197"/>
                </a:cxn>
                <a:cxn ang="0">
                  <a:pos x="399" y="108"/>
                </a:cxn>
                <a:cxn ang="0">
                  <a:pos x="322" y="108"/>
                </a:cxn>
                <a:cxn ang="0">
                  <a:pos x="322" y="10"/>
                </a:cxn>
                <a:cxn ang="0">
                  <a:pos x="53" y="0"/>
                </a:cxn>
                <a:cxn ang="0">
                  <a:pos x="35" y="183"/>
                </a:cxn>
                <a:cxn ang="0">
                  <a:pos x="0" y="555"/>
                </a:cxn>
                <a:cxn ang="0">
                  <a:pos x="562" y="585"/>
                </a:cxn>
                <a:cxn ang="0">
                  <a:pos x="562" y="448"/>
                </a:cxn>
                <a:cxn ang="0">
                  <a:pos x="539" y="448"/>
                </a:cxn>
              </a:cxnLst>
              <a:rect l="0" t="0" r="r" b="b"/>
              <a:pathLst>
                <a:path w="562" h="585">
                  <a:moveTo>
                    <a:pt x="539" y="448"/>
                  </a:moveTo>
                  <a:lnTo>
                    <a:pt x="539" y="361"/>
                  </a:lnTo>
                  <a:lnTo>
                    <a:pt x="436" y="361"/>
                  </a:lnTo>
                  <a:lnTo>
                    <a:pt x="436" y="197"/>
                  </a:lnTo>
                  <a:lnTo>
                    <a:pt x="399" y="197"/>
                  </a:lnTo>
                  <a:lnTo>
                    <a:pt x="399" y="108"/>
                  </a:lnTo>
                  <a:lnTo>
                    <a:pt x="322" y="108"/>
                  </a:lnTo>
                  <a:lnTo>
                    <a:pt x="322" y="10"/>
                  </a:lnTo>
                  <a:lnTo>
                    <a:pt x="53" y="0"/>
                  </a:lnTo>
                  <a:lnTo>
                    <a:pt x="35" y="183"/>
                  </a:lnTo>
                  <a:lnTo>
                    <a:pt x="0" y="555"/>
                  </a:lnTo>
                  <a:lnTo>
                    <a:pt x="562" y="585"/>
                  </a:lnTo>
                  <a:lnTo>
                    <a:pt x="562" y="448"/>
                  </a:lnTo>
                  <a:lnTo>
                    <a:pt x="539" y="44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57" name="Freeform 1215"/>
            <p:cNvSpPr>
              <a:spLocks/>
            </p:cNvSpPr>
            <p:nvPr/>
          </p:nvSpPr>
          <p:spPr bwMode="auto">
            <a:xfrm>
              <a:off x="-3669" y="-1947"/>
              <a:ext cx="551" cy="616"/>
            </a:xfrm>
            <a:custGeom>
              <a:avLst/>
              <a:gdLst/>
              <a:ahLst/>
              <a:cxnLst>
                <a:cxn ang="0">
                  <a:pos x="453" y="510"/>
                </a:cxn>
                <a:cxn ang="0">
                  <a:pos x="453" y="486"/>
                </a:cxn>
                <a:cxn ang="0">
                  <a:pos x="508" y="486"/>
                </a:cxn>
                <a:cxn ang="0">
                  <a:pos x="508" y="399"/>
                </a:cxn>
                <a:cxn ang="0">
                  <a:pos x="424" y="399"/>
                </a:cxn>
                <a:cxn ang="0">
                  <a:pos x="424" y="351"/>
                </a:cxn>
                <a:cxn ang="0">
                  <a:pos x="375" y="351"/>
                </a:cxn>
                <a:cxn ang="0">
                  <a:pos x="375" y="219"/>
                </a:cxn>
                <a:cxn ang="0">
                  <a:pos x="340" y="219"/>
                </a:cxn>
                <a:cxn ang="0">
                  <a:pos x="340" y="146"/>
                </a:cxn>
                <a:cxn ang="0">
                  <a:pos x="325" y="146"/>
                </a:cxn>
                <a:cxn ang="0">
                  <a:pos x="325" y="13"/>
                </a:cxn>
                <a:cxn ang="0">
                  <a:pos x="0" y="0"/>
                </a:cxn>
                <a:cxn ang="0">
                  <a:pos x="0" y="97"/>
                </a:cxn>
                <a:cxn ang="0">
                  <a:pos x="75" y="97"/>
                </a:cxn>
                <a:cxn ang="0">
                  <a:pos x="75" y="186"/>
                </a:cxn>
                <a:cxn ang="0">
                  <a:pos x="112" y="186"/>
                </a:cxn>
                <a:cxn ang="0">
                  <a:pos x="112" y="350"/>
                </a:cxn>
                <a:cxn ang="0">
                  <a:pos x="215" y="350"/>
                </a:cxn>
                <a:cxn ang="0">
                  <a:pos x="215" y="437"/>
                </a:cxn>
                <a:cxn ang="0">
                  <a:pos x="238" y="437"/>
                </a:cxn>
                <a:cxn ang="0">
                  <a:pos x="238" y="573"/>
                </a:cxn>
                <a:cxn ang="0">
                  <a:pos x="477" y="586"/>
                </a:cxn>
                <a:cxn ang="0">
                  <a:pos x="497" y="616"/>
                </a:cxn>
                <a:cxn ang="0">
                  <a:pos x="523" y="616"/>
                </a:cxn>
                <a:cxn ang="0">
                  <a:pos x="545" y="608"/>
                </a:cxn>
                <a:cxn ang="0">
                  <a:pos x="548" y="611"/>
                </a:cxn>
                <a:cxn ang="0">
                  <a:pos x="551" y="546"/>
                </a:cxn>
                <a:cxn ang="0">
                  <a:pos x="453" y="510"/>
                </a:cxn>
              </a:cxnLst>
              <a:rect l="0" t="0" r="r" b="b"/>
              <a:pathLst>
                <a:path w="551" h="616">
                  <a:moveTo>
                    <a:pt x="453" y="510"/>
                  </a:moveTo>
                  <a:lnTo>
                    <a:pt x="453" y="486"/>
                  </a:lnTo>
                  <a:lnTo>
                    <a:pt x="508" y="486"/>
                  </a:lnTo>
                  <a:lnTo>
                    <a:pt x="508" y="399"/>
                  </a:lnTo>
                  <a:lnTo>
                    <a:pt x="424" y="399"/>
                  </a:lnTo>
                  <a:lnTo>
                    <a:pt x="424" y="351"/>
                  </a:lnTo>
                  <a:lnTo>
                    <a:pt x="375" y="351"/>
                  </a:lnTo>
                  <a:lnTo>
                    <a:pt x="375" y="219"/>
                  </a:lnTo>
                  <a:lnTo>
                    <a:pt x="340" y="219"/>
                  </a:lnTo>
                  <a:lnTo>
                    <a:pt x="340" y="146"/>
                  </a:lnTo>
                  <a:lnTo>
                    <a:pt x="325" y="146"/>
                  </a:lnTo>
                  <a:lnTo>
                    <a:pt x="325" y="13"/>
                  </a:lnTo>
                  <a:lnTo>
                    <a:pt x="0" y="0"/>
                  </a:lnTo>
                  <a:lnTo>
                    <a:pt x="0" y="97"/>
                  </a:lnTo>
                  <a:lnTo>
                    <a:pt x="75" y="97"/>
                  </a:lnTo>
                  <a:lnTo>
                    <a:pt x="75" y="186"/>
                  </a:lnTo>
                  <a:lnTo>
                    <a:pt x="112" y="186"/>
                  </a:lnTo>
                  <a:lnTo>
                    <a:pt x="112" y="350"/>
                  </a:lnTo>
                  <a:lnTo>
                    <a:pt x="215" y="350"/>
                  </a:lnTo>
                  <a:lnTo>
                    <a:pt x="215" y="437"/>
                  </a:lnTo>
                  <a:lnTo>
                    <a:pt x="238" y="437"/>
                  </a:lnTo>
                  <a:lnTo>
                    <a:pt x="238" y="573"/>
                  </a:lnTo>
                  <a:lnTo>
                    <a:pt x="477" y="586"/>
                  </a:lnTo>
                  <a:lnTo>
                    <a:pt x="497" y="616"/>
                  </a:lnTo>
                  <a:lnTo>
                    <a:pt x="523" y="616"/>
                  </a:lnTo>
                  <a:lnTo>
                    <a:pt x="545" y="608"/>
                  </a:lnTo>
                  <a:lnTo>
                    <a:pt x="548" y="611"/>
                  </a:lnTo>
                  <a:lnTo>
                    <a:pt x="551" y="546"/>
                  </a:lnTo>
                  <a:lnTo>
                    <a:pt x="453" y="51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58" name="Freeform 1216"/>
            <p:cNvSpPr>
              <a:spLocks/>
            </p:cNvSpPr>
            <p:nvPr/>
          </p:nvSpPr>
          <p:spPr bwMode="auto">
            <a:xfrm>
              <a:off x="-3669" y="-1947"/>
              <a:ext cx="551" cy="616"/>
            </a:xfrm>
            <a:custGeom>
              <a:avLst/>
              <a:gdLst/>
              <a:ahLst/>
              <a:cxnLst>
                <a:cxn ang="0">
                  <a:pos x="453" y="510"/>
                </a:cxn>
                <a:cxn ang="0">
                  <a:pos x="453" y="486"/>
                </a:cxn>
                <a:cxn ang="0">
                  <a:pos x="508" y="486"/>
                </a:cxn>
                <a:cxn ang="0">
                  <a:pos x="508" y="399"/>
                </a:cxn>
                <a:cxn ang="0">
                  <a:pos x="424" y="399"/>
                </a:cxn>
                <a:cxn ang="0">
                  <a:pos x="424" y="351"/>
                </a:cxn>
                <a:cxn ang="0">
                  <a:pos x="375" y="351"/>
                </a:cxn>
                <a:cxn ang="0">
                  <a:pos x="375" y="219"/>
                </a:cxn>
                <a:cxn ang="0">
                  <a:pos x="340" y="219"/>
                </a:cxn>
                <a:cxn ang="0">
                  <a:pos x="340" y="146"/>
                </a:cxn>
                <a:cxn ang="0">
                  <a:pos x="325" y="146"/>
                </a:cxn>
                <a:cxn ang="0">
                  <a:pos x="325" y="13"/>
                </a:cxn>
                <a:cxn ang="0">
                  <a:pos x="0" y="0"/>
                </a:cxn>
                <a:cxn ang="0">
                  <a:pos x="0" y="97"/>
                </a:cxn>
                <a:cxn ang="0">
                  <a:pos x="75" y="97"/>
                </a:cxn>
                <a:cxn ang="0">
                  <a:pos x="75" y="186"/>
                </a:cxn>
                <a:cxn ang="0">
                  <a:pos x="112" y="186"/>
                </a:cxn>
                <a:cxn ang="0">
                  <a:pos x="112" y="350"/>
                </a:cxn>
                <a:cxn ang="0">
                  <a:pos x="215" y="350"/>
                </a:cxn>
                <a:cxn ang="0">
                  <a:pos x="215" y="437"/>
                </a:cxn>
                <a:cxn ang="0">
                  <a:pos x="238" y="437"/>
                </a:cxn>
                <a:cxn ang="0">
                  <a:pos x="238" y="573"/>
                </a:cxn>
                <a:cxn ang="0">
                  <a:pos x="477" y="586"/>
                </a:cxn>
                <a:cxn ang="0">
                  <a:pos x="497" y="616"/>
                </a:cxn>
                <a:cxn ang="0">
                  <a:pos x="523" y="616"/>
                </a:cxn>
                <a:cxn ang="0">
                  <a:pos x="545" y="608"/>
                </a:cxn>
                <a:cxn ang="0">
                  <a:pos x="548" y="611"/>
                </a:cxn>
                <a:cxn ang="0">
                  <a:pos x="551" y="546"/>
                </a:cxn>
                <a:cxn ang="0">
                  <a:pos x="453" y="510"/>
                </a:cxn>
              </a:cxnLst>
              <a:rect l="0" t="0" r="r" b="b"/>
              <a:pathLst>
                <a:path w="551" h="616">
                  <a:moveTo>
                    <a:pt x="453" y="510"/>
                  </a:moveTo>
                  <a:lnTo>
                    <a:pt x="453" y="486"/>
                  </a:lnTo>
                  <a:lnTo>
                    <a:pt x="508" y="486"/>
                  </a:lnTo>
                  <a:lnTo>
                    <a:pt x="508" y="399"/>
                  </a:lnTo>
                  <a:lnTo>
                    <a:pt x="424" y="399"/>
                  </a:lnTo>
                  <a:lnTo>
                    <a:pt x="424" y="351"/>
                  </a:lnTo>
                  <a:lnTo>
                    <a:pt x="375" y="351"/>
                  </a:lnTo>
                  <a:lnTo>
                    <a:pt x="375" y="219"/>
                  </a:lnTo>
                  <a:lnTo>
                    <a:pt x="340" y="219"/>
                  </a:lnTo>
                  <a:lnTo>
                    <a:pt x="340" y="146"/>
                  </a:lnTo>
                  <a:lnTo>
                    <a:pt x="325" y="146"/>
                  </a:lnTo>
                  <a:lnTo>
                    <a:pt x="325" y="13"/>
                  </a:lnTo>
                  <a:lnTo>
                    <a:pt x="0" y="0"/>
                  </a:lnTo>
                  <a:lnTo>
                    <a:pt x="0" y="97"/>
                  </a:lnTo>
                  <a:lnTo>
                    <a:pt x="75" y="97"/>
                  </a:lnTo>
                  <a:lnTo>
                    <a:pt x="75" y="186"/>
                  </a:lnTo>
                  <a:lnTo>
                    <a:pt x="112" y="186"/>
                  </a:lnTo>
                  <a:lnTo>
                    <a:pt x="112" y="350"/>
                  </a:lnTo>
                  <a:lnTo>
                    <a:pt x="215" y="350"/>
                  </a:lnTo>
                  <a:lnTo>
                    <a:pt x="215" y="437"/>
                  </a:lnTo>
                  <a:lnTo>
                    <a:pt x="238" y="437"/>
                  </a:lnTo>
                  <a:lnTo>
                    <a:pt x="238" y="573"/>
                  </a:lnTo>
                  <a:lnTo>
                    <a:pt x="477" y="586"/>
                  </a:lnTo>
                  <a:lnTo>
                    <a:pt x="497" y="616"/>
                  </a:lnTo>
                  <a:lnTo>
                    <a:pt x="523" y="616"/>
                  </a:lnTo>
                  <a:lnTo>
                    <a:pt x="545" y="608"/>
                  </a:lnTo>
                  <a:lnTo>
                    <a:pt x="548" y="611"/>
                  </a:lnTo>
                  <a:lnTo>
                    <a:pt x="551" y="546"/>
                  </a:lnTo>
                  <a:lnTo>
                    <a:pt x="453" y="51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59" name="Freeform 1217"/>
            <p:cNvSpPr>
              <a:spLocks/>
            </p:cNvSpPr>
            <p:nvPr/>
          </p:nvSpPr>
          <p:spPr bwMode="auto">
            <a:xfrm>
              <a:off x="-3344" y="-1934"/>
              <a:ext cx="451" cy="408"/>
            </a:xfrm>
            <a:custGeom>
              <a:avLst/>
              <a:gdLst/>
              <a:ahLst/>
              <a:cxnLst>
                <a:cxn ang="0">
                  <a:pos x="258" y="341"/>
                </a:cxn>
                <a:cxn ang="0">
                  <a:pos x="392" y="341"/>
                </a:cxn>
                <a:cxn ang="0">
                  <a:pos x="392" y="400"/>
                </a:cxn>
                <a:cxn ang="0">
                  <a:pos x="451" y="400"/>
                </a:cxn>
                <a:cxn ang="0">
                  <a:pos x="451" y="140"/>
                </a:cxn>
                <a:cxn ang="0">
                  <a:pos x="399" y="97"/>
                </a:cxn>
                <a:cxn ang="0">
                  <a:pos x="395" y="79"/>
                </a:cxn>
                <a:cxn ang="0">
                  <a:pos x="421" y="56"/>
                </a:cxn>
                <a:cxn ang="0">
                  <a:pos x="432" y="36"/>
                </a:cxn>
                <a:cxn ang="0">
                  <a:pos x="432" y="17"/>
                </a:cxn>
                <a:cxn ang="0">
                  <a:pos x="0" y="0"/>
                </a:cxn>
                <a:cxn ang="0">
                  <a:pos x="0" y="133"/>
                </a:cxn>
                <a:cxn ang="0">
                  <a:pos x="13" y="133"/>
                </a:cxn>
                <a:cxn ang="0">
                  <a:pos x="13" y="206"/>
                </a:cxn>
                <a:cxn ang="0">
                  <a:pos x="50" y="206"/>
                </a:cxn>
                <a:cxn ang="0">
                  <a:pos x="50" y="338"/>
                </a:cxn>
                <a:cxn ang="0">
                  <a:pos x="99" y="338"/>
                </a:cxn>
                <a:cxn ang="0">
                  <a:pos x="99" y="386"/>
                </a:cxn>
                <a:cxn ang="0">
                  <a:pos x="183" y="386"/>
                </a:cxn>
                <a:cxn ang="0">
                  <a:pos x="183" y="408"/>
                </a:cxn>
                <a:cxn ang="0">
                  <a:pos x="258" y="408"/>
                </a:cxn>
                <a:cxn ang="0">
                  <a:pos x="258" y="341"/>
                </a:cxn>
              </a:cxnLst>
              <a:rect l="0" t="0" r="r" b="b"/>
              <a:pathLst>
                <a:path w="451" h="408">
                  <a:moveTo>
                    <a:pt x="258" y="341"/>
                  </a:moveTo>
                  <a:lnTo>
                    <a:pt x="392" y="341"/>
                  </a:lnTo>
                  <a:lnTo>
                    <a:pt x="392" y="400"/>
                  </a:lnTo>
                  <a:lnTo>
                    <a:pt x="451" y="400"/>
                  </a:lnTo>
                  <a:lnTo>
                    <a:pt x="451" y="140"/>
                  </a:lnTo>
                  <a:lnTo>
                    <a:pt x="399" y="97"/>
                  </a:lnTo>
                  <a:lnTo>
                    <a:pt x="395" y="79"/>
                  </a:lnTo>
                  <a:lnTo>
                    <a:pt x="421" y="56"/>
                  </a:lnTo>
                  <a:lnTo>
                    <a:pt x="432" y="36"/>
                  </a:lnTo>
                  <a:lnTo>
                    <a:pt x="432" y="17"/>
                  </a:lnTo>
                  <a:lnTo>
                    <a:pt x="0" y="0"/>
                  </a:lnTo>
                  <a:lnTo>
                    <a:pt x="0" y="133"/>
                  </a:lnTo>
                  <a:lnTo>
                    <a:pt x="13" y="133"/>
                  </a:lnTo>
                  <a:lnTo>
                    <a:pt x="13" y="206"/>
                  </a:lnTo>
                  <a:lnTo>
                    <a:pt x="50" y="206"/>
                  </a:lnTo>
                  <a:lnTo>
                    <a:pt x="50" y="338"/>
                  </a:lnTo>
                  <a:lnTo>
                    <a:pt x="99" y="338"/>
                  </a:lnTo>
                  <a:lnTo>
                    <a:pt x="99" y="386"/>
                  </a:lnTo>
                  <a:lnTo>
                    <a:pt x="183" y="386"/>
                  </a:lnTo>
                  <a:lnTo>
                    <a:pt x="183" y="408"/>
                  </a:lnTo>
                  <a:lnTo>
                    <a:pt x="258" y="408"/>
                  </a:lnTo>
                  <a:lnTo>
                    <a:pt x="258" y="34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60" name="Freeform 1218"/>
            <p:cNvSpPr>
              <a:spLocks/>
            </p:cNvSpPr>
            <p:nvPr/>
          </p:nvSpPr>
          <p:spPr bwMode="auto">
            <a:xfrm>
              <a:off x="-3344" y="-1934"/>
              <a:ext cx="451" cy="408"/>
            </a:xfrm>
            <a:custGeom>
              <a:avLst/>
              <a:gdLst/>
              <a:ahLst/>
              <a:cxnLst>
                <a:cxn ang="0">
                  <a:pos x="258" y="341"/>
                </a:cxn>
                <a:cxn ang="0">
                  <a:pos x="392" y="341"/>
                </a:cxn>
                <a:cxn ang="0">
                  <a:pos x="392" y="400"/>
                </a:cxn>
                <a:cxn ang="0">
                  <a:pos x="451" y="400"/>
                </a:cxn>
                <a:cxn ang="0">
                  <a:pos x="451" y="140"/>
                </a:cxn>
                <a:cxn ang="0">
                  <a:pos x="399" y="97"/>
                </a:cxn>
                <a:cxn ang="0">
                  <a:pos x="395" y="79"/>
                </a:cxn>
                <a:cxn ang="0">
                  <a:pos x="421" y="56"/>
                </a:cxn>
                <a:cxn ang="0">
                  <a:pos x="432" y="36"/>
                </a:cxn>
                <a:cxn ang="0">
                  <a:pos x="432" y="17"/>
                </a:cxn>
                <a:cxn ang="0">
                  <a:pos x="0" y="0"/>
                </a:cxn>
                <a:cxn ang="0">
                  <a:pos x="0" y="133"/>
                </a:cxn>
                <a:cxn ang="0">
                  <a:pos x="13" y="133"/>
                </a:cxn>
                <a:cxn ang="0">
                  <a:pos x="13" y="206"/>
                </a:cxn>
                <a:cxn ang="0">
                  <a:pos x="50" y="206"/>
                </a:cxn>
                <a:cxn ang="0">
                  <a:pos x="50" y="338"/>
                </a:cxn>
                <a:cxn ang="0">
                  <a:pos x="99" y="338"/>
                </a:cxn>
                <a:cxn ang="0">
                  <a:pos x="99" y="386"/>
                </a:cxn>
                <a:cxn ang="0">
                  <a:pos x="183" y="386"/>
                </a:cxn>
                <a:cxn ang="0">
                  <a:pos x="183" y="408"/>
                </a:cxn>
                <a:cxn ang="0">
                  <a:pos x="258" y="408"/>
                </a:cxn>
                <a:cxn ang="0">
                  <a:pos x="258" y="341"/>
                </a:cxn>
              </a:cxnLst>
              <a:rect l="0" t="0" r="r" b="b"/>
              <a:pathLst>
                <a:path w="451" h="408">
                  <a:moveTo>
                    <a:pt x="258" y="341"/>
                  </a:moveTo>
                  <a:lnTo>
                    <a:pt x="392" y="341"/>
                  </a:lnTo>
                  <a:lnTo>
                    <a:pt x="392" y="400"/>
                  </a:lnTo>
                  <a:lnTo>
                    <a:pt x="451" y="400"/>
                  </a:lnTo>
                  <a:lnTo>
                    <a:pt x="451" y="140"/>
                  </a:lnTo>
                  <a:lnTo>
                    <a:pt x="399" y="97"/>
                  </a:lnTo>
                  <a:lnTo>
                    <a:pt x="395" y="79"/>
                  </a:lnTo>
                  <a:lnTo>
                    <a:pt x="421" y="56"/>
                  </a:lnTo>
                  <a:lnTo>
                    <a:pt x="432" y="36"/>
                  </a:lnTo>
                  <a:lnTo>
                    <a:pt x="432" y="17"/>
                  </a:lnTo>
                  <a:lnTo>
                    <a:pt x="0" y="0"/>
                  </a:lnTo>
                  <a:lnTo>
                    <a:pt x="0" y="133"/>
                  </a:lnTo>
                  <a:lnTo>
                    <a:pt x="13" y="133"/>
                  </a:lnTo>
                  <a:lnTo>
                    <a:pt x="13" y="206"/>
                  </a:lnTo>
                  <a:lnTo>
                    <a:pt x="50" y="206"/>
                  </a:lnTo>
                  <a:lnTo>
                    <a:pt x="50" y="338"/>
                  </a:lnTo>
                  <a:lnTo>
                    <a:pt x="99" y="338"/>
                  </a:lnTo>
                  <a:lnTo>
                    <a:pt x="99" y="386"/>
                  </a:lnTo>
                  <a:lnTo>
                    <a:pt x="183" y="386"/>
                  </a:lnTo>
                  <a:lnTo>
                    <a:pt x="183" y="408"/>
                  </a:lnTo>
                  <a:lnTo>
                    <a:pt x="258" y="408"/>
                  </a:lnTo>
                  <a:lnTo>
                    <a:pt x="258" y="34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61" name="Freeform 1219"/>
            <p:cNvSpPr>
              <a:spLocks/>
            </p:cNvSpPr>
            <p:nvPr/>
          </p:nvSpPr>
          <p:spPr bwMode="auto">
            <a:xfrm>
              <a:off x="-3214" y="-1593"/>
              <a:ext cx="321" cy="343"/>
            </a:xfrm>
            <a:custGeom>
              <a:avLst/>
              <a:gdLst/>
              <a:ahLst/>
              <a:cxnLst>
                <a:cxn ang="0">
                  <a:pos x="0" y="130"/>
                </a:cxn>
                <a:cxn ang="0">
                  <a:pos x="0" y="154"/>
                </a:cxn>
                <a:cxn ang="0">
                  <a:pos x="94" y="190"/>
                </a:cxn>
                <a:cxn ang="0">
                  <a:pos x="93" y="256"/>
                </a:cxn>
                <a:cxn ang="0">
                  <a:pos x="106" y="267"/>
                </a:cxn>
                <a:cxn ang="0">
                  <a:pos x="116" y="291"/>
                </a:cxn>
                <a:cxn ang="0">
                  <a:pos x="134" y="296"/>
                </a:cxn>
                <a:cxn ang="0">
                  <a:pos x="154" y="291"/>
                </a:cxn>
                <a:cxn ang="0">
                  <a:pos x="177" y="274"/>
                </a:cxn>
                <a:cxn ang="0">
                  <a:pos x="202" y="274"/>
                </a:cxn>
                <a:cxn ang="0">
                  <a:pos x="219" y="282"/>
                </a:cxn>
                <a:cxn ang="0">
                  <a:pos x="284" y="320"/>
                </a:cxn>
                <a:cxn ang="0">
                  <a:pos x="314" y="343"/>
                </a:cxn>
                <a:cxn ang="0">
                  <a:pos x="314" y="336"/>
                </a:cxn>
                <a:cxn ang="0">
                  <a:pos x="308" y="316"/>
                </a:cxn>
                <a:cxn ang="0">
                  <a:pos x="297" y="282"/>
                </a:cxn>
                <a:cxn ang="0">
                  <a:pos x="308" y="246"/>
                </a:cxn>
                <a:cxn ang="0">
                  <a:pos x="308" y="230"/>
                </a:cxn>
                <a:cxn ang="0">
                  <a:pos x="321" y="224"/>
                </a:cxn>
                <a:cxn ang="0">
                  <a:pos x="314" y="193"/>
                </a:cxn>
                <a:cxn ang="0">
                  <a:pos x="302" y="184"/>
                </a:cxn>
                <a:cxn ang="0">
                  <a:pos x="308" y="166"/>
                </a:cxn>
                <a:cxn ang="0">
                  <a:pos x="303" y="153"/>
                </a:cxn>
                <a:cxn ang="0">
                  <a:pos x="297" y="143"/>
                </a:cxn>
                <a:cxn ang="0">
                  <a:pos x="308" y="143"/>
                </a:cxn>
                <a:cxn ang="0">
                  <a:pos x="321" y="143"/>
                </a:cxn>
                <a:cxn ang="0">
                  <a:pos x="321" y="57"/>
                </a:cxn>
                <a:cxn ang="0">
                  <a:pos x="262" y="57"/>
                </a:cxn>
                <a:cxn ang="0">
                  <a:pos x="262" y="0"/>
                </a:cxn>
                <a:cxn ang="0">
                  <a:pos x="128" y="0"/>
                </a:cxn>
                <a:cxn ang="0">
                  <a:pos x="128" y="65"/>
                </a:cxn>
                <a:cxn ang="0">
                  <a:pos x="53" y="65"/>
                </a:cxn>
                <a:cxn ang="0">
                  <a:pos x="53" y="130"/>
                </a:cxn>
                <a:cxn ang="0">
                  <a:pos x="0" y="130"/>
                </a:cxn>
              </a:cxnLst>
              <a:rect l="0" t="0" r="r" b="b"/>
              <a:pathLst>
                <a:path w="321" h="343">
                  <a:moveTo>
                    <a:pt x="0" y="130"/>
                  </a:moveTo>
                  <a:lnTo>
                    <a:pt x="0" y="154"/>
                  </a:lnTo>
                  <a:lnTo>
                    <a:pt x="94" y="190"/>
                  </a:lnTo>
                  <a:lnTo>
                    <a:pt x="93" y="256"/>
                  </a:lnTo>
                  <a:lnTo>
                    <a:pt x="106" y="267"/>
                  </a:lnTo>
                  <a:lnTo>
                    <a:pt x="116" y="291"/>
                  </a:lnTo>
                  <a:lnTo>
                    <a:pt x="134" y="296"/>
                  </a:lnTo>
                  <a:lnTo>
                    <a:pt x="154" y="291"/>
                  </a:lnTo>
                  <a:lnTo>
                    <a:pt x="177" y="274"/>
                  </a:lnTo>
                  <a:lnTo>
                    <a:pt x="202" y="274"/>
                  </a:lnTo>
                  <a:lnTo>
                    <a:pt x="219" y="282"/>
                  </a:lnTo>
                  <a:lnTo>
                    <a:pt x="284" y="320"/>
                  </a:lnTo>
                  <a:lnTo>
                    <a:pt x="314" y="343"/>
                  </a:lnTo>
                  <a:lnTo>
                    <a:pt x="314" y="336"/>
                  </a:lnTo>
                  <a:lnTo>
                    <a:pt x="308" y="316"/>
                  </a:lnTo>
                  <a:lnTo>
                    <a:pt x="297" y="282"/>
                  </a:lnTo>
                  <a:lnTo>
                    <a:pt x="308" y="246"/>
                  </a:lnTo>
                  <a:lnTo>
                    <a:pt x="308" y="230"/>
                  </a:lnTo>
                  <a:lnTo>
                    <a:pt x="321" y="224"/>
                  </a:lnTo>
                  <a:lnTo>
                    <a:pt x="314" y="193"/>
                  </a:lnTo>
                  <a:lnTo>
                    <a:pt x="302" y="184"/>
                  </a:lnTo>
                  <a:lnTo>
                    <a:pt x="308" y="166"/>
                  </a:lnTo>
                  <a:lnTo>
                    <a:pt x="303" y="153"/>
                  </a:lnTo>
                  <a:lnTo>
                    <a:pt x="297" y="143"/>
                  </a:lnTo>
                  <a:lnTo>
                    <a:pt x="308" y="143"/>
                  </a:lnTo>
                  <a:lnTo>
                    <a:pt x="321" y="143"/>
                  </a:lnTo>
                  <a:lnTo>
                    <a:pt x="321" y="57"/>
                  </a:lnTo>
                  <a:lnTo>
                    <a:pt x="262" y="57"/>
                  </a:lnTo>
                  <a:lnTo>
                    <a:pt x="262" y="0"/>
                  </a:lnTo>
                  <a:lnTo>
                    <a:pt x="128" y="0"/>
                  </a:lnTo>
                  <a:lnTo>
                    <a:pt x="128" y="65"/>
                  </a:lnTo>
                  <a:lnTo>
                    <a:pt x="53" y="65"/>
                  </a:lnTo>
                  <a:lnTo>
                    <a:pt x="53" y="130"/>
                  </a:lnTo>
                  <a:lnTo>
                    <a:pt x="0" y="13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62" name="Freeform 1220"/>
            <p:cNvSpPr>
              <a:spLocks/>
            </p:cNvSpPr>
            <p:nvPr/>
          </p:nvSpPr>
          <p:spPr bwMode="auto">
            <a:xfrm>
              <a:off x="-3214" y="-1593"/>
              <a:ext cx="321" cy="343"/>
            </a:xfrm>
            <a:custGeom>
              <a:avLst/>
              <a:gdLst/>
              <a:ahLst/>
              <a:cxnLst>
                <a:cxn ang="0">
                  <a:pos x="0" y="130"/>
                </a:cxn>
                <a:cxn ang="0">
                  <a:pos x="0" y="154"/>
                </a:cxn>
                <a:cxn ang="0">
                  <a:pos x="94" y="190"/>
                </a:cxn>
                <a:cxn ang="0">
                  <a:pos x="93" y="256"/>
                </a:cxn>
                <a:cxn ang="0">
                  <a:pos x="106" y="267"/>
                </a:cxn>
                <a:cxn ang="0">
                  <a:pos x="116" y="291"/>
                </a:cxn>
                <a:cxn ang="0">
                  <a:pos x="134" y="296"/>
                </a:cxn>
                <a:cxn ang="0">
                  <a:pos x="154" y="291"/>
                </a:cxn>
                <a:cxn ang="0">
                  <a:pos x="177" y="274"/>
                </a:cxn>
                <a:cxn ang="0">
                  <a:pos x="202" y="274"/>
                </a:cxn>
                <a:cxn ang="0">
                  <a:pos x="219" y="282"/>
                </a:cxn>
                <a:cxn ang="0">
                  <a:pos x="284" y="320"/>
                </a:cxn>
                <a:cxn ang="0">
                  <a:pos x="314" y="343"/>
                </a:cxn>
                <a:cxn ang="0">
                  <a:pos x="314" y="336"/>
                </a:cxn>
                <a:cxn ang="0">
                  <a:pos x="308" y="316"/>
                </a:cxn>
                <a:cxn ang="0">
                  <a:pos x="297" y="282"/>
                </a:cxn>
                <a:cxn ang="0">
                  <a:pos x="308" y="246"/>
                </a:cxn>
                <a:cxn ang="0">
                  <a:pos x="308" y="230"/>
                </a:cxn>
                <a:cxn ang="0">
                  <a:pos x="321" y="224"/>
                </a:cxn>
                <a:cxn ang="0">
                  <a:pos x="314" y="193"/>
                </a:cxn>
                <a:cxn ang="0">
                  <a:pos x="302" y="184"/>
                </a:cxn>
                <a:cxn ang="0">
                  <a:pos x="308" y="166"/>
                </a:cxn>
                <a:cxn ang="0">
                  <a:pos x="303" y="153"/>
                </a:cxn>
                <a:cxn ang="0">
                  <a:pos x="297" y="143"/>
                </a:cxn>
                <a:cxn ang="0">
                  <a:pos x="308" y="143"/>
                </a:cxn>
                <a:cxn ang="0">
                  <a:pos x="321" y="143"/>
                </a:cxn>
                <a:cxn ang="0">
                  <a:pos x="321" y="57"/>
                </a:cxn>
                <a:cxn ang="0">
                  <a:pos x="262" y="57"/>
                </a:cxn>
                <a:cxn ang="0">
                  <a:pos x="262" y="0"/>
                </a:cxn>
                <a:cxn ang="0">
                  <a:pos x="128" y="0"/>
                </a:cxn>
                <a:cxn ang="0">
                  <a:pos x="128" y="65"/>
                </a:cxn>
                <a:cxn ang="0">
                  <a:pos x="53" y="65"/>
                </a:cxn>
                <a:cxn ang="0">
                  <a:pos x="53" y="130"/>
                </a:cxn>
                <a:cxn ang="0">
                  <a:pos x="0" y="130"/>
                </a:cxn>
              </a:cxnLst>
              <a:rect l="0" t="0" r="r" b="b"/>
              <a:pathLst>
                <a:path w="321" h="343">
                  <a:moveTo>
                    <a:pt x="0" y="130"/>
                  </a:moveTo>
                  <a:lnTo>
                    <a:pt x="0" y="154"/>
                  </a:lnTo>
                  <a:lnTo>
                    <a:pt x="94" y="190"/>
                  </a:lnTo>
                  <a:lnTo>
                    <a:pt x="93" y="256"/>
                  </a:lnTo>
                  <a:lnTo>
                    <a:pt x="106" y="267"/>
                  </a:lnTo>
                  <a:lnTo>
                    <a:pt x="116" y="291"/>
                  </a:lnTo>
                  <a:lnTo>
                    <a:pt x="134" y="296"/>
                  </a:lnTo>
                  <a:lnTo>
                    <a:pt x="154" y="291"/>
                  </a:lnTo>
                  <a:lnTo>
                    <a:pt x="177" y="274"/>
                  </a:lnTo>
                  <a:lnTo>
                    <a:pt x="202" y="274"/>
                  </a:lnTo>
                  <a:lnTo>
                    <a:pt x="219" y="282"/>
                  </a:lnTo>
                  <a:lnTo>
                    <a:pt x="284" y="320"/>
                  </a:lnTo>
                  <a:lnTo>
                    <a:pt x="314" y="343"/>
                  </a:lnTo>
                  <a:lnTo>
                    <a:pt x="314" y="336"/>
                  </a:lnTo>
                  <a:lnTo>
                    <a:pt x="308" y="316"/>
                  </a:lnTo>
                  <a:lnTo>
                    <a:pt x="297" y="282"/>
                  </a:lnTo>
                  <a:lnTo>
                    <a:pt x="308" y="246"/>
                  </a:lnTo>
                  <a:lnTo>
                    <a:pt x="308" y="230"/>
                  </a:lnTo>
                  <a:lnTo>
                    <a:pt x="321" y="224"/>
                  </a:lnTo>
                  <a:lnTo>
                    <a:pt x="314" y="193"/>
                  </a:lnTo>
                  <a:lnTo>
                    <a:pt x="302" y="184"/>
                  </a:lnTo>
                  <a:lnTo>
                    <a:pt x="308" y="166"/>
                  </a:lnTo>
                  <a:lnTo>
                    <a:pt x="303" y="153"/>
                  </a:lnTo>
                  <a:lnTo>
                    <a:pt x="297" y="143"/>
                  </a:lnTo>
                  <a:lnTo>
                    <a:pt x="308" y="143"/>
                  </a:lnTo>
                  <a:lnTo>
                    <a:pt x="321" y="143"/>
                  </a:lnTo>
                  <a:lnTo>
                    <a:pt x="321" y="57"/>
                  </a:lnTo>
                  <a:lnTo>
                    <a:pt x="262" y="57"/>
                  </a:lnTo>
                  <a:lnTo>
                    <a:pt x="262" y="0"/>
                  </a:lnTo>
                  <a:lnTo>
                    <a:pt x="128" y="0"/>
                  </a:lnTo>
                  <a:lnTo>
                    <a:pt x="128" y="65"/>
                  </a:lnTo>
                  <a:lnTo>
                    <a:pt x="53" y="65"/>
                  </a:lnTo>
                  <a:lnTo>
                    <a:pt x="53" y="130"/>
                  </a:lnTo>
                  <a:lnTo>
                    <a:pt x="0" y="13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463" name="Freeform 1222"/>
          <p:cNvSpPr>
            <a:spLocks/>
          </p:cNvSpPr>
          <p:nvPr/>
        </p:nvSpPr>
        <p:spPr bwMode="auto">
          <a:xfrm>
            <a:off x="3843037" y="1948871"/>
            <a:ext cx="569009" cy="377198"/>
          </a:xfrm>
          <a:custGeom>
            <a:avLst/>
            <a:gdLst/>
            <a:ahLst/>
            <a:cxnLst>
              <a:cxn ang="0">
                <a:pos x="0" y="570"/>
              </a:cxn>
              <a:cxn ang="0">
                <a:pos x="804" y="611"/>
              </a:cxn>
              <a:cxn ang="0">
                <a:pos x="825" y="643"/>
              </a:cxn>
              <a:cxn ang="0">
                <a:pos x="852" y="643"/>
              </a:cxn>
              <a:cxn ang="0">
                <a:pos x="873" y="636"/>
              </a:cxn>
              <a:cxn ang="0">
                <a:pos x="890" y="649"/>
              </a:cxn>
              <a:cxn ang="0">
                <a:pos x="901" y="674"/>
              </a:cxn>
              <a:cxn ang="0">
                <a:pos x="919" y="678"/>
              </a:cxn>
              <a:cxn ang="0">
                <a:pos x="939" y="674"/>
              </a:cxn>
              <a:cxn ang="0">
                <a:pos x="962" y="658"/>
              </a:cxn>
              <a:cxn ang="0">
                <a:pos x="987" y="658"/>
              </a:cxn>
              <a:cxn ang="0">
                <a:pos x="1005" y="663"/>
              </a:cxn>
              <a:cxn ang="0">
                <a:pos x="1069" y="705"/>
              </a:cxn>
              <a:cxn ang="0">
                <a:pos x="1098" y="727"/>
              </a:cxn>
              <a:cxn ang="0">
                <a:pos x="1098" y="720"/>
              </a:cxn>
              <a:cxn ang="0">
                <a:pos x="1094" y="700"/>
              </a:cxn>
              <a:cxn ang="0">
                <a:pos x="1083" y="663"/>
              </a:cxn>
              <a:cxn ang="0">
                <a:pos x="1094" y="629"/>
              </a:cxn>
              <a:cxn ang="0">
                <a:pos x="1094" y="611"/>
              </a:cxn>
              <a:cxn ang="0">
                <a:pos x="1106" y="606"/>
              </a:cxn>
              <a:cxn ang="0">
                <a:pos x="1098" y="574"/>
              </a:cxn>
              <a:cxn ang="0">
                <a:pos x="1088" y="565"/>
              </a:cxn>
              <a:cxn ang="0">
                <a:pos x="1094" y="545"/>
              </a:cxn>
              <a:cxn ang="0">
                <a:pos x="1089" y="532"/>
              </a:cxn>
              <a:cxn ang="0">
                <a:pos x="1083" y="522"/>
              </a:cxn>
              <a:cxn ang="0">
                <a:pos x="1094" y="522"/>
              </a:cxn>
              <a:cxn ang="0">
                <a:pos x="1106" y="522"/>
              </a:cxn>
              <a:cxn ang="0">
                <a:pos x="1106" y="169"/>
              </a:cxn>
              <a:cxn ang="0">
                <a:pos x="1055" y="125"/>
              </a:cxn>
              <a:cxn ang="0">
                <a:pos x="1051" y="106"/>
              </a:cxn>
              <a:cxn ang="0">
                <a:pos x="1078" y="83"/>
              </a:cxn>
              <a:cxn ang="0">
                <a:pos x="1088" y="62"/>
              </a:cxn>
              <a:cxn ang="0">
                <a:pos x="1088" y="44"/>
              </a:cxn>
              <a:cxn ang="0">
                <a:pos x="53" y="0"/>
              </a:cxn>
              <a:cxn ang="0">
                <a:pos x="35" y="188"/>
              </a:cxn>
              <a:cxn ang="0">
                <a:pos x="0" y="570"/>
              </a:cxn>
            </a:cxnLst>
            <a:rect l="0" t="0" r="r" b="b"/>
            <a:pathLst>
              <a:path w="1106" h="727">
                <a:moveTo>
                  <a:pt x="0" y="570"/>
                </a:moveTo>
                <a:lnTo>
                  <a:pt x="804" y="611"/>
                </a:lnTo>
                <a:lnTo>
                  <a:pt x="825" y="643"/>
                </a:lnTo>
                <a:lnTo>
                  <a:pt x="852" y="643"/>
                </a:lnTo>
                <a:lnTo>
                  <a:pt x="873" y="636"/>
                </a:lnTo>
                <a:lnTo>
                  <a:pt x="890" y="649"/>
                </a:lnTo>
                <a:lnTo>
                  <a:pt x="901" y="674"/>
                </a:lnTo>
                <a:lnTo>
                  <a:pt x="919" y="678"/>
                </a:lnTo>
                <a:lnTo>
                  <a:pt x="939" y="674"/>
                </a:lnTo>
                <a:lnTo>
                  <a:pt x="962" y="658"/>
                </a:lnTo>
                <a:lnTo>
                  <a:pt x="987" y="658"/>
                </a:lnTo>
                <a:lnTo>
                  <a:pt x="1005" y="663"/>
                </a:lnTo>
                <a:lnTo>
                  <a:pt x="1069" y="705"/>
                </a:lnTo>
                <a:lnTo>
                  <a:pt x="1098" y="727"/>
                </a:lnTo>
                <a:lnTo>
                  <a:pt x="1098" y="720"/>
                </a:lnTo>
                <a:lnTo>
                  <a:pt x="1094" y="700"/>
                </a:lnTo>
                <a:lnTo>
                  <a:pt x="1083" y="663"/>
                </a:lnTo>
                <a:lnTo>
                  <a:pt x="1094" y="629"/>
                </a:lnTo>
                <a:lnTo>
                  <a:pt x="1094" y="611"/>
                </a:lnTo>
                <a:lnTo>
                  <a:pt x="1106" y="606"/>
                </a:lnTo>
                <a:lnTo>
                  <a:pt x="1098" y="574"/>
                </a:lnTo>
                <a:lnTo>
                  <a:pt x="1088" y="565"/>
                </a:lnTo>
                <a:lnTo>
                  <a:pt x="1094" y="545"/>
                </a:lnTo>
                <a:lnTo>
                  <a:pt x="1089" y="532"/>
                </a:lnTo>
                <a:lnTo>
                  <a:pt x="1083" y="522"/>
                </a:lnTo>
                <a:lnTo>
                  <a:pt x="1094" y="522"/>
                </a:lnTo>
                <a:lnTo>
                  <a:pt x="1106" y="522"/>
                </a:lnTo>
                <a:lnTo>
                  <a:pt x="1106" y="169"/>
                </a:lnTo>
                <a:lnTo>
                  <a:pt x="1055" y="125"/>
                </a:lnTo>
                <a:lnTo>
                  <a:pt x="1051" y="106"/>
                </a:lnTo>
                <a:lnTo>
                  <a:pt x="1078" y="83"/>
                </a:lnTo>
                <a:lnTo>
                  <a:pt x="1088" y="62"/>
                </a:lnTo>
                <a:lnTo>
                  <a:pt x="1088" y="44"/>
                </a:lnTo>
                <a:lnTo>
                  <a:pt x="53" y="0"/>
                </a:lnTo>
                <a:lnTo>
                  <a:pt x="35" y="188"/>
                </a:lnTo>
                <a:lnTo>
                  <a:pt x="0" y="570"/>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64" name="Freeform 1223"/>
          <p:cNvSpPr>
            <a:spLocks/>
          </p:cNvSpPr>
          <p:nvPr/>
        </p:nvSpPr>
        <p:spPr bwMode="auto">
          <a:xfrm>
            <a:off x="3843037" y="1948871"/>
            <a:ext cx="569009" cy="377198"/>
          </a:xfrm>
          <a:custGeom>
            <a:avLst/>
            <a:gdLst/>
            <a:ahLst/>
            <a:cxnLst>
              <a:cxn ang="0">
                <a:pos x="0" y="570"/>
              </a:cxn>
              <a:cxn ang="0">
                <a:pos x="804" y="611"/>
              </a:cxn>
              <a:cxn ang="0">
                <a:pos x="825" y="643"/>
              </a:cxn>
              <a:cxn ang="0">
                <a:pos x="852" y="643"/>
              </a:cxn>
              <a:cxn ang="0">
                <a:pos x="873" y="636"/>
              </a:cxn>
              <a:cxn ang="0">
                <a:pos x="890" y="649"/>
              </a:cxn>
              <a:cxn ang="0">
                <a:pos x="901" y="674"/>
              </a:cxn>
              <a:cxn ang="0">
                <a:pos x="919" y="678"/>
              </a:cxn>
              <a:cxn ang="0">
                <a:pos x="939" y="674"/>
              </a:cxn>
              <a:cxn ang="0">
                <a:pos x="962" y="658"/>
              </a:cxn>
              <a:cxn ang="0">
                <a:pos x="987" y="658"/>
              </a:cxn>
              <a:cxn ang="0">
                <a:pos x="1005" y="663"/>
              </a:cxn>
              <a:cxn ang="0">
                <a:pos x="1069" y="705"/>
              </a:cxn>
              <a:cxn ang="0">
                <a:pos x="1098" y="727"/>
              </a:cxn>
              <a:cxn ang="0">
                <a:pos x="1098" y="720"/>
              </a:cxn>
              <a:cxn ang="0">
                <a:pos x="1094" y="700"/>
              </a:cxn>
              <a:cxn ang="0">
                <a:pos x="1083" y="663"/>
              </a:cxn>
              <a:cxn ang="0">
                <a:pos x="1094" y="629"/>
              </a:cxn>
              <a:cxn ang="0">
                <a:pos x="1094" y="611"/>
              </a:cxn>
              <a:cxn ang="0">
                <a:pos x="1106" y="606"/>
              </a:cxn>
              <a:cxn ang="0">
                <a:pos x="1098" y="574"/>
              </a:cxn>
              <a:cxn ang="0">
                <a:pos x="1088" y="565"/>
              </a:cxn>
              <a:cxn ang="0">
                <a:pos x="1094" y="545"/>
              </a:cxn>
              <a:cxn ang="0">
                <a:pos x="1089" y="532"/>
              </a:cxn>
              <a:cxn ang="0">
                <a:pos x="1083" y="522"/>
              </a:cxn>
              <a:cxn ang="0">
                <a:pos x="1094" y="522"/>
              </a:cxn>
              <a:cxn ang="0">
                <a:pos x="1106" y="522"/>
              </a:cxn>
              <a:cxn ang="0">
                <a:pos x="1106" y="169"/>
              </a:cxn>
              <a:cxn ang="0">
                <a:pos x="1055" y="125"/>
              </a:cxn>
              <a:cxn ang="0">
                <a:pos x="1051" y="106"/>
              </a:cxn>
              <a:cxn ang="0">
                <a:pos x="1078" y="83"/>
              </a:cxn>
              <a:cxn ang="0">
                <a:pos x="1088" y="62"/>
              </a:cxn>
              <a:cxn ang="0">
                <a:pos x="1088" y="44"/>
              </a:cxn>
              <a:cxn ang="0">
                <a:pos x="53" y="0"/>
              </a:cxn>
              <a:cxn ang="0">
                <a:pos x="35" y="188"/>
              </a:cxn>
              <a:cxn ang="0">
                <a:pos x="0" y="570"/>
              </a:cxn>
            </a:cxnLst>
            <a:rect l="0" t="0" r="r" b="b"/>
            <a:pathLst>
              <a:path w="1106" h="727">
                <a:moveTo>
                  <a:pt x="0" y="570"/>
                </a:moveTo>
                <a:lnTo>
                  <a:pt x="804" y="611"/>
                </a:lnTo>
                <a:lnTo>
                  <a:pt x="825" y="643"/>
                </a:lnTo>
                <a:lnTo>
                  <a:pt x="852" y="643"/>
                </a:lnTo>
                <a:lnTo>
                  <a:pt x="873" y="636"/>
                </a:lnTo>
                <a:lnTo>
                  <a:pt x="890" y="649"/>
                </a:lnTo>
                <a:lnTo>
                  <a:pt x="901" y="674"/>
                </a:lnTo>
                <a:lnTo>
                  <a:pt x="919" y="678"/>
                </a:lnTo>
                <a:lnTo>
                  <a:pt x="939" y="674"/>
                </a:lnTo>
                <a:lnTo>
                  <a:pt x="962" y="658"/>
                </a:lnTo>
                <a:lnTo>
                  <a:pt x="987" y="658"/>
                </a:lnTo>
                <a:lnTo>
                  <a:pt x="1005" y="663"/>
                </a:lnTo>
                <a:lnTo>
                  <a:pt x="1069" y="705"/>
                </a:lnTo>
                <a:lnTo>
                  <a:pt x="1098" y="727"/>
                </a:lnTo>
                <a:lnTo>
                  <a:pt x="1098" y="720"/>
                </a:lnTo>
                <a:lnTo>
                  <a:pt x="1094" y="700"/>
                </a:lnTo>
                <a:lnTo>
                  <a:pt x="1083" y="663"/>
                </a:lnTo>
                <a:lnTo>
                  <a:pt x="1094" y="629"/>
                </a:lnTo>
                <a:lnTo>
                  <a:pt x="1094" y="611"/>
                </a:lnTo>
                <a:lnTo>
                  <a:pt x="1106" y="606"/>
                </a:lnTo>
                <a:lnTo>
                  <a:pt x="1098" y="574"/>
                </a:lnTo>
                <a:lnTo>
                  <a:pt x="1088" y="565"/>
                </a:lnTo>
                <a:lnTo>
                  <a:pt x="1094" y="545"/>
                </a:lnTo>
                <a:lnTo>
                  <a:pt x="1089" y="532"/>
                </a:lnTo>
                <a:lnTo>
                  <a:pt x="1083" y="522"/>
                </a:lnTo>
                <a:lnTo>
                  <a:pt x="1094" y="522"/>
                </a:lnTo>
                <a:lnTo>
                  <a:pt x="1106" y="522"/>
                </a:lnTo>
                <a:lnTo>
                  <a:pt x="1106" y="169"/>
                </a:lnTo>
                <a:lnTo>
                  <a:pt x="1055" y="125"/>
                </a:lnTo>
                <a:lnTo>
                  <a:pt x="1051" y="106"/>
                </a:lnTo>
                <a:lnTo>
                  <a:pt x="1078" y="83"/>
                </a:lnTo>
                <a:lnTo>
                  <a:pt x="1088" y="62"/>
                </a:lnTo>
                <a:lnTo>
                  <a:pt x="1088" y="44"/>
                </a:lnTo>
                <a:lnTo>
                  <a:pt x="53" y="0"/>
                </a:lnTo>
                <a:lnTo>
                  <a:pt x="35" y="188"/>
                </a:lnTo>
                <a:lnTo>
                  <a:pt x="0" y="57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465" name="Group 1240"/>
          <p:cNvGrpSpPr>
            <a:grpSpLocks/>
          </p:cNvGrpSpPr>
          <p:nvPr/>
        </p:nvGrpSpPr>
        <p:grpSpPr bwMode="auto">
          <a:xfrm>
            <a:off x="3870306" y="1646384"/>
            <a:ext cx="531967" cy="320645"/>
            <a:chOff x="-3943" y="-2553"/>
            <a:chExt cx="1034" cy="618"/>
          </a:xfrm>
        </p:grpSpPr>
        <p:sp>
          <p:nvSpPr>
            <p:cNvPr id="466" name="Freeform 1224"/>
            <p:cNvSpPr>
              <a:spLocks/>
            </p:cNvSpPr>
            <p:nvPr/>
          </p:nvSpPr>
          <p:spPr bwMode="auto">
            <a:xfrm>
              <a:off x="-3379" y="-2521"/>
              <a:ext cx="293" cy="330"/>
            </a:xfrm>
            <a:custGeom>
              <a:avLst/>
              <a:gdLst/>
              <a:ahLst/>
              <a:cxnLst>
                <a:cxn ang="0">
                  <a:pos x="210" y="330"/>
                </a:cxn>
                <a:cxn ang="0">
                  <a:pos x="280" y="330"/>
                </a:cxn>
                <a:cxn ang="0">
                  <a:pos x="280" y="251"/>
                </a:cxn>
                <a:cxn ang="0">
                  <a:pos x="203" y="244"/>
                </a:cxn>
                <a:cxn ang="0">
                  <a:pos x="203" y="183"/>
                </a:cxn>
                <a:cxn ang="0">
                  <a:pos x="219" y="183"/>
                </a:cxn>
                <a:cxn ang="0">
                  <a:pos x="219" y="149"/>
                </a:cxn>
                <a:cxn ang="0">
                  <a:pos x="235" y="149"/>
                </a:cxn>
                <a:cxn ang="0">
                  <a:pos x="235" y="82"/>
                </a:cxn>
                <a:cxn ang="0">
                  <a:pos x="293" y="82"/>
                </a:cxn>
                <a:cxn ang="0">
                  <a:pos x="293" y="9"/>
                </a:cxn>
                <a:cxn ang="0">
                  <a:pos x="0" y="0"/>
                </a:cxn>
                <a:cxn ang="0">
                  <a:pos x="0" y="79"/>
                </a:cxn>
                <a:cxn ang="0">
                  <a:pos x="79" y="79"/>
                </a:cxn>
                <a:cxn ang="0">
                  <a:pos x="79" y="113"/>
                </a:cxn>
                <a:cxn ang="0">
                  <a:pos x="37" y="113"/>
                </a:cxn>
                <a:cxn ang="0">
                  <a:pos x="37" y="208"/>
                </a:cxn>
                <a:cxn ang="0">
                  <a:pos x="0" y="208"/>
                </a:cxn>
                <a:cxn ang="0">
                  <a:pos x="0" y="304"/>
                </a:cxn>
                <a:cxn ang="0">
                  <a:pos x="71" y="304"/>
                </a:cxn>
                <a:cxn ang="0">
                  <a:pos x="210" y="313"/>
                </a:cxn>
                <a:cxn ang="0">
                  <a:pos x="210" y="330"/>
                </a:cxn>
              </a:cxnLst>
              <a:rect l="0" t="0" r="r" b="b"/>
              <a:pathLst>
                <a:path w="293" h="330">
                  <a:moveTo>
                    <a:pt x="210" y="330"/>
                  </a:moveTo>
                  <a:lnTo>
                    <a:pt x="280" y="330"/>
                  </a:lnTo>
                  <a:lnTo>
                    <a:pt x="280" y="251"/>
                  </a:lnTo>
                  <a:lnTo>
                    <a:pt x="203" y="244"/>
                  </a:lnTo>
                  <a:lnTo>
                    <a:pt x="203" y="183"/>
                  </a:lnTo>
                  <a:lnTo>
                    <a:pt x="219" y="183"/>
                  </a:lnTo>
                  <a:lnTo>
                    <a:pt x="219" y="149"/>
                  </a:lnTo>
                  <a:lnTo>
                    <a:pt x="235" y="149"/>
                  </a:lnTo>
                  <a:lnTo>
                    <a:pt x="235" y="82"/>
                  </a:lnTo>
                  <a:lnTo>
                    <a:pt x="293" y="82"/>
                  </a:lnTo>
                  <a:lnTo>
                    <a:pt x="293" y="9"/>
                  </a:lnTo>
                  <a:lnTo>
                    <a:pt x="0" y="0"/>
                  </a:lnTo>
                  <a:lnTo>
                    <a:pt x="0" y="79"/>
                  </a:lnTo>
                  <a:lnTo>
                    <a:pt x="79" y="79"/>
                  </a:lnTo>
                  <a:lnTo>
                    <a:pt x="79" y="113"/>
                  </a:lnTo>
                  <a:lnTo>
                    <a:pt x="37" y="113"/>
                  </a:lnTo>
                  <a:lnTo>
                    <a:pt x="37" y="208"/>
                  </a:lnTo>
                  <a:lnTo>
                    <a:pt x="0" y="208"/>
                  </a:lnTo>
                  <a:lnTo>
                    <a:pt x="0" y="304"/>
                  </a:lnTo>
                  <a:lnTo>
                    <a:pt x="71" y="304"/>
                  </a:lnTo>
                  <a:lnTo>
                    <a:pt x="210" y="313"/>
                  </a:lnTo>
                  <a:lnTo>
                    <a:pt x="210" y="33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67" name="Freeform 1225"/>
            <p:cNvSpPr>
              <a:spLocks/>
            </p:cNvSpPr>
            <p:nvPr/>
          </p:nvSpPr>
          <p:spPr bwMode="auto">
            <a:xfrm>
              <a:off x="-3379" y="-2521"/>
              <a:ext cx="293" cy="330"/>
            </a:xfrm>
            <a:custGeom>
              <a:avLst/>
              <a:gdLst/>
              <a:ahLst/>
              <a:cxnLst>
                <a:cxn ang="0">
                  <a:pos x="210" y="330"/>
                </a:cxn>
                <a:cxn ang="0">
                  <a:pos x="280" y="330"/>
                </a:cxn>
                <a:cxn ang="0">
                  <a:pos x="280" y="251"/>
                </a:cxn>
                <a:cxn ang="0">
                  <a:pos x="203" y="244"/>
                </a:cxn>
                <a:cxn ang="0">
                  <a:pos x="203" y="183"/>
                </a:cxn>
                <a:cxn ang="0">
                  <a:pos x="219" y="183"/>
                </a:cxn>
                <a:cxn ang="0">
                  <a:pos x="219" y="149"/>
                </a:cxn>
                <a:cxn ang="0">
                  <a:pos x="235" y="149"/>
                </a:cxn>
                <a:cxn ang="0">
                  <a:pos x="235" y="82"/>
                </a:cxn>
                <a:cxn ang="0">
                  <a:pos x="293" y="82"/>
                </a:cxn>
                <a:cxn ang="0">
                  <a:pos x="293" y="9"/>
                </a:cxn>
                <a:cxn ang="0">
                  <a:pos x="0" y="0"/>
                </a:cxn>
                <a:cxn ang="0">
                  <a:pos x="0" y="79"/>
                </a:cxn>
                <a:cxn ang="0">
                  <a:pos x="79" y="79"/>
                </a:cxn>
                <a:cxn ang="0">
                  <a:pos x="79" y="113"/>
                </a:cxn>
                <a:cxn ang="0">
                  <a:pos x="37" y="113"/>
                </a:cxn>
                <a:cxn ang="0">
                  <a:pos x="37" y="208"/>
                </a:cxn>
                <a:cxn ang="0">
                  <a:pos x="0" y="208"/>
                </a:cxn>
                <a:cxn ang="0">
                  <a:pos x="0" y="304"/>
                </a:cxn>
                <a:cxn ang="0">
                  <a:pos x="71" y="304"/>
                </a:cxn>
                <a:cxn ang="0">
                  <a:pos x="210" y="313"/>
                </a:cxn>
                <a:cxn ang="0">
                  <a:pos x="210" y="330"/>
                </a:cxn>
              </a:cxnLst>
              <a:rect l="0" t="0" r="r" b="b"/>
              <a:pathLst>
                <a:path w="293" h="330">
                  <a:moveTo>
                    <a:pt x="210" y="330"/>
                  </a:moveTo>
                  <a:lnTo>
                    <a:pt x="280" y="330"/>
                  </a:lnTo>
                  <a:lnTo>
                    <a:pt x="280" y="251"/>
                  </a:lnTo>
                  <a:lnTo>
                    <a:pt x="203" y="244"/>
                  </a:lnTo>
                  <a:lnTo>
                    <a:pt x="203" y="183"/>
                  </a:lnTo>
                  <a:lnTo>
                    <a:pt x="219" y="183"/>
                  </a:lnTo>
                  <a:lnTo>
                    <a:pt x="219" y="149"/>
                  </a:lnTo>
                  <a:lnTo>
                    <a:pt x="235" y="149"/>
                  </a:lnTo>
                  <a:lnTo>
                    <a:pt x="235" y="82"/>
                  </a:lnTo>
                  <a:lnTo>
                    <a:pt x="293" y="82"/>
                  </a:lnTo>
                  <a:lnTo>
                    <a:pt x="293" y="9"/>
                  </a:lnTo>
                  <a:lnTo>
                    <a:pt x="0" y="0"/>
                  </a:lnTo>
                  <a:lnTo>
                    <a:pt x="0" y="79"/>
                  </a:lnTo>
                  <a:lnTo>
                    <a:pt x="79" y="79"/>
                  </a:lnTo>
                  <a:lnTo>
                    <a:pt x="79" y="113"/>
                  </a:lnTo>
                  <a:lnTo>
                    <a:pt x="37" y="113"/>
                  </a:lnTo>
                  <a:lnTo>
                    <a:pt x="37" y="208"/>
                  </a:lnTo>
                  <a:lnTo>
                    <a:pt x="0" y="208"/>
                  </a:lnTo>
                  <a:lnTo>
                    <a:pt x="0" y="304"/>
                  </a:lnTo>
                  <a:lnTo>
                    <a:pt x="71" y="304"/>
                  </a:lnTo>
                  <a:lnTo>
                    <a:pt x="210" y="313"/>
                  </a:lnTo>
                  <a:lnTo>
                    <a:pt x="210" y="33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68" name="Freeform 1226"/>
            <p:cNvSpPr>
              <a:spLocks/>
            </p:cNvSpPr>
            <p:nvPr/>
          </p:nvSpPr>
          <p:spPr bwMode="auto">
            <a:xfrm>
              <a:off x="-3366" y="-2216"/>
              <a:ext cx="301" cy="271"/>
            </a:xfrm>
            <a:custGeom>
              <a:avLst/>
              <a:gdLst/>
              <a:ahLst/>
              <a:cxnLst>
                <a:cxn ang="0">
                  <a:pos x="0" y="136"/>
                </a:cxn>
                <a:cxn ang="0">
                  <a:pos x="0" y="260"/>
                </a:cxn>
                <a:cxn ang="0">
                  <a:pos x="246" y="271"/>
                </a:cxn>
                <a:cxn ang="0">
                  <a:pos x="253" y="140"/>
                </a:cxn>
                <a:cxn ang="0">
                  <a:pos x="292" y="140"/>
                </a:cxn>
                <a:cxn ang="0">
                  <a:pos x="301" y="25"/>
                </a:cxn>
                <a:cxn ang="0">
                  <a:pos x="265" y="25"/>
                </a:cxn>
                <a:cxn ang="0">
                  <a:pos x="197" y="25"/>
                </a:cxn>
                <a:cxn ang="0">
                  <a:pos x="197" y="8"/>
                </a:cxn>
                <a:cxn ang="0">
                  <a:pos x="58" y="0"/>
                </a:cxn>
                <a:cxn ang="0">
                  <a:pos x="58" y="136"/>
                </a:cxn>
                <a:cxn ang="0">
                  <a:pos x="0" y="136"/>
                </a:cxn>
              </a:cxnLst>
              <a:rect l="0" t="0" r="r" b="b"/>
              <a:pathLst>
                <a:path w="301" h="271">
                  <a:moveTo>
                    <a:pt x="0" y="136"/>
                  </a:moveTo>
                  <a:lnTo>
                    <a:pt x="0" y="260"/>
                  </a:lnTo>
                  <a:lnTo>
                    <a:pt x="246" y="271"/>
                  </a:lnTo>
                  <a:lnTo>
                    <a:pt x="253" y="140"/>
                  </a:lnTo>
                  <a:lnTo>
                    <a:pt x="292" y="140"/>
                  </a:lnTo>
                  <a:lnTo>
                    <a:pt x="301" y="25"/>
                  </a:lnTo>
                  <a:lnTo>
                    <a:pt x="265" y="25"/>
                  </a:lnTo>
                  <a:lnTo>
                    <a:pt x="197" y="25"/>
                  </a:lnTo>
                  <a:lnTo>
                    <a:pt x="197" y="8"/>
                  </a:lnTo>
                  <a:lnTo>
                    <a:pt x="58" y="0"/>
                  </a:lnTo>
                  <a:lnTo>
                    <a:pt x="58" y="136"/>
                  </a:lnTo>
                  <a:lnTo>
                    <a:pt x="0" y="13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69" name="Freeform 1227"/>
            <p:cNvSpPr>
              <a:spLocks/>
            </p:cNvSpPr>
            <p:nvPr/>
          </p:nvSpPr>
          <p:spPr bwMode="auto">
            <a:xfrm>
              <a:off x="-3366" y="-2216"/>
              <a:ext cx="301" cy="271"/>
            </a:xfrm>
            <a:custGeom>
              <a:avLst/>
              <a:gdLst/>
              <a:ahLst/>
              <a:cxnLst>
                <a:cxn ang="0">
                  <a:pos x="0" y="136"/>
                </a:cxn>
                <a:cxn ang="0">
                  <a:pos x="0" y="260"/>
                </a:cxn>
                <a:cxn ang="0">
                  <a:pos x="246" y="271"/>
                </a:cxn>
                <a:cxn ang="0">
                  <a:pos x="253" y="140"/>
                </a:cxn>
                <a:cxn ang="0">
                  <a:pos x="292" y="140"/>
                </a:cxn>
                <a:cxn ang="0">
                  <a:pos x="301" y="25"/>
                </a:cxn>
                <a:cxn ang="0">
                  <a:pos x="265" y="25"/>
                </a:cxn>
                <a:cxn ang="0">
                  <a:pos x="197" y="25"/>
                </a:cxn>
                <a:cxn ang="0">
                  <a:pos x="197" y="8"/>
                </a:cxn>
                <a:cxn ang="0">
                  <a:pos x="58" y="0"/>
                </a:cxn>
                <a:cxn ang="0">
                  <a:pos x="58" y="136"/>
                </a:cxn>
                <a:cxn ang="0">
                  <a:pos x="0" y="136"/>
                </a:cxn>
              </a:cxnLst>
              <a:rect l="0" t="0" r="r" b="b"/>
              <a:pathLst>
                <a:path w="301" h="271">
                  <a:moveTo>
                    <a:pt x="0" y="136"/>
                  </a:moveTo>
                  <a:lnTo>
                    <a:pt x="0" y="260"/>
                  </a:lnTo>
                  <a:lnTo>
                    <a:pt x="246" y="271"/>
                  </a:lnTo>
                  <a:lnTo>
                    <a:pt x="253" y="140"/>
                  </a:lnTo>
                  <a:lnTo>
                    <a:pt x="292" y="140"/>
                  </a:lnTo>
                  <a:lnTo>
                    <a:pt x="301" y="25"/>
                  </a:lnTo>
                  <a:lnTo>
                    <a:pt x="265" y="25"/>
                  </a:lnTo>
                  <a:lnTo>
                    <a:pt x="197" y="25"/>
                  </a:lnTo>
                  <a:lnTo>
                    <a:pt x="197" y="8"/>
                  </a:lnTo>
                  <a:lnTo>
                    <a:pt x="58" y="0"/>
                  </a:lnTo>
                  <a:lnTo>
                    <a:pt x="58" y="136"/>
                  </a:lnTo>
                  <a:lnTo>
                    <a:pt x="0" y="13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0" name="Freeform 1228"/>
            <p:cNvSpPr>
              <a:spLocks/>
            </p:cNvSpPr>
            <p:nvPr/>
          </p:nvSpPr>
          <p:spPr bwMode="auto">
            <a:xfrm>
              <a:off x="-3176" y="-2512"/>
              <a:ext cx="225" cy="244"/>
            </a:xfrm>
            <a:custGeom>
              <a:avLst/>
              <a:gdLst/>
              <a:ahLst/>
              <a:cxnLst>
                <a:cxn ang="0">
                  <a:pos x="225" y="235"/>
                </a:cxn>
                <a:cxn ang="0">
                  <a:pos x="205" y="217"/>
                </a:cxn>
                <a:cxn ang="0">
                  <a:pos x="191" y="155"/>
                </a:cxn>
                <a:cxn ang="0">
                  <a:pos x="191" y="104"/>
                </a:cxn>
                <a:cxn ang="0">
                  <a:pos x="197" y="71"/>
                </a:cxn>
                <a:cxn ang="0">
                  <a:pos x="202" y="60"/>
                </a:cxn>
                <a:cxn ang="0">
                  <a:pos x="183" y="11"/>
                </a:cxn>
                <a:cxn ang="0">
                  <a:pos x="183" y="1"/>
                </a:cxn>
                <a:cxn ang="0">
                  <a:pos x="88" y="0"/>
                </a:cxn>
                <a:cxn ang="0">
                  <a:pos x="88" y="74"/>
                </a:cxn>
                <a:cxn ang="0">
                  <a:pos x="32" y="74"/>
                </a:cxn>
                <a:cxn ang="0">
                  <a:pos x="32" y="141"/>
                </a:cxn>
                <a:cxn ang="0">
                  <a:pos x="16" y="141"/>
                </a:cxn>
                <a:cxn ang="0">
                  <a:pos x="16" y="174"/>
                </a:cxn>
                <a:cxn ang="0">
                  <a:pos x="0" y="174"/>
                </a:cxn>
                <a:cxn ang="0">
                  <a:pos x="0" y="235"/>
                </a:cxn>
                <a:cxn ang="0">
                  <a:pos x="77" y="244"/>
                </a:cxn>
                <a:cxn ang="0">
                  <a:pos x="225" y="237"/>
                </a:cxn>
                <a:cxn ang="0">
                  <a:pos x="225" y="235"/>
                </a:cxn>
              </a:cxnLst>
              <a:rect l="0" t="0" r="r" b="b"/>
              <a:pathLst>
                <a:path w="225" h="244">
                  <a:moveTo>
                    <a:pt x="225" y="235"/>
                  </a:moveTo>
                  <a:lnTo>
                    <a:pt x="205" y="217"/>
                  </a:lnTo>
                  <a:lnTo>
                    <a:pt x="191" y="155"/>
                  </a:lnTo>
                  <a:lnTo>
                    <a:pt x="191" y="104"/>
                  </a:lnTo>
                  <a:lnTo>
                    <a:pt x="197" y="71"/>
                  </a:lnTo>
                  <a:lnTo>
                    <a:pt x="202" y="60"/>
                  </a:lnTo>
                  <a:lnTo>
                    <a:pt x="183" y="11"/>
                  </a:lnTo>
                  <a:lnTo>
                    <a:pt x="183" y="1"/>
                  </a:lnTo>
                  <a:lnTo>
                    <a:pt x="88" y="0"/>
                  </a:lnTo>
                  <a:lnTo>
                    <a:pt x="88" y="74"/>
                  </a:lnTo>
                  <a:lnTo>
                    <a:pt x="32" y="74"/>
                  </a:lnTo>
                  <a:lnTo>
                    <a:pt x="32" y="141"/>
                  </a:lnTo>
                  <a:lnTo>
                    <a:pt x="16" y="141"/>
                  </a:lnTo>
                  <a:lnTo>
                    <a:pt x="16" y="174"/>
                  </a:lnTo>
                  <a:lnTo>
                    <a:pt x="0" y="174"/>
                  </a:lnTo>
                  <a:lnTo>
                    <a:pt x="0" y="235"/>
                  </a:lnTo>
                  <a:lnTo>
                    <a:pt x="77" y="244"/>
                  </a:lnTo>
                  <a:lnTo>
                    <a:pt x="225" y="237"/>
                  </a:lnTo>
                  <a:lnTo>
                    <a:pt x="225" y="23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1" name="Freeform 1229"/>
            <p:cNvSpPr>
              <a:spLocks/>
            </p:cNvSpPr>
            <p:nvPr/>
          </p:nvSpPr>
          <p:spPr bwMode="auto">
            <a:xfrm>
              <a:off x="-3176" y="-2512"/>
              <a:ext cx="225" cy="244"/>
            </a:xfrm>
            <a:custGeom>
              <a:avLst/>
              <a:gdLst/>
              <a:ahLst/>
              <a:cxnLst>
                <a:cxn ang="0">
                  <a:pos x="225" y="235"/>
                </a:cxn>
                <a:cxn ang="0">
                  <a:pos x="205" y="217"/>
                </a:cxn>
                <a:cxn ang="0">
                  <a:pos x="191" y="155"/>
                </a:cxn>
                <a:cxn ang="0">
                  <a:pos x="191" y="104"/>
                </a:cxn>
                <a:cxn ang="0">
                  <a:pos x="197" y="71"/>
                </a:cxn>
                <a:cxn ang="0">
                  <a:pos x="202" y="60"/>
                </a:cxn>
                <a:cxn ang="0">
                  <a:pos x="183" y="11"/>
                </a:cxn>
                <a:cxn ang="0">
                  <a:pos x="183" y="1"/>
                </a:cxn>
                <a:cxn ang="0">
                  <a:pos x="88" y="0"/>
                </a:cxn>
                <a:cxn ang="0">
                  <a:pos x="88" y="74"/>
                </a:cxn>
                <a:cxn ang="0">
                  <a:pos x="32" y="74"/>
                </a:cxn>
                <a:cxn ang="0">
                  <a:pos x="32" y="141"/>
                </a:cxn>
                <a:cxn ang="0">
                  <a:pos x="16" y="141"/>
                </a:cxn>
                <a:cxn ang="0">
                  <a:pos x="16" y="174"/>
                </a:cxn>
                <a:cxn ang="0">
                  <a:pos x="0" y="174"/>
                </a:cxn>
                <a:cxn ang="0">
                  <a:pos x="0" y="235"/>
                </a:cxn>
                <a:cxn ang="0">
                  <a:pos x="77" y="244"/>
                </a:cxn>
                <a:cxn ang="0">
                  <a:pos x="225" y="237"/>
                </a:cxn>
                <a:cxn ang="0">
                  <a:pos x="225" y="235"/>
                </a:cxn>
              </a:cxnLst>
              <a:rect l="0" t="0" r="r" b="b"/>
              <a:pathLst>
                <a:path w="225" h="244">
                  <a:moveTo>
                    <a:pt x="225" y="235"/>
                  </a:moveTo>
                  <a:lnTo>
                    <a:pt x="205" y="217"/>
                  </a:lnTo>
                  <a:lnTo>
                    <a:pt x="191" y="155"/>
                  </a:lnTo>
                  <a:lnTo>
                    <a:pt x="191" y="104"/>
                  </a:lnTo>
                  <a:lnTo>
                    <a:pt x="197" y="71"/>
                  </a:lnTo>
                  <a:lnTo>
                    <a:pt x="202" y="60"/>
                  </a:lnTo>
                  <a:lnTo>
                    <a:pt x="183" y="11"/>
                  </a:lnTo>
                  <a:lnTo>
                    <a:pt x="183" y="1"/>
                  </a:lnTo>
                  <a:lnTo>
                    <a:pt x="88" y="0"/>
                  </a:lnTo>
                  <a:lnTo>
                    <a:pt x="88" y="74"/>
                  </a:lnTo>
                  <a:lnTo>
                    <a:pt x="32" y="74"/>
                  </a:lnTo>
                  <a:lnTo>
                    <a:pt x="32" y="141"/>
                  </a:lnTo>
                  <a:lnTo>
                    <a:pt x="16" y="141"/>
                  </a:lnTo>
                  <a:lnTo>
                    <a:pt x="16" y="174"/>
                  </a:lnTo>
                  <a:lnTo>
                    <a:pt x="0" y="174"/>
                  </a:lnTo>
                  <a:lnTo>
                    <a:pt x="0" y="235"/>
                  </a:lnTo>
                  <a:lnTo>
                    <a:pt x="77" y="244"/>
                  </a:lnTo>
                  <a:lnTo>
                    <a:pt x="225" y="237"/>
                  </a:lnTo>
                  <a:lnTo>
                    <a:pt x="225" y="23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2" name="Freeform 1230"/>
            <p:cNvSpPr>
              <a:spLocks/>
            </p:cNvSpPr>
            <p:nvPr/>
          </p:nvSpPr>
          <p:spPr bwMode="auto">
            <a:xfrm>
              <a:off x="-3118" y="-2274"/>
              <a:ext cx="209" cy="339"/>
            </a:xfrm>
            <a:custGeom>
              <a:avLst/>
              <a:gdLst/>
              <a:ahLst/>
              <a:cxnLst>
                <a:cxn ang="0">
                  <a:pos x="54" y="84"/>
                </a:cxn>
                <a:cxn ang="0">
                  <a:pos x="45" y="199"/>
                </a:cxn>
                <a:cxn ang="0">
                  <a:pos x="5" y="199"/>
                </a:cxn>
                <a:cxn ang="0">
                  <a:pos x="0" y="329"/>
                </a:cxn>
                <a:cxn ang="0">
                  <a:pos x="209" y="339"/>
                </a:cxn>
                <a:cxn ang="0">
                  <a:pos x="203" y="311"/>
                </a:cxn>
                <a:cxn ang="0">
                  <a:pos x="209" y="284"/>
                </a:cxn>
                <a:cxn ang="0">
                  <a:pos x="186" y="218"/>
                </a:cxn>
                <a:cxn ang="0">
                  <a:pos x="181" y="204"/>
                </a:cxn>
                <a:cxn ang="0">
                  <a:pos x="181" y="171"/>
                </a:cxn>
                <a:cxn ang="0">
                  <a:pos x="176" y="151"/>
                </a:cxn>
                <a:cxn ang="0">
                  <a:pos x="170" y="56"/>
                </a:cxn>
                <a:cxn ang="0">
                  <a:pos x="166" y="0"/>
                </a:cxn>
                <a:cxn ang="0">
                  <a:pos x="17" y="6"/>
                </a:cxn>
                <a:cxn ang="0">
                  <a:pos x="17" y="84"/>
                </a:cxn>
                <a:cxn ang="0">
                  <a:pos x="54" y="84"/>
                </a:cxn>
              </a:cxnLst>
              <a:rect l="0" t="0" r="r" b="b"/>
              <a:pathLst>
                <a:path w="209" h="339">
                  <a:moveTo>
                    <a:pt x="54" y="84"/>
                  </a:moveTo>
                  <a:lnTo>
                    <a:pt x="45" y="199"/>
                  </a:lnTo>
                  <a:lnTo>
                    <a:pt x="5" y="199"/>
                  </a:lnTo>
                  <a:lnTo>
                    <a:pt x="0" y="329"/>
                  </a:lnTo>
                  <a:lnTo>
                    <a:pt x="209" y="339"/>
                  </a:lnTo>
                  <a:lnTo>
                    <a:pt x="203" y="311"/>
                  </a:lnTo>
                  <a:lnTo>
                    <a:pt x="209" y="284"/>
                  </a:lnTo>
                  <a:lnTo>
                    <a:pt x="186" y="218"/>
                  </a:lnTo>
                  <a:lnTo>
                    <a:pt x="181" y="204"/>
                  </a:lnTo>
                  <a:lnTo>
                    <a:pt x="181" y="171"/>
                  </a:lnTo>
                  <a:lnTo>
                    <a:pt x="176" y="151"/>
                  </a:lnTo>
                  <a:lnTo>
                    <a:pt x="170" y="56"/>
                  </a:lnTo>
                  <a:lnTo>
                    <a:pt x="166" y="0"/>
                  </a:lnTo>
                  <a:lnTo>
                    <a:pt x="17" y="6"/>
                  </a:lnTo>
                  <a:lnTo>
                    <a:pt x="17" y="84"/>
                  </a:lnTo>
                  <a:lnTo>
                    <a:pt x="54" y="8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3" name="Freeform 1231"/>
            <p:cNvSpPr>
              <a:spLocks/>
            </p:cNvSpPr>
            <p:nvPr/>
          </p:nvSpPr>
          <p:spPr bwMode="auto">
            <a:xfrm>
              <a:off x="-3118" y="-2274"/>
              <a:ext cx="209" cy="339"/>
            </a:xfrm>
            <a:custGeom>
              <a:avLst/>
              <a:gdLst/>
              <a:ahLst/>
              <a:cxnLst>
                <a:cxn ang="0">
                  <a:pos x="54" y="84"/>
                </a:cxn>
                <a:cxn ang="0">
                  <a:pos x="45" y="199"/>
                </a:cxn>
                <a:cxn ang="0">
                  <a:pos x="5" y="199"/>
                </a:cxn>
                <a:cxn ang="0">
                  <a:pos x="0" y="329"/>
                </a:cxn>
                <a:cxn ang="0">
                  <a:pos x="209" y="339"/>
                </a:cxn>
                <a:cxn ang="0">
                  <a:pos x="203" y="311"/>
                </a:cxn>
                <a:cxn ang="0">
                  <a:pos x="209" y="284"/>
                </a:cxn>
                <a:cxn ang="0">
                  <a:pos x="186" y="218"/>
                </a:cxn>
                <a:cxn ang="0">
                  <a:pos x="181" y="204"/>
                </a:cxn>
                <a:cxn ang="0">
                  <a:pos x="181" y="171"/>
                </a:cxn>
                <a:cxn ang="0">
                  <a:pos x="176" y="151"/>
                </a:cxn>
                <a:cxn ang="0">
                  <a:pos x="170" y="56"/>
                </a:cxn>
                <a:cxn ang="0">
                  <a:pos x="166" y="0"/>
                </a:cxn>
                <a:cxn ang="0">
                  <a:pos x="17" y="6"/>
                </a:cxn>
                <a:cxn ang="0">
                  <a:pos x="17" y="84"/>
                </a:cxn>
                <a:cxn ang="0">
                  <a:pos x="54" y="84"/>
                </a:cxn>
              </a:cxnLst>
              <a:rect l="0" t="0" r="r" b="b"/>
              <a:pathLst>
                <a:path w="209" h="339">
                  <a:moveTo>
                    <a:pt x="54" y="84"/>
                  </a:moveTo>
                  <a:lnTo>
                    <a:pt x="45" y="199"/>
                  </a:lnTo>
                  <a:lnTo>
                    <a:pt x="5" y="199"/>
                  </a:lnTo>
                  <a:lnTo>
                    <a:pt x="0" y="329"/>
                  </a:lnTo>
                  <a:lnTo>
                    <a:pt x="209" y="339"/>
                  </a:lnTo>
                  <a:lnTo>
                    <a:pt x="203" y="311"/>
                  </a:lnTo>
                  <a:lnTo>
                    <a:pt x="209" y="284"/>
                  </a:lnTo>
                  <a:lnTo>
                    <a:pt x="186" y="218"/>
                  </a:lnTo>
                  <a:lnTo>
                    <a:pt x="181" y="204"/>
                  </a:lnTo>
                  <a:lnTo>
                    <a:pt x="181" y="171"/>
                  </a:lnTo>
                  <a:lnTo>
                    <a:pt x="176" y="151"/>
                  </a:lnTo>
                  <a:lnTo>
                    <a:pt x="170" y="56"/>
                  </a:lnTo>
                  <a:lnTo>
                    <a:pt x="166" y="0"/>
                  </a:lnTo>
                  <a:lnTo>
                    <a:pt x="17" y="6"/>
                  </a:lnTo>
                  <a:lnTo>
                    <a:pt x="17" y="84"/>
                  </a:lnTo>
                  <a:lnTo>
                    <a:pt x="54" y="8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4" name="Freeform 1232"/>
            <p:cNvSpPr>
              <a:spLocks/>
            </p:cNvSpPr>
            <p:nvPr/>
          </p:nvSpPr>
          <p:spPr bwMode="auto">
            <a:xfrm>
              <a:off x="-3685" y="-2331"/>
              <a:ext cx="378" cy="376"/>
            </a:xfrm>
            <a:custGeom>
              <a:avLst/>
              <a:gdLst/>
              <a:ahLst/>
              <a:cxnLst>
                <a:cxn ang="0">
                  <a:pos x="306" y="114"/>
                </a:cxn>
                <a:cxn ang="0">
                  <a:pos x="306" y="17"/>
                </a:cxn>
                <a:cxn ang="0">
                  <a:pos x="0" y="0"/>
                </a:cxn>
                <a:cxn ang="0">
                  <a:pos x="0" y="20"/>
                </a:cxn>
                <a:cxn ang="0">
                  <a:pos x="10" y="30"/>
                </a:cxn>
                <a:cxn ang="0">
                  <a:pos x="10" y="103"/>
                </a:cxn>
                <a:cxn ang="0">
                  <a:pos x="20" y="103"/>
                </a:cxn>
                <a:cxn ang="0">
                  <a:pos x="20" y="362"/>
                </a:cxn>
                <a:cxn ang="0">
                  <a:pos x="319" y="376"/>
                </a:cxn>
                <a:cxn ang="0">
                  <a:pos x="319" y="252"/>
                </a:cxn>
                <a:cxn ang="0">
                  <a:pos x="378" y="252"/>
                </a:cxn>
                <a:cxn ang="0">
                  <a:pos x="378" y="114"/>
                </a:cxn>
                <a:cxn ang="0">
                  <a:pos x="306" y="114"/>
                </a:cxn>
              </a:cxnLst>
              <a:rect l="0" t="0" r="r" b="b"/>
              <a:pathLst>
                <a:path w="378" h="376">
                  <a:moveTo>
                    <a:pt x="306" y="114"/>
                  </a:moveTo>
                  <a:lnTo>
                    <a:pt x="306" y="17"/>
                  </a:lnTo>
                  <a:lnTo>
                    <a:pt x="0" y="0"/>
                  </a:lnTo>
                  <a:lnTo>
                    <a:pt x="0" y="20"/>
                  </a:lnTo>
                  <a:lnTo>
                    <a:pt x="10" y="30"/>
                  </a:lnTo>
                  <a:lnTo>
                    <a:pt x="10" y="103"/>
                  </a:lnTo>
                  <a:lnTo>
                    <a:pt x="20" y="103"/>
                  </a:lnTo>
                  <a:lnTo>
                    <a:pt x="20" y="362"/>
                  </a:lnTo>
                  <a:lnTo>
                    <a:pt x="319" y="376"/>
                  </a:lnTo>
                  <a:lnTo>
                    <a:pt x="319" y="252"/>
                  </a:lnTo>
                  <a:lnTo>
                    <a:pt x="378" y="252"/>
                  </a:lnTo>
                  <a:lnTo>
                    <a:pt x="378" y="114"/>
                  </a:lnTo>
                  <a:lnTo>
                    <a:pt x="306" y="11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5" name="Freeform 1233"/>
            <p:cNvSpPr>
              <a:spLocks/>
            </p:cNvSpPr>
            <p:nvPr/>
          </p:nvSpPr>
          <p:spPr bwMode="auto">
            <a:xfrm>
              <a:off x="-3685" y="-2331"/>
              <a:ext cx="378" cy="376"/>
            </a:xfrm>
            <a:custGeom>
              <a:avLst/>
              <a:gdLst/>
              <a:ahLst/>
              <a:cxnLst>
                <a:cxn ang="0">
                  <a:pos x="306" y="114"/>
                </a:cxn>
                <a:cxn ang="0">
                  <a:pos x="306" y="17"/>
                </a:cxn>
                <a:cxn ang="0">
                  <a:pos x="0" y="0"/>
                </a:cxn>
                <a:cxn ang="0">
                  <a:pos x="0" y="20"/>
                </a:cxn>
                <a:cxn ang="0">
                  <a:pos x="10" y="30"/>
                </a:cxn>
                <a:cxn ang="0">
                  <a:pos x="10" y="103"/>
                </a:cxn>
                <a:cxn ang="0">
                  <a:pos x="20" y="103"/>
                </a:cxn>
                <a:cxn ang="0">
                  <a:pos x="20" y="362"/>
                </a:cxn>
                <a:cxn ang="0">
                  <a:pos x="319" y="376"/>
                </a:cxn>
                <a:cxn ang="0">
                  <a:pos x="319" y="252"/>
                </a:cxn>
                <a:cxn ang="0">
                  <a:pos x="378" y="252"/>
                </a:cxn>
                <a:cxn ang="0">
                  <a:pos x="378" y="114"/>
                </a:cxn>
                <a:cxn ang="0">
                  <a:pos x="306" y="114"/>
                </a:cxn>
              </a:cxnLst>
              <a:rect l="0" t="0" r="r" b="b"/>
              <a:pathLst>
                <a:path w="378" h="376">
                  <a:moveTo>
                    <a:pt x="306" y="114"/>
                  </a:moveTo>
                  <a:lnTo>
                    <a:pt x="306" y="17"/>
                  </a:lnTo>
                  <a:lnTo>
                    <a:pt x="0" y="0"/>
                  </a:lnTo>
                  <a:lnTo>
                    <a:pt x="0" y="20"/>
                  </a:lnTo>
                  <a:lnTo>
                    <a:pt x="10" y="30"/>
                  </a:lnTo>
                  <a:lnTo>
                    <a:pt x="10" y="103"/>
                  </a:lnTo>
                  <a:lnTo>
                    <a:pt x="20" y="103"/>
                  </a:lnTo>
                  <a:lnTo>
                    <a:pt x="20" y="362"/>
                  </a:lnTo>
                  <a:lnTo>
                    <a:pt x="319" y="376"/>
                  </a:lnTo>
                  <a:lnTo>
                    <a:pt x="319" y="252"/>
                  </a:lnTo>
                  <a:lnTo>
                    <a:pt x="378" y="252"/>
                  </a:lnTo>
                  <a:lnTo>
                    <a:pt x="378" y="114"/>
                  </a:lnTo>
                  <a:lnTo>
                    <a:pt x="306" y="11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6" name="Freeform 1234"/>
            <p:cNvSpPr>
              <a:spLocks/>
            </p:cNvSpPr>
            <p:nvPr/>
          </p:nvSpPr>
          <p:spPr bwMode="auto">
            <a:xfrm>
              <a:off x="-3943" y="-2321"/>
              <a:ext cx="278" cy="353"/>
            </a:xfrm>
            <a:custGeom>
              <a:avLst/>
              <a:gdLst/>
              <a:ahLst/>
              <a:cxnLst>
                <a:cxn ang="0">
                  <a:pos x="267" y="94"/>
                </a:cxn>
                <a:cxn ang="0">
                  <a:pos x="267" y="21"/>
                </a:cxn>
                <a:cxn ang="0">
                  <a:pos x="256" y="11"/>
                </a:cxn>
                <a:cxn ang="0">
                  <a:pos x="222" y="0"/>
                </a:cxn>
                <a:cxn ang="0">
                  <a:pos x="222" y="24"/>
                </a:cxn>
                <a:cxn ang="0">
                  <a:pos x="158" y="24"/>
                </a:cxn>
                <a:cxn ang="0">
                  <a:pos x="149" y="91"/>
                </a:cxn>
                <a:cxn ang="0">
                  <a:pos x="21" y="73"/>
                </a:cxn>
                <a:cxn ang="0">
                  <a:pos x="0" y="341"/>
                </a:cxn>
                <a:cxn ang="0">
                  <a:pos x="278" y="353"/>
                </a:cxn>
                <a:cxn ang="0">
                  <a:pos x="278" y="94"/>
                </a:cxn>
                <a:cxn ang="0">
                  <a:pos x="267" y="94"/>
                </a:cxn>
              </a:cxnLst>
              <a:rect l="0" t="0" r="r" b="b"/>
              <a:pathLst>
                <a:path w="278" h="353">
                  <a:moveTo>
                    <a:pt x="267" y="94"/>
                  </a:moveTo>
                  <a:lnTo>
                    <a:pt x="267" y="21"/>
                  </a:lnTo>
                  <a:lnTo>
                    <a:pt x="256" y="11"/>
                  </a:lnTo>
                  <a:lnTo>
                    <a:pt x="222" y="0"/>
                  </a:lnTo>
                  <a:lnTo>
                    <a:pt x="222" y="24"/>
                  </a:lnTo>
                  <a:lnTo>
                    <a:pt x="158" y="24"/>
                  </a:lnTo>
                  <a:lnTo>
                    <a:pt x="149" y="91"/>
                  </a:lnTo>
                  <a:lnTo>
                    <a:pt x="21" y="73"/>
                  </a:lnTo>
                  <a:lnTo>
                    <a:pt x="0" y="341"/>
                  </a:lnTo>
                  <a:lnTo>
                    <a:pt x="278" y="353"/>
                  </a:lnTo>
                  <a:lnTo>
                    <a:pt x="278" y="94"/>
                  </a:lnTo>
                  <a:lnTo>
                    <a:pt x="267" y="9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7" name="Freeform 1235"/>
            <p:cNvSpPr>
              <a:spLocks/>
            </p:cNvSpPr>
            <p:nvPr/>
          </p:nvSpPr>
          <p:spPr bwMode="auto">
            <a:xfrm>
              <a:off x="-3943" y="-2321"/>
              <a:ext cx="278" cy="353"/>
            </a:xfrm>
            <a:custGeom>
              <a:avLst/>
              <a:gdLst/>
              <a:ahLst/>
              <a:cxnLst>
                <a:cxn ang="0">
                  <a:pos x="267" y="94"/>
                </a:cxn>
                <a:cxn ang="0">
                  <a:pos x="267" y="21"/>
                </a:cxn>
                <a:cxn ang="0">
                  <a:pos x="256" y="11"/>
                </a:cxn>
                <a:cxn ang="0">
                  <a:pos x="222" y="0"/>
                </a:cxn>
                <a:cxn ang="0">
                  <a:pos x="222" y="24"/>
                </a:cxn>
                <a:cxn ang="0">
                  <a:pos x="158" y="24"/>
                </a:cxn>
                <a:cxn ang="0">
                  <a:pos x="149" y="91"/>
                </a:cxn>
                <a:cxn ang="0">
                  <a:pos x="21" y="73"/>
                </a:cxn>
                <a:cxn ang="0">
                  <a:pos x="0" y="341"/>
                </a:cxn>
                <a:cxn ang="0">
                  <a:pos x="278" y="353"/>
                </a:cxn>
                <a:cxn ang="0">
                  <a:pos x="278" y="94"/>
                </a:cxn>
                <a:cxn ang="0">
                  <a:pos x="267" y="94"/>
                </a:cxn>
              </a:cxnLst>
              <a:rect l="0" t="0" r="r" b="b"/>
              <a:pathLst>
                <a:path w="278" h="353">
                  <a:moveTo>
                    <a:pt x="267" y="94"/>
                  </a:moveTo>
                  <a:lnTo>
                    <a:pt x="267" y="21"/>
                  </a:lnTo>
                  <a:lnTo>
                    <a:pt x="256" y="11"/>
                  </a:lnTo>
                  <a:lnTo>
                    <a:pt x="222" y="0"/>
                  </a:lnTo>
                  <a:lnTo>
                    <a:pt x="222" y="24"/>
                  </a:lnTo>
                  <a:lnTo>
                    <a:pt x="158" y="24"/>
                  </a:lnTo>
                  <a:lnTo>
                    <a:pt x="149" y="91"/>
                  </a:lnTo>
                  <a:lnTo>
                    <a:pt x="21" y="73"/>
                  </a:lnTo>
                  <a:lnTo>
                    <a:pt x="0" y="341"/>
                  </a:lnTo>
                  <a:lnTo>
                    <a:pt x="278" y="353"/>
                  </a:lnTo>
                  <a:lnTo>
                    <a:pt x="278" y="94"/>
                  </a:lnTo>
                  <a:lnTo>
                    <a:pt x="267" y="9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8" name="Freeform 1236"/>
            <p:cNvSpPr>
              <a:spLocks/>
            </p:cNvSpPr>
            <p:nvPr/>
          </p:nvSpPr>
          <p:spPr bwMode="auto">
            <a:xfrm>
              <a:off x="-3657" y="-2532"/>
              <a:ext cx="357" cy="221"/>
            </a:xfrm>
            <a:custGeom>
              <a:avLst/>
              <a:gdLst/>
              <a:ahLst/>
              <a:cxnLst>
                <a:cxn ang="0">
                  <a:pos x="278" y="90"/>
                </a:cxn>
                <a:cxn ang="0">
                  <a:pos x="278" y="10"/>
                </a:cxn>
                <a:cxn ang="0">
                  <a:pos x="216" y="9"/>
                </a:cxn>
                <a:cxn ang="0">
                  <a:pos x="28" y="0"/>
                </a:cxn>
                <a:cxn ang="0">
                  <a:pos x="28" y="24"/>
                </a:cxn>
                <a:cxn ang="0">
                  <a:pos x="9" y="24"/>
                </a:cxn>
                <a:cxn ang="0">
                  <a:pos x="0" y="67"/>
                </a:cxn>
                <a:cxn ang="0">
                  <a:pos x="37" y="67"/>
                </a:cxn>
                <a:cxn ang="0">
                  <a:pos x="37" y="205"/>
                </a:cxn>
                <a:cxn ang="0">
                  <a:pos x="276" y="221"/>
                </a:cxn>
                <a:cxn ang="0">
                  <a:pos x="315" y="221"/>
                </a:cxn>
                <a:cxn ang="0">
                  <a:pos x="315" y="124"/>
                </a:cxn>
                <a:cxn ang="0">
                  <a:pos x="357" y="124"/>
                </a:cxn>
                <a:cxn ang="0">
                  <a:pos x="357" y="90"/>
                </a:cxn>
                <a:cxn ang="0">
                  <a:pos x="278" y="90"/>
                </a:cxn>
              </a:cxnLst>
              <a:rect l="0" t="0" r="r" b="b"/>
              <a:pathLst>
                <a:path w="357" h="221">
                  <a:moveTo>
                    <a:pt x="278" y="90"/>
                  </a:moveTo>
                  <a:lnTo>
                    <a:pt x="278" y="10"/>
                  </a:lnTo>
                  <a:lnTo>
                    <a:pt x="216" y="9"/>
                  </a:lnTo>
                  <a:lnTo>
                    <a:pt x="28" y="0"/>
                  </a:lnTo>
                  <a:lnTo>
                    <a:pt x="28" y="24"/>
                  </a:lnTo>
                  <a:lnTo>
                    <a:pt x="9" y="24"/>
                  </a:lnTo>
                  <a:lnTo>
                    <a:pt x="0" y="67"/>
                  </a:lnTo>
                  <a:lnTo>
                    <a:pt x="37" y="67"/>
                  </a:lnTo>
                  <a:lnTo>
                    <a:pt x="37" y="205"/>
                  </a:lnTo>
                  <a:lnTo>
                    <a:pt x="276" y="221"/>
                  </a:lnTo>
                  <a:lnTo>
                    <a:pt x="315" y="221"/>
                  </a:lnTo>
                  <a:lnTo>
                    <a:pt x="315" y="124"/>
                  </a:lnTo>
                  <a:lnTo>
                    <a:pt x="357" y="124"/>
                  </a:lnTo>
                  <a:lnTo>
                    <a:pt x="357" y="90"/>
                  </a:lnTo>
                  <a:lnTo>
                    <a:pt x="278" y="9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79" name="Freeform 1237"/>
            <p:cNvSpPr>
              <a:spLocks/>
            </p:cNvSpPr>
            <p:nvPr/>
          </p:nvSpPr>
          <p:spPr bwMode="auto">
            <a:xfrm>
              <a:off x="-3657" y="-2532"/>
              <a:ext cx="357" cy="221"/>
            </a:xfrm>
            <a:custGeom>
              <a:avLst/>
              <a:gdLst/>
              <a:ahLst/>
              <a:cxnLst>
                <a:cxn ang="0">
                  <a:pos x="278" y="90"/>
                </a:cxn>
                <a:cxn ang="0">
                  <a:pos x="278" y="10"/>
                </a:cxn>
                <a:cxn ang="0">
                  <a:pos x="216" y="9"/>
                </a:cxn>
                <a:cxn ang="0">
                  <a:pos x="28" y="0"/>
                </a:cxn>
                <a:cxn ang="0">
                  <a:pos x="28" y="24"/>
                </a:cxn>
                <a:cxn ang="0">
                  <a:pos x="9" y="24"/>
                </a:cxn>
                <a:cxn ang="0">
                  <a:pos x="0" y="67"/>
                </a:cxn>
                <a:cxn ang="0">
                  <a:pos x="37" y="67"/>
                </a:cxn>
                <a:cxn ang="0">
                  <a:pos x="37" y="205"/>
                </a:cxn>
                <a:cxn ang="0">
                  <a:pos x="276" y="221"/>
                </a:cxn>
                <a:cxn ang="0">
                  <a:pos x="315" y="221"/>
                </a:cxn>
                <a:cxn ang="0">
                  <a:pos x="315" y="124"/>
                </a:cxn>
                <a:cxn ang="0">
                  <a:pos x="357" y="124"/>
                </a:cxn>
                <a:cxn ang="0">
                  <a:pos x="357" y="90"/>
                </a:cxn>
                <a:cxn ang="0">
                  <a:pos x="278" y="90"/>
                </a:cxn>
              </a:cxnLst>
              <a:rect l="0" t="0" r="r" b="b"/>
              <a:pathLst>
                <a:path w="357" h="221">
                  <a:moveTo>
                    <a:pt x="278" y="90"/>
                  </a:moveTo>
                  <a:lnTo>
                    <a:pt x="278" y="10"/>
                  </a:lnTo>
                  <a:lnTo>
                    <a:pt x="216" y="9"/>
                  </a:lnTo>
                  <a:lnTo>
                    <a:pt x="28" y="0"/>
                  </a:lnTo>
                  <a:lnTo>
                    <a:pt x="28" y="24"/>
                  </a:lnTo>
                  <a:lnTo>
                    <a:pt x="9" y="24"/>
                  </a:lnTo>
                  <a:lnTo>
                    <a:pt x="0" y="67"/>
                  </a:lnTo>
                  <a:lnTo>
                    <a:pt x="37" y="67"/>
                  </a:lnTo>
                  <a:lnTo>
                    <a:pt x="37" y="205"/>
                  </a:lnTo>
                  <a:lnTo>
                    <a:pt x="276" y="221"/>
                  </a:lnTo>
                  <a:lnTo>
                    <a:pt x="315" y="221"/>
                  </a:lnTo>
                  <a:lnTo>
                    <a:pt x="315" y="124"/>
                  </a:lnTo>
                  <a:lnTo>
                    <a:pt x="357" y="124"/>
                  </a:lnTo>
                  <a:lnTo>
                    <a:pt x="357" y="90"/>
                  </a:lnTo>
                  <a:lnTo>
                    <a:pt x="278" y="9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80" name="Freeform 1238"/>
            <p:cNvSpPr>
              <a:spLocks/>
            </p:cNvSpPr>
            <p:nvPr/>
          </p:nvSpPr>
          <p:spPr bwMode="auto">
            <a:xfrm>
              <a:off x="-3921" y="-2553"/>
              <a:ext cx="301" cy="323"/>
            </a:xfrm>
            <a:custGeom>
              <a:avLst/>
              <a:gdLst/>
              <a:ahLst/>
              <a:cxnLst>
                <a:cxn ang="0">
                  <a:pos x="264" y="87"/>
                </a:cxn>
                <a:cxn ang="0">
                  <a:pos x="274" y="44"/>
                </a:cxn>
                <a:cxn ang="0">
                  <a:pos x="292" y="44"/>
                </a:cxn>
                <a:cxn ang="0">
                  <a:pos x="292" y="20"/>
                </a:cxn>
                <a:cxn ang="0">
                  <a:pos x="24" y="0"/>
                </a:cxn>
                <a:cxn ang="0">
                  <a:pos x="0" y="303"/>
                </a:cxn>
                <a:cxn ang="0">
                  <a:pos x="128" y="323"/>
                </a:cxn>
                <a:cxn ang="0">
                  <a:pos x="136" y="255"/>
                </a:cxn>
                <a:cxn ang="0">
                  <a:pos x="202" y="255"/>
                </a:cxn>
                <a:cxn ang="0">
                  <a:pos x="202" y="231"/>
                </a:cxn>
                <a:cxn ang="0">
                  <a:pos x="236" y="243"/>
                </a:cxn>
                <a:cxn ang="0">
                  <a:pos x="236" y="222"/>
                </a:cxn>
                <a:cxn ang="0">
                  <a:pos x="301" y="226"/>
                </a:cxn>
                <a:cxn ang="0">
                  <a:pos x="301" y="87"/>
                </a:cxn>
                <a:cxn ang="0">
                  <a:pos x="264" y="87"/>
                </a:cxn>
              </a:cxnLst>
              <a:rect l="0" t="0" r="r" b="b"/>
              <a:pathLst>
                <a:path w="301" h="323">
                  <a:moveTo>
                    <a:pt x="264" y="87"/>
                  </a:moveTo>
                  <a:lnTo>
                    <a:pt x="274" y="44"/>
                  </a:lnTo>
                  <a:lnTo>
                    <a:pt x="292" y="44"/>
                  </a:lnTo>
                  <a:lnTo>
                    <a:pt x="292" y="20"/>
                  </a:lnTo>
                  <a:lnTo>
                    <a:pt x="24" y="0"/>
                  </a:lnTo>
                  <a:lnTo>
                    <a:pt x="0" y="303"/>
                  </a:lnTo>
                  <a:lnTo>
                    <a:pt x="128" y="323"/>
                  </a:lnTo>
                  <a:lnTo>
                    <a:pt x="136" y="255"/>
                  </a:lnTo>
                  <a:lnTo>
                    <a:pt x="202" y="255"/>
                  </a:lnTo>
                  <a:lnTo>
                    <a:pt x="202" y="231"/>
                  </a:lnTo>
                  <a:lnTo>
                    <a:pt x="236" y="243"/>
                  </a:lnTo>
                  <a:lnTo>
                    <a:pt x="236" y="222"/>
                  </a:lnTo>
                  <a:lnTo>
                    <a:pt x="301" y="226"/>
                  </a:lnTo>
                  <a:lnTo>
                    <a:pt x="301" y="87"/>
                  </a:lnTo>
                  <a:lnTo>
                    <a:pt x="264" y="8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81" name="Freeform 1239"/>
            <p:cNvSpPr>
              <a:spLocks/>
            </p:cNvSpPr>
            <p:nvPr/>
          </p:nvSpPr>
          <p:spPr bwMode="auto">
            <a:xfrm>
              <a:off x="-3921" y="-2553"/>
              <a:ext cx="301" cy="323"/>
            </a:xfrm>
            <a:custGeom>
              <a:avLst/>
              <a:gdLst/>
              <a:ahLst/>
              <a:cxnLst>
                <a:cxn ang="0">
                  <a:pos x="264" y="87"/>
                </a:cxn>
                <a:cxn ang="0">
                  <a:pos x="274" y="44"/>
                </a:cxn>
                <a:cxn ang="0">
                  <a:pos x="292" y="44"/>
                </a:cxn>
                <a:cxn ang="0">
                  <a:pos x="292" y="20"/>
                </a:cxn>
                <a:cxn ang="0">
                  <a:pos x="24" y="0"/>
                </a:cxn>
                <a:cxn ang="0">
                  <a:pos x="0" y="303"/>
                </a:cxn>
                <a:cxn ang="0">
                  <a:pos x="128" y="323"/>
                </a:cxn>
                <a:cxn ang="0">
                  <a:pos x="136" y="255"/>
                </a:cxn>
                <a:cxn ang="0">
                  <a:pos x="202" y="255"/>
                </a:cxn>
                <a:cxn ang="0">
                  <a:pos x="202" y="231"/>
                </a:cxn>
                <a:cxn ang="0">
                  <a:pos x="236" y="243"/>
                </a:cxn>
                <a:cxn ang="0">
                  <a:pos x="236" y="222"/>
                </a:cxn>
                <a:cxn ang="0">
                  <a:pos x="301" y="226"/>
                </a:cxn>
                <a:cxn ang="0">
                  <a:pos x="301" y="87"/>
                </a:cxn>
                <a:cxn ang="0">
                  <a:pos x="264" y="87"/>
                </a:cxn>
              </a:cxnLst>
              <a:rect l="0" t="0" r="r" b="b"/>
              <a:pathLst>
                <a:path w="301" h="323">
                  <a:moveTo>
                    <a:pt x="264" y="87"/>
                  </a:moveTo>
                  <a:lnTo>
                    <a:pt x="274" y="44"/>
                  </a:lnTo>
                  <a:lnTo>
                    <a:pt x="292" y="44"/>
                  </a:lnTo>
                  <a:lnTo>
                    <a:pt x="292" y="20"/>
                  </a:lnTo>
                  <a:lnTo>
                    <a:pt x="24" y="0"/>
                  </a:lnTo>
                  <a:lnTo>
                    <a:pt x="0" y="303"/>
                  </a:lnTo>
                  <a:lnTo>
                    <a:pt x="128" y="323"/>
                  </a:lnTo>
                  <a:lnTo>
                    <a:pt x="136" y="255"/>
                  </a:lnTo>
                  <a:lnTo>
                    <a:pt x="202" y="255"/>
                  </a:lnTo>
                  <a:lnTo>
                    <a:pt x="202" y="231"/>
                  </a:lnTo>
                  <a:lnTo>
                    <a:pt x="236" y="243"/>
                  </a:lnTo>
                  <a:lnTo>
                    <a:pt x="236" y="222"/>
                  </a:lnTo>
                  <a:lnTo>
                    <a:pt x="301" y="226"/>
                  </a:lnTo>
                  <a:lnTo>
                    <a:pt x="301" y="87"/>
                  </a:lnTo>
                  <a:lnTo>
                    <a:pt x="264" y="8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482" name="Freeform 1241"/>
          <p:cNvSpPr>
            <a:spLocks/>
          </p:cNvSpPr>
          <p:nvPr/>
        </p:nvSpPr>
        <p:spPr bwMode="auto">
          <a:xfrm>
            <a:off x="3868247" y="1643791"/>
            <a:ext cx="537626" cy="327908"/>
          </a:xfrm>
          <a:custGeom>
            <a:avLst/>
            <a:gdLst/>
            <a:ahLst/>
            <a:cxnLst>
              <a:cxn ang="0">
                <a:pos x="0" y="587"/>
              </a:cxn>
              <a:cxn ang="0">
                <a:pos x="1045" y="632"/>
              </a:cxn>
              <a:cxn ang="0">
                <a:pos x="1040" y="604"/>
              </a:cxn>
              <a:cxn ang="0">
                <a:pos x="1045" y="577"/>
              </a:cxn>
              <a:cxn ang="0">
                <a:pos x="1023" y="509"/>
              </a:cxn>
              <a:cxn ang="0">
                <a:pos x="1018" y="493"/>
              </a:cxn>
              <a:cxn ang="0">
                <a:pos x="1018" y="461"/>
              </a:cxn>
              <a:cxn ang="0">
                <a:pos x="1012" y="440"/>
              </a:cxn>
              <a:cxn ang="0">
                <a:pos x="1008" y="341"/>
              </a:cxn>
              <a:cxn ang="0">
                <a:pos x="1000" y="282"/>
              </a:cxn>
              <a:cxn ang="0">
                <a:pos x="981" y="263"/>
              </a:cxn>
              <a:cxn ang="0">
                <a:pos x="968" y="201"/>
              </a:cxn>
              <a:cxn ang="0">
                <a:pos x="968" y="149"/>
              </a:cxn>
              <a:cxn ang="0">
                <a:pos x="975" y="115"/>
              </a:cxn>
              <a:cxn ang="0">
                <a:pos x="980" y="104"/>
              </a:cxn>
              <a:cxn ang="0">
                <a:pos x="960" y="54"/>
              </a:cxn>
              <a:cxn ang="0">
                <a:pos x="960" y="44"/>
              </a:cxn>
              <a:cxn ang="0">
                <a:pos x="509" y="31"/>
              </a:cxn>
              <a:cxn ang="0">
                <a:pos x="317" y="21"/>
              </a:cxn>
              <a:cxn ang="0">
                <a:pos x="47" y="0"/>
              </a:cxn>
              <a:cxn ang="0">
                <a:pos x="0" y="587"/>
              </a:cxn>
            </a:cxnLst>
            <a:rect l="0" t="0" r="r" b="b"/>
            <a:pathLst>
              <a:path w="1045" h="632">
                <a:moveTo>
                  <a:pt x="0" y="587"/>
                </a:moveTo>
                <a:lnTo>
                  <a:pt x="1045" y="632"/>
                </a:lnTo>
                <a:lnTo>
                  <a:pt x="1040" y="604"/>
                </a:lnTo>
                <a:lnTo>
                  <a:pt x="1045" y="577"/>
                </a:lnTo>
                <a:lnTo>
                  <a:pt x="1023" y="509"/>
                </a:lnTo>
                <a:lnTo>
                  <a:pt x="1018" y="493"/>
                </a:lnTo>
                <a:lnTo>
                  <a:pt x="1018" y="461"/>
                </a:lnTo>
                <a:lnTo>
                  <a:pt x="1012" y="440"/>
                </a:lnTo>
                <a:lnTo>
                  <a:pt x="1008" y="341"/>
                </a:lnTo>
                <a:lnTo>
                  <a:pt x="1000" y="282"/>
                </a:lnTo>
                <a:lnTo>
                  <a:pt x="981" y="263"/>
                </a:lnTo>
                <a:lnTo>
                  <a:pt x="968" y="201"/>
                </a:lnTo>
                <a:lnTo>
                  <a:pt x="968" y="149"/>
                </a:lnTo>
                <a:lnTo>
                  <a:pt x="975" y="115"/>
                </a:lnTo>
                <a:lnTo>
                  <a:pt x="980" y="104"/>
                </a:lnTo>
                <a:lnTo>
                  <a:pt x="960" y="54"/>
                </a:lnTo>
                <a:lnTo>
                  <a:pt x="960" y="44"/>
                </a:lnTo>
                <a:lnTo>
                  <a:pt x="509" y="31"/>
                </a:lnTo>
                <a:lnTo>
                  <a:pt x="317" y="21"/>
                </a:lnTo>
                <a:lnTo>
                  <a:pt x="47" y="0"/>
                </a:lnTo>
                <a:lnTo>
                  <a:pt x="0" y="587"/>
                </a:lnTo>
                <a:close/>
              </a:path>
            </a:pathLst>
          </a:custGeom>
          <a:solidFill>
            <a:srgbClr val="FFC000"/>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83" name="Freeform 1242"/>
          <p:cNvSpPr>
            <a:spLocks/>
          </p:cNvSpPr>
          <p:nvPr/>
        </p:nvSpPr>
        <p:spPr bwMode="auto">
          <a:xfrm>
            <a:off x="3868247" y="1643791"/>
            <a:ext cx="537626" cy="327908"/>
          </a:xfrm>
          <a:custGeom>
            <a:avLst/>
            <a:gdLst/>
            <a:ahLst/>
            <a:cxnLst>
              <a:cxn ang="0">
                <a:pos x="0" y="587"/>
              </a:cxn>
              <a:cxn ang="0">
                <a:pos x="1045" y="632"/>
              </a:cxn>
              <a:cxn ang="0">
                <a:pos x="1040" y="604"/>
              </a:cxn>
              <a:cxn ang="0">
                <a:pos x="1045" y="577"/>
              </a:cxn>
              <a:cxn ang="0">
                <a:pos x="1023" y="509"/>
              </a:cxn>
              <a:cxn ang="0">
                <a:pos x="1018" y="493"/>
              </a:cxn>
              <a:cxn ang="0">
                <a:pos x="1018" y="461"/>
              </a:cxn>
              <a:cxn ang="0">
                <a:pos x="1012" y="440"/>
              </a:cxn>
              <a:cxn ang="0">
                <a:pos x="1008" y="341"/>
              </a:cxn>
              <a:cxn ang="0">
                <a:pos x="1000" y="282"/>
              </a:cxn>
              <a:cxn ang="0">
                <a:pos x="981" y="263"/>
              </a:cxn>
              <a:cxn ang="0">
                <a:pos x="968" y="201"/>
              </a:cxn>
              <a:cxn ang="0">
                <a:pos x="968" y="149"/>
              </a:cxn>
              <a:cxn ang="0">
                <a:pos x="975" y="115"/>
              </a:cxn>
              <a:cxn ang="0">
                <a:pos x="980" y="104"/>
              </a:cxn>
              <a:cxn ang="0">
                <a:pos x="960" y="54"/>
              </a:cxn>
              <a:cxn ang="0">
                <a:pos x="960" y="44"/>
              </a:cxn>
              <a:cxn ang="0">
                <a:pos x="509" y="31"/>
              </a:cxn>
              <a:cxn ang="0">
                <a:pos x="317" y="21"/>
              </a:cxn>
              <a:cxn ang="0">
                <a:pos x="47" y="0"/>
              </a:cxn>
              <a:cxn ang="0">
                <a:pos x="0" y="587"/>
              </a:cxn>
            </a:cxnLst>
            <a:rect l="0" t="0" r="r" b="b"/>
            <a:pathLst>
              <a:path w="1045" h="632">
                <a:moveTo>
                  <a:pt x="0" y="587"/>
                </a:moveTo>
                <a:lnTo>
                  <a:pt x="1045" y="632"/>
                </a:lnTo>
                <a:lnTo>
                  <a:pt x="1040" y="604"/>
                </a:lnTo>
                <a:lnTo>
                  <a:pt x="1045" y="577"/>
                </a:lnTo>
                <a:lnTo>
                  <a:pt x="1023" y="509"/>
                </a:lnTo>
                <a:lnTo>
                  <a:pt x="1018" y="493"/>
                </a:lnTo>
                <a:lnTo>
                  <a:pt x="1018" y="461"/>
                </a:lnTo>
                <a:lnTo>
                  <a:pt x="1012" y="440"/>
                </a:lnTo>
                <a:lnTo>
                  <a:pt x="1008" y="341"/>
                </a:lnTo>
                <a:lnTo>
                  <a:pt x="1000" y="282"/>
                </a:lnTo>
                <a:lnTo>
                  <a:pt x="981" y="263"/>
                </a:lnTo>
                <a:lnTo>
                  <a:pt x="968" y="201"/>
                </a:lnTo>
                <a:lnTo>
                  <a:pt x="968" y="149"/>
                </a:lnTo>
                <a:lnTo>
                  <a:pt x="975" y="115"/>
                </a:lnTo>
                <a:lnTo>
                  <a:pt x="980" y="104"/>
                </a:lnTo>
                <a:lnTo>
                  <a:pt x="960" y="54"/>
                </a:lnTo>
                <a:lnTo>
                  <a:pt x="960" y="44"/>
                </a:lnTo>
                <a:lnTo>
                  <a:pt x="509" y="31"/>
                </a:lnTo>
                <a:lnTo>
                  <a:pt x="317" y="21"/>
                </a:lnTo>
                <a:lnTo>
                  <a:pt x="47" y="0"/>
                </a:lnTo>
                <a:lnTo>
                  <a:pt x="0" y="587"/>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484" name="Group 1255"/>
          <p:cNvGrpSpPr>
            <a:grpSpLocks/>
          </p:cNvGrpSpPr>
          <p:nvPr/>
        </p:nvGrpSpPr>
        <p:grpSpPr bwMode="auto">
          <a:xfrm>
            <a:off x="5175011" y="3398514"/>
            <a:ext cx="736214" cy="606526"/>
            <a:chOff x="-1407" y="824"/>
            <a:chExt cx="1431" cy="1169"/>
          </a:xfrm>
        </p:grpSpPr>
        <p:sp>
          <p:nvSpPr>
            <p:cNvPr id="485" name="Freeform 1243"/>
            <p:cNvSpPr>
              <a:spLocks/>
            </p:cNvSpPr>
            <p:nvPr/>
          </p:nvSpPr>
          <p:spPr bwMode="auto">
            <a:xfrm>
              <a:off x="-778" y="824"/>
              <a:ext cx="579" cy="389"/>
            </a:xfrm>
            <a:custGeom>
              <a:avLst/>
              <a:gdLst/>
              <a:ahLst/>
              <a:cxnLst>
                <a:cxn ang="0">
                  <a:pos x="274" y="323"/>
                </a:cxn>
                <a:cxn ang="0">
                  <a:pos x="286" y="311"/>
                </a:cxn>
                <a:cxn ang="0">
                  <a:pos x="286" y="261"/>
                </a:cxn>
                <a:cxn ang="0">
                  <a:pos x="303" y="244"/>
                </a:cxn>
                <a:cxn ang="0">
                  <a:pos x="329" y="268"/>
                </a:cxn>
                <a:cxn ang="0">
                  <a:pos x="368" y="268"/>
                </a:cxn>
                <a:cxn ang="0">
                  <a:pos x="408" y="268"/>
                </a:cxn>
                <a:cxn ang="0">
                  <a:pos x="481" y="340"/>
                </a:cxn>
                <a:cxn ang="0">
                  <a:pos x="520" y="340"/>
                </a:cxn>
                <a:cxn ang="0">
                  <a:pos x="544" y="389"/>
                </a:cxn>
                <a:cxn ang="0">
                  <a:pos x="544" y="343"/>
                </a:cxn>
                <a:cxn ang="0">
                  <a:pos x="579" y="343"/>
                </a:cxn>
                <a:cxn ang="0">
                  <a:pos x="557" y="323"/>
                </a:cxn>
                <a:cxn ang="0">
                  <a:pos x="541" y="313"/>
                </a:cxn>
                <a:cxn ang="0">
                  <a:pos x="537" y="304"/>
                </a:cxn>
                <a:cxn ang="0">
                  <a:pos x="501" y="263"/>
                </a:cxn>
                <a:cxn ang="0">
                  <a:pos x="458" y="194"/>
                </a:cxn>
                <a:cxn ang="0">
                  <a:pos x="453" y="152"/>
                </a:cxn>
                <a:cxn ang="0">
                  <a:pos x="427" y="91"/>
                </a:cxn>
                <a:cxn ang="0">
                  <a:pos x="427" y="81"/>
                </a:cxn>
                <a:cxn ang="0">
                  <a:pos x="414" y="75"/>
                </a:cxn>
                <a:cxn ang="0">
                  <a:pos x="410" y="71"/>
                </a:cxn>
                <a:cxn ang="0">
                  <a:pos x="405" y="29"/>
                </a:cxn>
                <a:cxn ang="0">
                  <a:pos x="396" y="13"/>
                </a:cxn>
                <a:cxn ang="0">
                  <a:pos x="386" y="15"/>
                </a:cxn>
                <a:cxn ang="0">
                  <a:pos x="354" y="15"/>
                </a:cxn>
                <a:cxn ang="0">
                  <a:pos x="323" y="0"/>
                </a:cxn>
                <a:cxn ang="0">
                  <a:pos x="312" y="9"/>
                </a:cxn>
                <a:cxn ang="0">
                  <a:pos x="305" y="15"/>
                </a:cxn>
                <a:cxn ang="0">
                  <a:pos x="305" y="35"/>
                </a:cxn>
                <a:cxn ang="0">
                  <a:pos x="315" y="75"/>
                </a:cxn>
                <a:cxn ang="0">
                  <a:pos x="312" y="95"/>
                </a:cxn>
                <a:cxn ang="0">
                  <a:pos x="289" y="91"/>
                </a:cxn>
                <a:cxn ang="0">
                  <a:pos x="284" y="81"/>
                </a:cxn>
                <a:cxn ang="0">
                  <a:pos x="280" y="60"/>
                </a:cxn>
                <a:cxn ang="0">
                  <a:pos x="39" y="78"/>
                </a:cxn>
                <a:cxn ang="0">
                  <a:pos x="39" y="92"/>
                </a:cxn>
                <a:cxn ang="0">
                  <a:pos x="22" y="109"/>
                </a:cxn>
                <a:cxn ang="0">
                  <a:pos x="22" y="141"/>
                </a:cxn>
                <a:cxn ang="0">
                  <a:pos x="4" y="159"/>
                </a:cxn>
                <a:cxn ang="0">
                  <a:pos x="0" y="191"/>
                </a:cxn>
                <a:cxn ang="0">
                  <a:pos x="73" y="231"/>
                </a:cxn>
                <a:cxn ang="0">
                  <a:pos x="78" y="238"/>
                </a:cxn>
                <a:cxn ang="0">
                  <a:pos x="95" y="256"/>
                </a:cxn>
                <a:cxn ang="0">
                  <a:pos x="112" y="280"/>
                </a:cxn>
                <a:cxn ang="0">
                  <a:pos x="162" y="313"/>
                </a:cxn>
                <a:cxn ang="0">
                  <a:pos x="163" y="327"/>
                </a:cxn>
                <a:cxn ang="0">
                  <a:pos x="184" y="337"/>
                </a:cxn>
                <a:cxn ang="0">
                  <a:pos x="218" y="337"/>
                </a:cxn>
                <a:cxn ang="0">
                  <a:pos x="233" y="359"/>
                </a:cxn>
                <a:cxn ang="0">
                  <a:pos x="274" y="352"/>
                </a:cxn>
                <a:cxn ang="0">
                  <a:pos x="274" y="323"/>
                </a:cxn>
              </a:cxnLst>
              <a:rect l="0" t="0" r="r" b="b"/>
              <a:pathLst>
                <a:path w="579" h="389">
                  <a:moveTo>
                    <a:pt x="274" y="323"/>
                  </a:moveTo>
                  <a:lnTo>
                    <a:pt x="286" y="311"/>
                  </a:lnTo>
                  <a:lnTo>
                    <a:pt x="286" y="261"/>
                  </a:lnTo>
                  <a:lnTo>
                    <a:pt x="303" y="244"/>
                  </a:lnTo>
                  <a:lnTo>
                    <a:pt x="329" y="268"/>
                  </a:lnTo>
                  <a:lnTo>
                    <a:pt x="368" y="268"/>
                  </a:lnTo>
                  <a:lnTo>
                    <a:pt x="408" y="268"/>
                  </a:lnTo>
                  <a:lnTo>
                    <a:pt x="481" y="340"/>
                  </a:lnTo>
                  <a:lnTo>
                    <a:pt x="520" y="340"/>
                  </a:lnTo>
                  <a:lnTo>
                    <a:pt x="544" y="389"/>
                  </a:lnTo>
                  <a:lnTo>
                    <a:pt x="544" y="343"/>
                  </a:lnTo>
                  <a:lnTo>
                    <a:pt x="579" y="343"/>
                  </a:lnTo>
                  <a:lnTo>
                    <a:pt x="557" y="323"/>
                  </a:lnTo>
                  <a:lnTo>
                    <a:pt x="541" y="313"/>
                  </a:lnTo>
                  <a:lnTo>
                    <a:pt x="537" y="304"/>
                  </a:lnTo>
                  <a:lnTo>
                    <a:pt x="501" y="263"/>
                  </a:lnTo>
                  <a:lnTo>
                    <a:pt x="458" y="194"/>
                  </a:lnTo>
                  <a:lnTo>
                    <a:pt x="453" y="152"/>
                  </a:lnTo>
                  <a:lnTo>
                    <a:pt x="427" y="91"/>
                  </a:lnTo>
                  <a:lnTo>
                    <a:pt x="427" y="81"/>
                  </a:lnTo>
                  <a:lnTo>
                    <a:pt x="414" y="75"/>
                  </a:lnTo>
                  <a:lnTo>
                    <a:pt x="410" y="71"/>
                  </a:lnTo>
                  <a:lnTo>
                    <a:pt x="405" y="29"/>
                  </a:lnTo>
                  <a:lnTo>
                    <a:pt x="396" y="13"/>
                  </a:lnTo>
                  <a:lnTo>
                    <a:pt x="386" y="15"/>
                  </a:lnTo>
                  <a:lnTo>
                    <a:pt x="354" y="15"/>
                  </a:lnTo>
                  <a:lnTo>
                    <a:pt x="323" y="0"/>
                  </a:lnTo>
                  <a:lnTo>
                    <a:pt x="312" y="9"/>
                  </a:lnTo>
                  <a:lnTo>
                    <a:pt x="305" y="15"/>
                  </a:lnTo>
                  <a:lnTo>
                    <a:pt x="305" y="35"/>
                  </a:lnTo>
                  <a:lnTo>
                    <a:pt x="315" y="75"/>
                  </a:lnTo>
                  <a:lnTo>
                    <a:pt x="312" y="95"/>
                  </a:lnTo>
                  <a:lnTo>
                    <a:pt x="289" y="91"/>
                  </a:lnTo>
                  <a:lnTo>
                    <a:pt x="284" y="81"/>
                  </a:lnTo>
                  <a:lnTo>
                    <a:pt x="280" y="60"/>
                  </a:lnTo>
                  <a:lnTo>
                    <a:pt x="39" y="78"/>
                  </a:lnTo>
                  <a:lnTo>
                    <a:pt x="39" y="92"/>
                  </a:lnTo>
                  <a:lnTo>
                    <a:pt x="22" y="109"/>
                  </a:lnTo>
                  <a:lnTo>
                    <a:pt x="22" y="141"/>
                  </a:lnTo>
                  <a:lnTo>
                    <a:pt x="4" y="159"/>
                  </a:lnTo>
                  <a:lnTo>
                    <a:pt x="0" y="191"/>
                  </a:lnTo>
                  <a:lnTo>
                    <a:pt x="73" y="231"/>
                  </a:lnTo>
                  <a:lnTo>
                    <a:pt x="78" y="238"/>
                  </a:lnTo>
                  <a:lnTo>
                    <a:pt x="95" y="256"/>
                  </a:lnTo>
                  <a:lnTo>
                    <a:pt x="112" y="280"/>
                  </a:lnTo>
                  <a:lnTo>
                    <a:pt x="162" y="313"/>
                  </a:lnTo>
                  <a:lnTo>
                    <a:pt x="163" y="327"/>
                  </a:lnTo>
                  <a:lnTo>
                    <a:pt x="184" y="337"/>
                  </a:lnTo>
                  <a:lnTo>
                    <a:pt x="218" y="337"/>
                  </a:lnTo>
                  <a:lnTo>
                    <a:pt x="233" y="359"/>
                  </a:lnTo>
                  <a:lnTo>
                    <a:pt x="274" y="352"/>
                  </a:lnTo>
                  <a:lnTo>
                    <a:pt x="274" y="32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86" name="Freeform 1244"/>
            <p:cNvSpPr>
              <a:spLocks/>
            </p:cNvSpPr>
            <p:nvPr/>
          </p:nvSpPr>
          <p:spPr bwMode="auto">
            <a:xfrm>
              <a:off x="-778" y="824"/>
              <a:ext cx="579" cy="389"/>
            </a:xfrm>
            <a:custGeom>
              <a:avLst/>
              <a:gdLst/>
              <a:ahLst/>
              <a:cxnLst>
                <a:cxn ang="0">
                  <a:pos x="274" y="323"/>
                </a:cxn>
                <a:cxn ang="0">
                  <a:pos x="286" y="311"/>
                </a:cxn>
                <a:cxn ang="0">
                  <a:pos x="286" y="261"/>
                </a:cxn>
                <a:cxn ang="0">
                  <a:pos x="303" y="244"/>
                </a:cxn>
                <a:cxn ang="0">
                  <a:pos x="329" y="268"/>
                </a:cxn>
                <a:cxn ang="0">
                  <a:pos x="368" y="268"/>
                </a:cxn>
                <a:cxn ang="0">
                  <a:pos x="408" y="268"/>
                </a:cxn>
                <a:cxn ang="0">
                  <a:pos x="481" y="340"/>
                </a:cxn>
                <a:cxn ang="0">
                  <a:pos x="520" y="340"/>
                </a:cxn>
                <a:cxn ang="0">
                  <a:pos x="544" y="389"/>
                </a:cxn>
                <a:cxn ang="0">
                  <a:pos x="544" y="343"/>
                </a:cxn>
                <a:cxn ang="0">
                  <a:pos x="579" y="343"/>
                </a:cxn>
                <a:cxn ang="0">
                  <a:pos x="557" y="323"/>
                </a:cxn>
                <a:cxn ang="0">
                  <a:pos x="541" y="313"/>
                </a:cxn>
                <a:cxn ang="0">
                  <a:pos x="537" y="304"/>
                </a:cxn>
                <a:cxn ang="0">
                  <a:pos x="501" y="263"/>
                </a:cxn>
                <a:cxn ang="0">
                  <a:pos x="458" y="194"/>
                </a:cxn>
                <a:cxn ang="0">
                  <a:pos x="453" y="152"/>
                </a:cxn>
                <a:cxn ang="0">
                  <a:pos x="427" y="91"/>
                </a:cxn>
                <a:cxn ang="0">
                  <a:pos x="427" y="81"/>
                </a:cxn>
                <a:cxn ang="0">
                  <a:pos x="414" y="75"/>
                </a:cxn>
                <a:cxn ang="0">
                  <a:pos x="410" y="71"/>
                </a:cxn>
                <a:cxn ang="0">
                  <a:pos x="405" y="29"/>
                </a:cxn>
                <a:cxn ang="0">
                  <a:pos x="396" y="13"/>
                </a:cxn>
                <a:cxn ang="0">
                  <a:pos x="386" y="15"/>
                </a:cxn>
                <a:cxn ang="0">
                  <a:pos x="354" y="15"/>
                </a:cxn>
                <a:cxn ang="0">
                  <a:pos x="323" y="0"/>
                </a:cxn>
                <a:cxn ang="0">
                  <a:pos x="312" y="9"/>
                </a:cxn>
                <a:cxn ang="0">
                  <a:pos x="305" y="15"/>
                </a:cxn>
                <a:cxn ang="0">
                  <a:pos x="305" y="35"/>
                </a:cxn>
                <a:cxn ang="0">
                  <a:pos x="315" y="75"/>
                </a:cxn>
                <a:cxn ang="0">
                  <a:pos x="312" y="95"/>
                </a:cxn>
                <a:cxn ang="0">
                  <a:pos x="289" y="91"/>
                </a:cxn>
                <a:cxn ang="0">
                  <a:pos x="284" y="81"/>
                </a:cxn>
                <a:cxn ang="0">
                  <a:pos x="280" y="60"/>
                </a:cxn>
                <a:cxn ang="0">
                  <a:pos x="39" y="78"/>
                </a:cxn>
                <a:cxn ang="0">
                  <a:pos x="39" y="92"/>
                </a:cxn>
                <a:cxn ang="0">
                  <a:pos x="22" y="109"/>
                </a:cxn>
                <a:cxn ang="0">
                  <a:pos x="22" y="141"/>
                </a:cxn>
                <a:cxn ang="0">
                  <a:pos x="4" y="159"/>
                </a:cxn>
                <a:cxn ang="0">
                  <a:pos x="0" y="191"/>
                </a:cxn>
                <a:cxn ang="0">
                  <a:pos x="73" y="231"/>
                </a:cxn>
                <a:cxn ang="0">
                  <a:pos x="78" y="238"/>
                </a:cxn>
                <a:cxn ang="0">
                  <a:pos x="95" y="256"/>
                </a:cxn>
                <a:cxn ang="0">
                  <a:pos x="112" y="280"/>
                </a:cxn>
                <a:cxn ang="0">
                  <a:pos x="162" y="313"/>
                </a:cxn>
                <a:cxn ang="0">
                  <a:pos x="163" y="327"/>
                </a:cxn>
                <a:cxn ang="0">
                  <a:pos x="184" y="337"/>
                </a:cxn>
                <a:cxn ang="0">
                  <a:pos x="218" y="337"/>
                </a:cxn>
                <a:cxn ang="0">
                  <a:pos x="233" y="359"/>
                </a:cxn>
                <a:cxn ang="0">
                  <a:pos x="274" y="352"/>
                </a:cxn>
                <a:cxn ang="0">
                  <a:pos x="274" y="323"/>
                </a:cxn>
              </a:cxnLst>
              <a:rect l="0" t="0" r="r" b="b"/>
              <a:pathLst>
                <a:path w="579" h="389">
                  <a:moveTo>
                    <a:pt x="274" y="323"/>
                  </a:moveTo>
                  <a:lnTo>
                    <a:pt x="286" y="311"/>
                  </a:lnTo>
                  <a:lnTo>
                    <a:pt x="286" y="261"/>
                  </a:lnTo>
                  <a:lnTo>
                    <a:pt x="303" y="244"/>
                  </a:lnTo>
                  <a:lnTo>
                    <a:pt x="329" y="268"/>
                  </a:lnTo>
                  <a:lnTo>
                    <a:pt x="368" y="268"/>
                  </a:lnTo>
                  <a:lnTo>
                    <a:pt x="408" y="268"/>
                  </a:lnTo>
                  <a:lnTo>
                    <a:pt x="481" y="340"/>
                  </a:lnTo>
                  <a:lnTo>
                    <a:pt x="520" y="340"/>
                  </a:lnTo>
                  <a:lnTo>
                    <a:pt x="544" y="389"/>
                  </a:lnTo>
                  <a:lnTo>
                    <a:pt x="544" y="343"/>
                  </a:lnTo>
                  <a:lnTo>
                    <a:pt x="579" y="343"/>
                  </a:lnTo>
                  <a:lnTo>
                    <a:pt x="557" y="323"/>
                  </a:lnTo>
                  <a:lnTo>
                    <a:pt x="541" y="313"/>
                  </a:lnTo>
                  <a:lnTo>
                    <a:pt x="537" y="304"/>
                  </a:lnTo>
                  <a:lnTo>
                    <a:pt x="501" y="263"/>
                  </a:lnTo>
                  <a:lnTo>
                    <a:pt x="458" y="194"/>
                  </a:lnTo>
                  <a:lnTo>
                    <a:pt x="453" y="152"/>
                  </a:lnTo>
                  <a:lnTo>
                    <a:pt x="427" y="91"/>
                  </a:lnTo>
                  <a:lnTo>
                    <a:pt x="427" y="81"/>
                  </a:lnTo>
                  <a:lnTo>
                    <a:pt x="414" y="75"/>
                  </a:lnTo>
                  <a:lnTo>
                    <a:pt x="410" y="71"/>
                  </a:lnTo>
                  <a:lnTo>
                    <a:pt x="405" y="29"/>
                  </a:lnTo>
                  <a:lnTo>
                    <a:pt x="396" y="13"/>
                  </a:lnTo>
                  <a:lnTo>
                    <a:pt x="386" y="15"/>
                  </a:lnTo>
                  <a:lnTo>
                    <a:pt x="354" y="15"/>
                  </a:lnTo>
                  <a:lnTo>
                    <a:pt x="323" y="0"/>
                  </a:lnTo>
                  <a:lnTo>
                    <a:pt x="312" y="9"/>
                  </a:lnTo>
                  <a:lnTo>
                    <a:pt x="305" y="15"/>
                  </a:lnTo>
                  <a:lnTo>
                    <a:pt x="305" y="35"/>
                  </a:lnTo>
                  <a:lnTo>
                    <a:pt x="315" y="75"/>
                  </a:lnTo>
                  <a:lnTo>
                    <a:pt x="312" y="95"/>
                  </a:lnTo>
                  <a:lnTo>
                    <a:pt x="289" y="91"/>
                  </a:lnTo>
                  <a:lnTo>
                    <a:pt x="284" y="81"/>
                  </a:lnTo>
                  <a:lnTo>
                    <a:pt x="280" y="60"/>
                  </a:lnTo>
                  <a:lnTo>
                    <a:pt x="39" y="78"/>
                  </a:lnTo>
                  <a:lnTo>
                    <a:pt x="39" y="92"/>
                  </a:lnTo>
                  <a:lnTo>
                    <a:pt x="22" y="109"/>
                  </a:lnTo>
                  <a:lnTo>
                    <a:pt x="22" y="141"/>
                  </a:lnTo>
                  <a:lnTo>
                    <a:pt x="4" y="159"/>
                  </a:lnTo>
                  <a:lnTo>
                    <a:pt x="0" y="191"/>
                  </a:lnTo>
                  <a:lnTo>
                    <a:pt x="73" y="231"/>
                  </a:lnTo>
                  <a:lnTo>
                    <a:pt x="78" y="238"/>
                  </a:lnTo>
                  <a:lnTo>
                    <a:pt x="95" y="256"/>
                  </a:lnTo>
                  <a:lnTo>
                    <a:pt x="112" y="280"/>
                  </a:lnTo>
                  <a:lnTo>
                    <a:pt x="162" y="313"/>
                  </a:lnTo>
                  <a:lnTo>
                    <a:pt x="163" y="327"/>
                  </a:lnTo>
                  <a:lnTo>
                    <a:pt x="184" y="337"/>
                  </a:lnTo>
                  <a:lnTo>
                    <a:pt x="218" y="337"/>
                  </a:lnTo>
                  <a:lnTo>
                    <a:pt x="233" y="359"/>
                  </a:lnTo>
                  <a:lnTo>
                    <a:pt x="274" y="352"/>
                  </a:lnTo>
                  <a:lnTo>
                    <a:pt x="274" y="323"/>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87" name="Freeform 1245"/>
            <p:cNvSpPr>
              <a:spLocks/>
            </p:cNvSpPr>
            <p:nvPr/>
          </p:nvSpPr>
          <p:spPr bwMode="auto">
            <a:xfrm>
              <a:off x="-1407" y="860"/>
              <a:ext cx="670" cy="261"/>
            </a:xfrm>
            <a:custGeom>
              <a:avLst/>
              <a:gdLst/>
              <a:ahLst/>
              <a:cxnLst>
                <a:cxn ang="0">
                  <a:pos x="652" y="73"/>
                </a:cxn>
                <a:cxn ang="0">
                  <a:pos x="670" y="42"/>
                </a:cxn>
                <a:cxn ang="0">
                  <a:pos x="451" y="39"/>
                </a:cxn>
                <a:cxn ang="0">
                  <a:pos x="437" y="13"/>
                </a:cxn>
                <a:cxn ang="0">
                  <a:pos x="4" y="45"/>
                </a:cxn>
                <a:cxn ang="0">
                  <a:pos x="4" y="56"/>
                </a:cxn>
                <a:cxn ang="0">
                  <a:pos x="4" y="76"/>
                </a:cxn>
                <a:cxn ang="0">
                  <a:pos x="26" y="100"/>
                </a:cxn>
                <a:cxn ang="0">
                  <a:pos x="40" y="113"/>
                </a:cxn>
                <a:cxn ang="0">
                  <a:pos x="35" y="133"/>
                </a:cxn>
                <a:cxn ang="0">
                  <a:pos x="47" y="144"/>
                </a:cxn>
                <a:cxn ang="0">
                  <a:pos x="50" y="154"/>
                </a:cxn>
                <a:cxn ang="0">
                  <a:pos x="40" y="168"/>
                </a:cxn>
                <a:cxn ang="0">
                  <a:pos x="68" y="165"/>
                </a:cxn>
                <a:cxn ang="0">
                  <a:pos x="83" y="138"/>
                </a:cxn>
                <a:cxn ang="0">
                  <a:pos x="99" y="133"/>
                </a:cxn>
                <a:cxn ang="0">
                  <a:pos x="114" y="133"/>
                </a:cxn>
                <a:cxn ang="0">
                  <a:pos x="118" y="138"/>
                </a:cxn>
                <a:cxn ang="0">
                  <a:pos x="103" y="154"/>
                </a:cxn>
                <a:cxn ang="0">
                  <a:pos x="140" y="148"/>
                </a:cxn>
                <a:cxn ang="0">
                  <a:pos x="227" y="121"/>
                </a:cxn>
                <a:cxn ang="0">
                  <a:pos x="215" y="142"/>
                </a:cxn>
                <a:cxn ang="0">
                  <a:pos x="252" y="144"/>
                </a:cxn>
                <a:cxn ang="0">
                  <a:pos x="320" y="175"/>
                </a:cxn>
                <a:cxn ang="0">
                  <a:pos x="329" y="165"/>
                </a:cxn>
                <a:cxn ang="0">
                  <a:pos x="345" y="168"/>
                </a:cxn>
                <a:cxn ang="0">
                  <a:pos x="367" y="179"/>
                </a:cxn>
                <a:cxn ang="0">
                  <a:pos x="363" y="185"/>
                </a:cxn>
                <a:cxn ang="0">
                  <a:pos x="409" y="224"/>
                </a:cxn>
                <a:cxn ang="0">
                  <a:pos x="409" y="247"/>
                </a:cxn>
                <a:cxn ang="0">
                  <a:pos x="398" y="247"/>
                </a:cxn>
                <a:cxn ang="0">
                  <a:pos x="394" y="247"/>
                </a:cxn>
                <a:cxn ang="0">
                  <a:pos x="406" y="261"/>
                </a:cxn>
                <a:cxn ang="0">
                  <a:pos x="468" y="237"/>
                </a:cxn>
                <a:cxn ang="0">
                  <a:pos x="539" y="195"/>
                </a:cxn>
                <a:cxn ang="0">
                  <a:pos x="567" y="185"/>
                </a:cxn>
                <a:cxn ang="0">
                  <a:pos x="572" y="158"/>
                </a:cxn>
                <a:cxn ang="0">
                  <a:pos x="629" y="155"/>
                </a:cxn>
                <a:cxn ang="0">
                  <a:pos x="652" y="105"/>
                </a:cxn>
              </a:cxnLst>
              <a:rect l="0" t="0" r="r" b="b"/>
              <a:pathLst>
                <a:path w="670" h="261">
                  <a:moveTo>
                    <a:pt x="652" y="105"/>
                  </a:moveTo>
                  <a:lnTo>
                    <a:pt x="652" y="73"/>
                  </a:lnTo>
                  <a:lnTo>
                    <a:pt x="670" y="56"/>
                  </a:lnTo>
                  <a:lnTo>
                    <a:pt x="670" y="42"/>
                  </a:lnTo>
                  <a:lnTo>
                    <a:pt x="460" y="56"/>
                  </a:lnTo>
                  <a:lnTo>
                    <a:pt x="451" y="39"/>
                  </a:lnTo>
                  <a:lnTo>
                    <a:pt x="451" y="24"/>
                  </a:lnTo>
                  <a:lnTo>
                    <a:pt x="437" y="13"/>
                  </a:lnTo>
                  <a:lnTo>
                    <a:pt x="437" y="0"/>
                  </a:lnTo>
                  <a:lnTo>
                    <a:pt x="4" y="45"/>
                  </a:lnTo>
                  <a:lnTo>
                    <a:pt x="4" y="50"/>
                  </a:lnTo>
                  <a:lnTo>
                    <a:pt x="4" y="56"/>
                  </a:lnTo>
                  <a:lnTo>
                    <a:pt x="0" y="62"/>
                  </a:lnTo>
                  <a:lnTo>
                    <a:pt x="4" y="76"/>
                  </a:lnTo>
                  <a:lnTo>
                    <a:pt x="15" y="92"/>
                  </a:lnTo>
                  <a:lnTo>
                    <a:pt x="26" y="100"/>
                  </a:lnTo>
                  <a:lnTo>
                    <a:pt x="29" y="100"/>
                  </a:lnTo>
                  <a:lnTo>
                    <a:pt x="40" y="113"/>
                  </a:lnTo>
                  <a:lnTo>
                    <a:pt x="47" y="116"/>
                  </a:lnTo>
                  <a:lnTo>
                    <a:pt x="35" y="133"/>
                  </a:lnTo>
                  <a:lnTo>
                    <a:pt x="35" y="138"/>
                  </a:lnTo>
                  <a:lnTo>
                    <a:pt x="47" y="144"/>
                  </a:lnTo>
                  <a:lnTo>
                    <a:pt x="50" y="148"/>
                  </a:lnTo>
                  <a:lnTo>
                    <a:pt x="50" y="154"/>
                  </a:lnTo>
                  <a:lnTo>
                    <a:pt x="40" y="158"/>
                  </a:lnTo>
                  <a:lnTo>
                    <a:pt x="40" y="168"/>
                  </a:lnTo>
                  <a:lnTo>
                    <a:pt x="47" y="175"/>
                  </a:lnTo>
                  <a:lnTo>
                    <a:pt x="68" y="165"/>
                  </a:lnTo>
                  <a:lnTo>
                    <a:pt x="77" y="162"/>
                  </a:lnTo>
                  <a:lnTo>
                    <a:pt x="83" y="138"/>
                  </a:lnTo>
                  <a:lnTo>
                    <a:pt x="88" y="133"/>
                  </a:lnTo>
                  <a:lnTo>
                    <a:pt x="99" y="133"/>
                  </a:lnTo>
                  <a:lnTo>
                    <a:pt x="111" y="133"/>
                  </a:lnTo>
                  <a:lnTo>
                    <a:pt x="114" y="133"/>
                  </a:lnTo>
                  <a:lnTo>
                    <a:pt x="121" y="133"/>
                  </a:lnTo>
                  <a:lnTo>
                    <a:pt x="118" y="138"/>
                  </a:lnTo>
                  <a:lnTo>
                    <a:pt x="99" y="154"/>
                  </a:lnTo>
                  <a:lnTo>
                    <a:pt x="103" y="154"/>
                  </a:lnTo>
                  <a:lnTo>
                    <a:pt x="118" y="148"/>
                  </a:lnTo>
                  <a:lnTo>
                    <a:pt x="140" y="148"/>
                  </a:lnTo>
                  <a:lnTo>
                    <a:pt x="218" y="121"/>
                  </a:lnTo>
                  <a:lnTo>
                    <a:pt x="227" y="121"/>
                  </a:lnTo>
                  <a:lnTo>
                    <a:pt x="227" y="128"/>
                  </a:lnTo>
                  <a:lnTo>
                    <a:pt x="215" y="142"/>
                  </a:lnTo>
                  <a:lnTo>
                    <a:pt x="218" y="144"/>
                  </a:lnTo>
                  <a:lnTo>
                    <a:pt x="252" y="144"/>
                  </a:lnTo>
                  <a:lnTo>
                    <a:pt x="286" y="158"/>
                  </a:lnTo>
                  <a:lnTo>
                    <a:pt x="320" y="175"/>
                  </a:lnTo>
                  <a:lnTo>
                    <a:pt x="329" y="179"/>
                  </a:lnTo>
                  <a:lnTo>
                    <a:pt x="329" y="165"/>
                  </a:lnTo>
                  <a:lnTo>
                    <a:pt x="335" y="162"/>
                  </a:lnTo>
                  <a:lnTo>
                    <a:pt x="345" y="168"/>
                  </a:lnTo>
                  <a:lnTo>
                    <a:pt x="363" y="175"/>
                  </a:lnTo>
                  <a:lnTo>
                    <a:pt x="367" y="179"/>
                  </a:lnTo>
                  <a:lnTo>
                    <a:pt x="372" y="184"/>
                  </a:lnTo>
                  <a:lnTo>
                    <a:pt x="363" y="185"/>
                  </a:lnTo>
                  <a:lnTo>
                    <a:pt x="367" y="195"/>
                  </a:lnTo>
                  <a:lnTo>
                    <a:pt x="409" y="224"/>
                  </a:lnTo>
                  <a:lnTo>
                    <a:pt x="413" y="237"/>
                  </a:lnTo>
                  <a:lnTo>
                    <a:pt x="409" y="247"/>
                  </a:lnTo>
                  <a:lnTo>
                    <a:pt x="406" y="251"/>
                  </a:lnTo>
                  <a:lnTo>
                    <a:pt x="398" y="247"/>
                  </a:lnTo>
                  <a:lnTo>
                    <a:pt x="394" y="241"/>
                  </a:lnTo>
                  <a:lnTo>
                    <a:pt x="394" y="247"/>
                  </a:lnTo>
                  <a:lnTo>
                    <a:pt x="394" y="255"/>
                  </a:lnTo>
                  <a:lnTo>
                    <a:pt x="406" y="261"/>
                  </a:lnTo>
                  <a:lnTo>
                    <a:pt x="460" y="245"/>
                  </a:lnTo>
                  <a:lnTo>
                    <a:pt x="468" y="237"/>
                  </a:lnTo>
                  <a:lnTo>
                    <a:pt x="488" y="237"/>
                  </a:lnTo>
                  <a:lnTo>
                    <a:pt x="539" y="195"/>
                  </a:lnTo>
                  <a:lnTo>
                    <a:pt x="567" y="195"/>
                  </a:lnTo>
                  <a:lnTo>
                    <a:pt x="567" y="185"/>
                  </a:lnTo>
                  <a:lnTo>
                    <a:pt x="562" y="184"/>
                  </a:lnTo>
                  <a:lnTo>
                    <a:pt x="572" y="158"/>
                  </a:lnTo>
                  <a:lnTo>
                    <a:pt x="626" y="154"/>
                  </a:lnTo>
                  <a:lnTo>
                    <a:pt x="629" y="155"/>
                  </a:lnTo>
                  <a:lnTo>
                    <a:pt x="633" y="123"/>
                  </a:lnTo>
                  <a:lnTo>
                    <a:pt x="652" y="10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88" name="Freeform 1246"/>
            <p:cNvSpPr>
              <a:spLocks/>
            </p:cNvSpPr>
            <p:nvPr/>
          </p:nvSpPr>
          <p:spPr bwMode="auto">
            <a:xfrm>
              <a:off x="-1407" y="860"/>
              <a:ext cx="670" cy="261"/>
            </a:xfrm>
            <a:custGeom>
              <a:avLst/>
              <a:gdLst/>
              <a:ahLst/>
              <a:cxnLst>
                <a:cxn ang="0">
                  <a:pos x="652" y="73"/>
                </a:cxn>
                <a:cxn ang="0">
                  <a:pos x="670" y="42"/>
                </a:cxn>
                <a:cxn ang="0">
                  <a:pos x="451" y="39"/>
                </a:cxn>
                <a:cxn ang="0">
                  <a:pos x="437" y="13"/>
                </a:cxn>
                <a:cxn ang="0">
                  <a:pos x="4" y="45"/>
                </a:cxn>
                <a:cxn ang="0">
                  <a:pos x="4" y="56"/>
                </a:cxn>
                <a:cxn ang="0">
                  <a:pos x="4" y="76"/>
                </a:cxn>
                <a:cxn ang="0">
                  <a:pos x="26" y="100"/>
                </a:cxn>
                <a:cxn ang="0">
                  <a:pos x="40" y="113"/>
                </a:cxn>
                <a:cxn ang="0">
                  <a:pos x="35" y="133"/>
                </a:cxn>
                <a:cxn ang="0">
                  <a:pos x="47" y="144"/>
                </a:cxn>
                <a:cxn ang="0">
                  <a:pos x="50" y="154"/>
                </a:cxn>
                <a:cxn ang="0">
                  <a:pos x="40" y="168"/>
                </a:cxn>
                <a:cxn ang="0">
                  <a:pos x="68" y="165"/>
                </a:cxn>
                <a:cxn ang="0">
                  <a:pos x="83" y="138"/>
                </a:cxn>
                <a:cxn ang="0">
                  <a:pos x="99" y="133"/>
                </a:cxn>
                <a:cxn ang="0">
                  <a:pos x="114" y="133"/>
                </a:cxn>
                <a:cxn ang="0">
                  <a:pos x="118" y="138"/>
                </a:cxn>
                <a:cxn ang="0">
                  <a:pos x="103" y="154"/>
                </a:cxn>
                <a:cxn ang="0">
                  <a:pos x="140" y="148"/>
                </a:cxn>
                <a:cxn ang="0">
                  <a:pos x="227" y="121"/>
                </a:cxn>
                <a:cxn ang="0">
                  <a:pos x="215" y="142"/>
                </a:cxn>
                <a:cxn ang="0">
                  <a:pos x="252" y="144"/>
                </a:cxn>
                <a:cxn ang="0">
                  <a:pos x="320" y="175"/>
                </a:cxn>
                <a:cxn ang="0">
                  <a:pos x="329" y="165"/>
                </a:cxn>
                <a:cxn ang="0">
                  <a:pos x="345" y="168"/>
                </a:cxn>
                <a:cxn ang="0">
                  <a:pos x="367" y="179"/>
                </a:cxn>
                <a:cxn ang="0">
                  <a:pos x="363" y="185"/>
                </a:cxn>
                <a:cxn ang="0">
                  <a:pos x="409" y="224"/>
                </a:cxn>
                <a:cxn ang="0">
                  <a:pos x="409" y="247"/>
                </a:cxn>
                <a:cxn ang="0">
                  <a:pos x="398" y="247"/>
                </a:cxn>
                <a:cxn ang="0">
                  <a:pos x="394" y="247"/>
                </a:cxn>
                <a:cxn ang="0">
                  <a:pos x="406" y="261"/>
                </a:cxn>
                <a:cxn ang="0">
                  <a:pos x="468" y="237"/>
                </a:cxn>
                <a:cxn ang="0">
                  <a:pos x="539" y="195"/>
                </a:cxn>
                <a:cxn ang="0">
                  <a:pos x="567" y="185"/>
                </a:cxn>
                <a:cxn ang="0">
                  <a:pos x="572" y="158"/>
                </a:cxn>
                <a:cxn ang="0">
                  <a:pos x="629" y="155"/>
                </a:cxn>
                <a:cxn ang="0">
                  <a:pos x="652" y="105"/>
                </a:cxn>
              </a:cxnLst>
              <a:rect l="0" t="0" r="r" b="b"/>
              <a:pathLst>
                <a:path w="670" h="261">
                  <a:moveTo>
                    <a:pt x="652" y="105"/>
                  </a:moveTo>
                  <a:lnTo>
                    <a:pt x="652" y="73"/>
                  </a:lnTo>
                  <a:lnTo>
                    <a:pt x="670" y="56"/>
                  </a:lnTo>
                  <a:lnTo>
                    <a:pt x="670" y="42"/>
                  </a:lnTo>
                  <a:lnTo>
                    <a:pt x="460" y="56"/>
                  </a:lnTo>
                  <a:lnTo>
                    <a:pt x="451" y="39"/>
                  </a:lnTo>
                  <a:lnTo>
                    <a:pt x="451" y="24"/>
                  </a:lnTo>
                  <a:lnTo>
                    <a:pt x="437" y="13"/>
                  </a:lnTo>
                  <a:lnTo>
                    <a:pt x="437" y="0"/>
                  </a:lnTo>
                  <a:lnTo>
                    <a:pt x="4" y="45"/>
                  </a:lnTo>
                  <a:lnTo>
                    <a:pt x="4" y="50"/>
                  </a:lnTo>
                  <a:lnTo>
                    <a:pt x="4" y="56"/>
                  </a:lnTo>
                  <a:lnTo>
                    <a:pt x="0" y="62"/>
                  </a:lnTo>
                  <a:lnTo>
                    <a:pt x="4" y="76"/>
                  </a:lnTo>
                  <a:lnTo>
                    <a:pt x="15" y="92"/>
                  </a:lnTo>
                  <a:lnTo>
                    <a:pt x="26" y="100"/>
                  </a:lnTo>
                  <a:lnTo>
                    <a:pt x="29" y="100"/>
                  </a:lnTo>
                  <a:lnTo>
                    <a:pt x="40" y="113"/>
                  </a:lnTo>
                  <a:lnTo>
                    <a:pt x="47" y="116"/>
                  </a:lnTo>
                  <a:lnTo>
                    <a:pt x="35" y="133"/>
                  </a:lnTo>
                  <a:lnTo>
                    <a:pt x="35" y="138"/>
                  </a:lnTo>
                  <a:lnTo>
                    <a:pt x="47" y="144"/>
                  </a:lnTo>
                  <a:lnTo>
                    <a:pt x="50" y="148"/>
                  </a:lnTo>
                  <a:lnTo>
                    <a:pt x="50" y="154"/>
                  </a:lnTo>
                  <a:lnTo>
                    <a:pt x="40" y="158"/>
                  </a:lnTo>
                  <a:lnTo>
                    <a:pt x="40" y="168"/>
                  </a:lnTo>
                  <a:lnTo>
                    <a:pt x="47" y="175"/>
                  </a:lnTo>
                  <a:lnTo>
                    <a:pt x="68" y="165"/>
                  </a:lnTo>
                  <a:lnTo>
                    <a:pt x="77" y="162"/>
                  </a:lnTo>
                  <a:lnTo>
                    <a:pt x="83" y="138"/>
                  </a:lnTo>
                  <a:lnTo>
                    <a:pt x="88" y="133"/>
                  </a:lnTo>
                  <a:lnTo>
                    <a:pt x="99" y="133"/>
                  </a:lnTo>
                  <a:lnTo>
                    <a:pt x="111" y="133"/>
                  </a:lnTo>
                  <a:lnTo>
                    <a:pt x="114" y="133"/>
                  </a:lnTo>
                  <a:lnTo>
                    <a:pt x="121" y="133"/>
                  </a:lnTo>
                  <a:lnTo>
                    <a:pt x="118" y="138"/>
                  </a:lnTo>
                  <a:lnTo>
                    <a:pt x="99" y="154"/>
                  </a:lnTo>
                  <a:lnTo>
                    <a:pt x="103" y="154"/>
                  </a:lnTo>
                  <a:lnTo>
                    <a:pt x="118" y="148"/>
                  </a:lnTo>
                  <a:lnTo>
                    <a:pt x="140" y="148"/>
                  </a:lnTo>
                  <a:lnTo>
                    <a:pt x="218" y="121"/>
                  </a:lnTo>
                  <a:lnTo>
                    <a:pt x="227" y="121"/>
                  </a:lnTo>
                  <a:lnTo>
                    <a:pt x="227" y="128"/>
                  </a:lnTo>
                  <a:lnTo>
                    <a:pt x="215" y="142"/>
                  </a:lnTo>
                  <a:lnTo>
                    <a:pt x="218" y="144"/>
                  </a:lnTo>
                  <a:lnTo>
                    <a:pt x="252" y="144"/>
                  </a:lnTo>
                  <a:lnTo>
                    <a:pt x="286" y="158"/>
                  </a:lnTo>
                  <a:lnTo>
                    <a:pt x="320" y="175"/>
                  </a:lnTo>
                  <a:lnTo>
                    <a:pt x="329" y="179"/>
                  </a:lnTo>
                  <a:lnTo>
                    <a:pt x="329" y="165"/>
                  </a:lnTo>
                  <a:lnTo>
                    <a:pt x="335" y="162"/>
                  </a:lnTo>
                  <a:lnTo>
                    <a:pt x="345" y="168"/>
                  </a:lnTo>
                  <a:lnTo>
                    <a:pt x="363" y="175"/>
                  </a:lnTo>
                  <a:lnTo>
                    <a:pt x="367" y="179"/>
                  </a:lnTo>
                  <a:lnTo>
                    <a:pt x="372" y="184"/>
                  </a:lnTo>
                  <a:lnTo>
                    <a:pt x="363" y="185"/>
                  </a:lnTo>
                  <a:lnTo>
                    <a:pt x="367" y="195"/>
                  </a:lnTo>
                  <a:lnTo>
                    <a:pt x="409" y="224"/>
                  </a:lnTo>
                  <a:lnTo>
                    <a:pt x="413" y="237"/>
                  </a:lnTo>
                  <a:lnTo>
                    <a:pt x="409" y="247"/>
                  </a:lnTo>
                  <a:lnTo>
                    <a:pt x="406" y="251"/>
                  </a:lnTo>
                  <a:lnTo>
                    <a:pt x="398" y="247"/>
                  </a:lnTo>
                  <a:lnTo>
                    <a:pt x="394" y="241"/>
                  </a:lnTo>
                  <a:lnTo>
                    <a:pt x="394" y="247"/>
                  </a:lnTo>
                  <a:lnTo>
                    <a:pt x="394" y="255"/>
                  </a:lnTo>
                  <a:lnTo>
                    <a:pt x="406" y="261"/>
                  </a:lnTo>
                  <a:lnTo>
                    <a:pt x="460" y="245"/>
                  </a:lnTo>
                  <a:lnTo>
                    <a:pt x="468" y="237"/>
                  </a:lnTo>
                  <a:lnTo>
                    <a:pt x="488" y="237"/>
                  </a:lnTo>
                  <a:lnTo>
                    <a:pt x="539" y="195"/>
                  </a:lnTo>
                  <a:lnTo>
                    <a:pt x="567" y="195"/>
                  </a:lnTo>
                  <a:lnTo>
                    <a:pt x="567" y="185"/>
                  </a:lnTo>
                  <a:lnTo>
                    <a:pt x="562" y="184"/>
                  </a:lnTo>
                  <a:lnTo>
                    <a:pt x="572" y="158"/>
                  </a:lnTo>
                  <a:lnTo>
                    <a:pt x="626" y="154"/>
                  </a:lnTo>
                  <a:lnTo>
                    <a:pt x="629" y="155"/>
                  </a:lnTo>
                  <a:lnTo>
                    <a:pt x="633" y="123"/>
                  </a:lnTo>
                  <a:lnTo>
                    <a:pt x="652" y="105"/>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89" name="Freeform 1247"/>
            <p:cNvSpPr>
              <a:spLocks/>
            </p:cNvSpPr>
            <p:nvPr/>
          </p:nvSpPr>
          <p:spPr bwMode="auto">
            <a:xfrm>
              <a:off x="-544" y="1068"/>
              <a:ext cx="472" cy="486"/>
            </a:xfrm>
            <a:custGeom>
              <a:avLst/>
              <a:gdLst/>
              <a:ahLst/>
              <a:cxnLst>
                <a:cxn ang="0">
                  <a:pos x="332" y="403"/>
                </a:cxn>
                <a:cxn ang="0">
                  <a:pos x="450" y="392"/>
                </a:cxn>
                <a:cxn ang="0">
                  <a:pos x="472" y="371"/>
                </a:cxn>
                <a:cxn ang="0">
                  <a:pos x="466" y="364"/>
                </a:cxn>
                <a:cxn ang="0">
                  <a:pos x="435" y="294"/>
                </a:cxn>
                <a:cxn ang="0">
                  <a:pos x="397" y="247"/>
                </a:cxn>
                <a:cxn ang="0">
                  <a:pos x="397" y="241"/>
                </a:cxn>
                <a:cxn ang="0">
                  <a:pos x="397" y="228"/>
                </a:cxn>
                <a:cxn ang="0">
                  <a:pos x="387" y="202"/>
                </a:cxn>
                <a:cxn ang="0">
                  <a:pos x="387" y="191"/>
                </a:cxn>
                <a:cxn ang="0">
                  <a:pos x="397" y="176"/>
                </a:cxn>
                <a:cxn ang="0">
                  <a:pos x="397" y="164"/>
                </a:cxn>
                <a:cxn ang="0">
                  <a:pos x="348" y="103"/>
                </a:cxn>
                <a:cxn ang="0">
                  <a:pos x="344" y="99"/>
                </a:cxn>
                <a:cxn ang="0">
                  <a:pos x="309" y="99"/>
                </a:cxn>
                <a:cxn ang="0">
                  <a:pos x="309" y="143"/>
                </a:cxn>
                <a:cxn ang="0">
                  <a:pos x="286" y="95"/>
                </a:cxn>
                <a:cxn ang="0">
                  <a:pos x="247" y="95"/>
                </a:cxn>
                <a:cxn ang="0">
                  <a:pos x="174" y="24"/>
                </a:cxn>
                <a:cxn ang="0">
                  <a:pos x="134" y="24"/>
                </a:cxn>
                <a:cxn ang="0">
                  <a:pos x="96" y="24"/>
                </a:cxn>
                <a:cxn ang="0">
                  <a:pos x="71" y="0"/>
                </a:cxn>
                <a:cxn ang="0">
                  <a:pos x="53" y="17"/>
                </a:cxn>
                <a:cxn ang="0">
                  <a:pos x="53" y="67"/>
                </a:cxn>
                <a:cxn ang="0">
                  <a:pos x="40" y="79"/>
                </a:cxn>
                <a:cxn ang="0">
                  <a:pos x="40" y="108"/>
                </a:cxn>
                <a:cxn ang="0">
                  <a:pos x="0" y="115"/>
                </a:cxn>
                <a:cxn ang="0">
                  <a:pos x="13" y="135"/>
                </a:cxn>
                <a:cxn ang="0">
                  <a:pos x="19" y="141"/>
                </a:cxn>
                <a:cxn ang="0">
                  <a:pos x="15" y="149"/>
                </a:cxn>
                <a:cxn ang="0">
                  <a:pos x="31" y="197"/>
                </a:cxn>
                <a:cxn ang="0">
                  <a:pos x="27" y="241"/>
                </a:cxn>
                <a:cxn ang="0">
                  <a:pos x="13" y="288"/>
                </a:cxn>
                <a:cxn ang="0">
                  <a:pos x="15" y="330"/>
                </a:cxn>
                <a:cxn ang="0">
                  <a:pos x="19" y="344"/>
                </a:cxn>
                <a:cxn ang="0">
                  <a:pos x="52" y="364"/>
                </a:cxn>
                <a:cxn ang="0">
                  <a:pos x="58" y="346"/>
                </a:cxn>
                <a:cxn ang="0">
                  <a:pos x="52" y="340"/>
                </a:cxn>
                <a:cxn ang="0">
                  <a:pos x="41" y="316"/>
                </a:cxn>
                <a:cxn ang="0">
                  <a:pos x="47" y="308"/>
                </a:cxn>
                <a:cxn ang="0">
                  <a:pos x="58" y="304"/>
                </a:cxn>
                <a:cxn ang="0">
                  <a:pos x="72" y="330"/>
                </a:cxn>
                <a:cxn ang="0">
                  <a:pos x="78" y="330"/>
                </a:cxn>
                <a:cxn ang="0">
                  <a:pos x="83" y="318"/>
                </a:cxn>
                <a:cxn ang="0">
                  <a:pos x="89" y="316"/>
                </a:cxn>
                <a:cxn ang="0">
                  <a:pos x="96" y="318"/>
                </a:cxn>
                <a:cxn ang="0">
                  <a:pos x="96" y="330"/>
                </a:cxn>
                <a:cxn ang="0">
                  <a:pos x="89" y="344"/>
                </a:cxn>
                <a:cxn ang="0">
                  <a:pos x="78" y="356"/>
                </a:cxn>
                <a:cxn ang="0">
                  <a:pos x="68" y="386"/>
                </a:cxn>
                <a:cxn ang="0">
                  <a:pos x="58" y="392"/>
                </a:cxn>
                <a:cxn ang="0">
                  <a:pos x="58" y="407"/>
                </a:cxn>
                <a:cxn ang="0">
                  <a:pos x="72" y="420"/>
                </a:cxn>
                <a:cxn ang="0">
                  <a:pos x="89" y="432"/>
                </a:cxn>
                <a:cxn ang="0">
                  <a:pos x="112" y="486"/>
                </a:cxn>
                <a:cxn ang="0">
                  <a:pos x="317" y="448"/>
                </a:cxn>
                <a:cxn ang="0">
                  <a:pos x="332" y="403"/>
                </a:cxn>
              </a:cxnLst>
              <a:rect l="0" t="0" r="r" b="b"/>
              <a:pathLst>
                <a:path w="472" h="486">
                  <a:moveTo>
                    <a:pt x="332" y="403"/>
                  </a:moveTo>
                  <a:lnTo>
                    <a:pt x="450" y="392"/>
                  </a:lnTo>
                  <a:lnTo>
                    <a:pt x="472" y="371"/>
                  </a:lnTo>
                  <a:lnTo>
                    <a:pt x="466" y="364"/>
                  </a:lnTo>
                  <a:lnTo>
                    <a:pt x="435" y="294"/>
                  </a:lnTo>
                  <a:lnTo>
                    <a:pt x="397" y="247"/>
                  </a:lnTo>
                  <a:lnTo>
                    <a:pt x="397" y="241"/>
                  </a:lnTo>
                  <a:lnTo>
                    <a:pt x="397" y="228"/>
                  </a:lnTo>
                  <a:lnTo>
                    <a:pt x="387" y="202"/>
                  </a:lnTo>
                  <a:lnTo>
                    <a:pt x="387" y="191"/>
                  </a:lnTo>
                  <a:lnTo>
                    <a:pt x="397" y="176"/>
                  </a:lnTo>
                  <a:lnTo>
                    <a:pt x="397" y="164"/>
                  </a:lnTo>
                  <a:lnTo>
                    <a:pt x="348" y="103"/>
                  </a:lnTo>
                  <a:lnTo>
                    <a:pt x="344" y="99"/>
                  </a:lnTo>
                  <a:lnTo>
                    <a:pt x="309" y="99"/>
                  </a:lnTo>
                  <a:lnTo>
                    <a:pt x="309" y="143"/>
                  </a:lnTo>
                  <a:lnTo>
                    <a:pt x="286" y="95"/>
                  </a:lnTo>
                  <a:lnTo>
                    <a:pt x="247" y="95"/>
                  </a:lnTo>
                  <a:lnTo>
                    <a:pt x="174" y="24"/>
                  </a:lnTo>
                  <a:lnTo>
                    <a:pt x="134" y="24"/>
                  </a:lnTo>
                  <a:lnTo>
                    <a:pt x="96" y="24"/>
                  </a:lnTo>
                  <a:lnTo>
                    <a:pt x="71" y="0"/>
                  </a:lnTo>
                  <a:lnTo>
                    <a:pt x="53" y="17"/>
                  </a:lnTo>
                  <a:lnTo>
                    <a:pt x="53" y="67"/>
                  </a:lnTo>
                  <a:lnTo>
                    <a:pt x="40" y="79"/>
                  </a:lnTo>
                  <a:lnTo>
                    <a:pt x="40" y="108"/>
                  </a:lnTo>
                  <a:lnTo>
                    <a:pt x="0" y="115"/>
                  </a:lnTo>
                  <a:lnTo>
                    <a:pt x="13" y="135"/>
                  </a:lnTo>
                  <a:lnTo>
                    <a:pt x="19" y="141"/>
                  </a:lnTo>
                  <a:lnTo>
                    <a:pt x="15" y="149"/>
                  </a:lnTo>
                  <a:lnTo>
                    <a:pt x="31" y="197"/>
                  </a:lnTo>
                  <a:lnTo>
                    <a:pt x="27" y="241"/>
                  </a:lnTo>
                  <a:lnTo>
                    <a:pt x="13" y="288"/>
                  </a:lnTo>
                  <a:lnTo>
                    <a:pt x="15" y="330"/>
                  </a:lnTo>
                  <a:lnTo>
                    <a:pt x="19" y="344"/>
                  </a:lnTo>
                  <a:lnTo>
                    <a:pt x="52" y="364"/>
                  </a:lnTo>
                  <a:lnTo>
                    <a:pt x="58" y="346"/>
                  </a:lnTo>
                  <a:lnTo>
                    <a:pt x="52" y="340"/>
                  </a:lnTo>
                  <a:lnTo>
                    <a:pt x="41" y="316"/>
                  </a:lnTo>
                  <a:lnTo>
                    <a:pt x="47" y="308"/>
                  </a:lnTo>
                  <a:lnTo>
                    <a:pt x="58" y="304"/>
                  </a:lnTo>
                  <a:lnTo>
                    <a:pt x="72" y="330"/>
                  </a:lnTo>
                  <a:lnTo>
                    <a:pt x="78" y="330"/>
                  </a:lnTo>
                  <a:lnTo>
                    <a:pt x="83" y="318"/>
                  </a:lnTo>
                  <a:lnTo>
                    <a:pt x="89" y="316"/>
                  </a:lnTo>
                  <a:lnTo>
                    <a:pt x="96" y="318"/>
                  </a:lnTo>
                  <a:lnTo>
                    <a:pt x="96" y="330"/>
                  </a:lnTo>
                  <a:lnTo>
                    <a:pt x="89" y="344"/>
                  </a:lnTo>
                  <a:lnTo>
                    <a:pt x="78" y="356"/>
                  </a:lnTo>
                  <a:lnTo>
                    <a:pt x="68" y="386"/>
                  </a:lnTo>
                  <a:lnTo>
                    <a:pt x="58" y="392"/>
                  </a:lnTo>
                  <a:lnTo>
                    <a:pt x="58" y="407"/>
                  </a:lnTo>
                  <a:lnTo>
                    <a:pt x="72" y="420"/>
                  </a:lnTo>
                  <a:lnTo>
                    <a:pt x="89" y="432"/>
                  </a:lnTo>
                  <a:lnTo>
                    <a:pt x="112" y="486"/>
                  </a:lnTo>
                  <a:lnTo>
                    <a:pt x="317" y="448"/>
                  </a:lnTo>
                  <a:lnTo>
                    <a:pt x="332" y="40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90" name="Freeform 1248"/>
            <p:cNvSpPr>
              <a:spLocks/>
            </p:cNvSpPr>
            <p:nvPr/>
          </p:nvSpPr>
          <p:spPr bwMode="auto">
            <a:xfrm>
              <a:off x="-544" y="1068"/>
              <a:ext cx="472" cy="486"/>
            </a:xfrm>
            <a:custGeom>
              <a:avLst/>
              <a:gdLst/>
              <a:ahLst/>
              <a:cxnLst>
                <a:cxn ang="0">
                  <a:pos x="332" y="403"/>
                </a:cxn>
                <a:cxn ang="0">
                  <a:pos x="450" y="392"/>
                </a:cxn>
                <a:cxn ang="0">
                  <a:pos x="472" y="371"/>
                </a:cxn>
                <a:cxn ang="0">
                  <a:pos x="466" y="364"/>
                </a:cxn>
                <a:cxn ang="0">
                  <a:pos x="435" y="294"/>
                </a:cxn>
                <a:cxn ang="0">
                  <a:pos x="397" y="247"/>
                </a:cxn>
                <a:cxn ang="0">
                  <a:pos x="397" y="241"/>
                </a:cxn>
                <a:cxn ang="0">
                  <a:pos x="397" y="228"/>
                </a:cxn>
                <a:cxn ang="0">
                  <a:pos x="387" y="202"/>
                </a:cxn>
                <a:cxn ang="0">
                  <a:pos x="387" y="191"/>
                </a:cxn>
                <a:cxn ang="0">
                  <a:pos x="397" y="176"/>
                </a:cxn>
                <a:cxn ang="0">
                  <a:pos x="397" y="164"/>
                </a:cxn>
                <a:cxn ang="0">
                  <a:pos x="348" y="103"/>
                </a:cxn>
                <a:cxn ang="0">
                  <a:pos x="344" y="99"/>
                </a:cxn>
                <a:cxn ang="0">
                  <a:pos x="309" y="99"/>
                </a:cxn>
                <a:cxn ang="0">
                  <a:pos x="309" y="143"/>
                </a:cxn>
                <a:cxn ang="0">
                  <a:pos x="286" y="95"/>
                </a:cxn>
                <a:cxn ang="0">
                  <a:pos x="247" y="95"/>
                </a:cxn>
                <a:cxn ang="0">
                  <a:pos x="174" y="24"/>
                </a:cxn>
                <a:cxn ang="0">
                  <a:pos x="134" y="24"/>
                </a:cxn>
                <a:cxn ang="0">
                  <a:pos x="96" y="24"/>
                </a:cxn>
                <a:cxn ang="0">
                  <a:pos x="71" y="0"/>
                </a:cxn>
                <a:cxn ang="0">
                  <a:pos x="53" y="17"/>
                </a:cxn>
                <a:cxn ang="0">
                  <a:pos x="53" y="67"/>
                </a:cxn>
                <a:cxn ang="0">
                  <a:pos x="40" y="79"/>
                </a:cxn>
                <a:cxn ang="0">
                  <a:pos x="40" y="108"/>
                </a:cxn>
                <a:cxn ang="0">
                  <a:pos x="0" y="115"/>
                </a:cxn>
                <a:cxn ang="0">
                  <a:pos x="13" y="135"/>
                </a:cxn>
                <a:cxn ang="0">
                  <a:pos x="19" y="141"/>
                </a:cxn>
                <a:cxn ang="0">
                  <a:pos x="15" y="149"/>
                </a:cxn>
                <a:cxn ang="0">
                  <a:pos x="31" y="197"/>
                </a:cxn>
                <a:cxn ang="0">
                  <a:pos x="27" y="241"/>
                </a:cxn>
                <a:cxn ang="0">
                  <a:pos x="13" y="288"/>
                </a:cxn>
                <a:cxn ang="0">
                  <a:pos x="15" y="330"/>
                </a:cxn>
                <a:cxn ang="0">
                  <a:pos x="19" y="344"/>
                </a:cxn>
                <a:cxn ang="0">
                  <a:pos x="52" y="364"/>
                </a:cxn>
                <a:cxn ang="0">
                  <a:pos x="58" y="346"/>
                </a:cxn>
                <a:cxn ang="0">
                  <a:pos x="52" y="340"/>
                </a:cxn>
                <a:cxn ang="0">
                  <a:pos x="41" y="316"/>
                </a:cxn>
                <a:cxn ang="0">
                  <a:pos x="47" y="308"/>
                </a:cxn>
                <a:cxn ang="0">
                  <a:pos x="58" y="304"/>
                </a:cxn>
                <a:cxn ang="0">
                  <a:pos x="72" y="330"/>
                </a:cxn>
                <a:cxn ang="0">
                  <a:pos x="78" y="330"/>
                </a:cxn>
                <a:cxn ang="0">
                  <a:pos x="83" y="318"/>
                </a:cxn>
                <a:cxn ang="0">
                  <a:pos x="89" y="316"/>
                </a:cxn>
                <a:cxn ang="0">
                  <a:pos x="96" y="318"/>
                </a:cxn>
                <a:cxn ang="0">
                  <a:pos x="96" y="330"/>
                </a:cxn>
                <a:cxn ang="0">
                  <a:pos x="89" y="344"/>
                </a:cxn>
                <a:cxn ang="0">
                  <a:pos x="78" y="356"/>
                </a:cxn>
                <a:cxn ang="0">
                  <a:pos x="68" y="386"/>
                </a:cxn>
                <a:cxn ang="0">
                  <a:pos x="58" y="392"/>
                </a:cxn>
                <a:cxn ang="0">
                  <a:pos x="58" y="407"/>
                </a:cxn>
                <a:cxn ang="0">
                  <a:pos x="72" y="420"/>
                </a:cxn>
                <a:cxn ang="0">
                  <a:pos x="89" y="432"/>
                </a:cxn>
                <a:cxn ang="0">
                  <a:pos x="112" y="486"/>
                </a:cxn>
                <a:cxn ang="0">
                  <a:pos x="317" y="448"/>
                </a:cxn>
                <a:cxn ang="0">
                  <a:pos x="332" y="403"/>
                </a:cxn>
              </a:cxnLst>
              <a:rect l="0" t="0" r="r" b="b"/>
              <a:pathLst>
                <a:path w="472" h="486">
                  <a:moveTo>
                    <a:pt x="332" y="403"/>
                  </a:moveTo>
                  <a:lnTo>
                    <a:pt x="450" y="392"/>
                  </a:lnTo>
                  <a:lnTo>
                    <a:pt x="472" y="371"/>
                  </a:lnTo>
                  <a:lnTo>
                    <a:pt x="466" y="364"/>
                  </a:lnTo>
                  <a:lnTo>
                    <a:pt x="435" y="294"/>
                  </a:lnTo>
                  <a:lnTo>
                    <a:pt x="397" y="247"/>
                  </a:lnTo>
                  <a:lnTo>
                    <a:pt x="397" y="241"/>
                  </a:lnTo>
                  <a:lnTo>
                    <a:pt x="397" y="228"/>
                  </a:lnTo>
                  <a:lnTo>
                    <a:pt x="387" y="202"/>
                  </a:lnTo>
                  <a:lnTo>
                    <a:pt x="387" y="191"/>
                  </a:lnTo>
                  <a:lnTo>
                    <a:pt x="397" y="176"/>
                  </a:lnTo>
                  <a:lnTo>
                    <a:pt x="397" y="164"/>
                  </a:lnTo>
                  <a:lnTo>
                    <a:pt x="348" y="103"/>
                  </a:lnTo>
                  <a:lnTo>
                    <a:pt x="344" y="99"/>
                  </a:lnTo>
                  <a:lnTo>
                    <a:pt x="309" y="99"/>
                  </a:lnTo>
                  <a:lnTo>
                    <a:pt x="309" y="143"/>
                  </a:lnTo>
                  <a:lnTo>
                    <a:pt x="286" y="95"/>
                  </a:lnTo>
                  <a:lnTo>
                    <a:pt x="247" y="95"/>
                  </a:lnTo>
                  <a:lnTo>
                    <a:pt x="174" y="24"/>
                  </a:lnTo>
                  <a:lnTo>
                    <a:pt x="134" y="24"/>
                  </a:lnTo>
                  <a:lnTo>
                    <a:pt x="96" y="24"/>
                  </a:lnTo>
                  <a:lnTo>
                    <a:pt x="71" y="0"/>
                  </a:lnTo>
                  <a:lnTo>
                    <a:pt x="53" y="17"/>
                  </a:lnTo>
                  <a:lnTo>
                    <a:pt x="53" y="67"/>
                  </a:lnTo>
                  <a:lnTo>
                    <a:pt x="40" y="79"/>
                  </a:lnTo>
                  <a:lnTo>
                    <a:pt x="40" y="108"/>
                  </a:lnTo>
                  <a:lnTo>
                    <a:pt x="0" y="115"/>
                  </a:lnTo>
                  <a:lnTo>
                    <a:pt x="13" y="135"/>
                  </a:lnTo>
                  <a:lnTo>
                    <a:pt x="19" y="141"/>
                  </a:lnTo>
                  <a:lnTo>
                    <a:pt x="15" y="149"/>
                  </a:lnTo>
                  <a:lnTo>
                    <a:pt x="31" y="197"/>
                  </a:lnTo>
                  <a:lnTo>
                    <a:pt x="27" y="241"/>
                  </a:lnTo>
                  <a:lnTo>
                    <a:pt x="13" y="288"/>
                  </a:lnTo>
                  <a:lnTo>
                    <a:pt x="15" y="330"/>
                  </a:lnTo>
                  <a:lnTo>
                    <a:pt x="19" y="344"/>
                  </a:lnTo>
                  <a:lnTo>
                    <a:pt x="52" y="364"/>
                  </a:lnTo>
                  <a:lnTo>
                    <a:pt x="58" y="346"/>
                  </a:lnTo>
                  <a:lnTo>
                    <a:pt x="52" y="340"/>
                  </a:lnTo>
                  <a:lnTo>
                    <a:pt x="41" y="316"/>
                  </a:lnTo>
                  <a:lnTo>
                    <a:pt x="47" y="308"/>
                  </a:lnTo>
                  <a:lnTo>
                    <a:pt x="58" y="304"/>
                  </a:lnTo>
                  <a:lnTo>
                    <a:pt x="72" y="330"/>
                  </a:lnTo>
                  <a:lnTo>
                    <a:pt x="78" y="330"/>
                  </a:lnTo>
                  <a:lnTo>
                    <a:pt x="83" y="318"/>
                  </a:lnTo>
                  <a:lnTo>
                    <a:pt x="89" y="316"/>
                  </a:lnTo>
                  <a:lnTo>
                    <a:pt x="96" y="318"/>
                  </a:lnTo>
                  <a:lnTo>
                    <a:pt x="96" y="330"/>
                  </a:lnTo>
                  <a:lnTo>
                    <a:pt x="89" y="344"/>
                  </a:lnTo>
                  <a:lnTo>
                    <a:pt x="78" y="356"/>
                  </a:lnTo>
                  <a:lnTo>
                    <a:pt x="68" y="386"/>
                  </a:lnTo>
                  <a:lnTo>
                    <a:pt x="58" y="392"/>
                  </a:lnTo>
                  <a:lnTo>
                    <a:pt x="58" y="407"/>
                  </a:lnTo>
                  <a:lnTo>
                    <a:pt x="72" y="420"/>
                  </a:lnTo>
                  <a:lnTo>
                    <a:pt x="89" y="432"/>
                  </a:lnTo>
                  <a:lnTo>
                    <a:pt x="112" y="486"/>
                  </a:lnTo>
                  <a:lnTo>
                    <a:pt x="317" y="448"/>
                  </a:lnTo>
                  <a:lnTo>
                    <a:pt x="332" y="403"/>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91" name="Freeform 1249"/>
            <p:cNvSpPr>
              <a:spLocks/>
            </p:cNvSpPr>
            <p:nvPr/>
          </p:nvSpPr>
          <p:spPr bwMode="auto">
            <a:xfrm>
              <a:off x="-430" y="1439"/>
              <a:ext cx="438" cy="425"/>
            </a:xfrm>
            <a:custGeom>
              <a:avLst/>
              <a:gdLst/>
              <a:ahLst/>
              <a:cxnLst>
                <a:cxn ang="0">
                  <a:pos x="44" y="142"/>
                </a:cxn>
                <a:cxn ang="0">
                  <a:pos x="48" y="142"/>
                </a:cxn>
                <a:cxn ang="0">
                  <a:pos x="48" y="128"/>
                </a:cxn>
                <a:cxn ang="0">
                  <a:pos x="59" y="128"/>
                </a:cxn>
                <a:cxn ang="0">
                  <a:pos x="68" y="153"/>
                </a:cxn>
                <a:cxn ang="0">
                  <a:pos x="69" y="170"/>
                </a:cxn>
                <a:cxn ang="0">
                  <a:pos x="84" y="198"/>
                </a:cxn>
                <a:cxn ang="0">
                  <a:pos x="102" y="204"/>
                </a:cxn>
                <a:cxn ang="0">
                  <a:pos x="116" y="214"/>
                </a:cxn>
                <a:cxn ang="0">
                  <a:pos x="147" y="292"/>
                </a:cxn>
                <a:cxn ang="0">
                  <a:pos x="155" y="296"/>
                </a:cxn>
                <a:cxn ang="0">
                  <a:pos x="195" y="306"/>
                </a:cxn>
                <a:cxn ang="0">
                  <a:pos x="214" y="317"/>
                </a:cxn>
                <a:cxn ang="0">
                  <a:pos x="258" y="369"/>
                </a:cxn>
                <a:cxn ang="0">
                  <a:pos x="280" y="383"/>
                </a:cxn>
                <a:cxn ang="0">
                  <a:pos x="283" y="383"/>
                </a:cxn>
                <a:cxn ang="0">
                  <a:pos x="299" y="389"/>
                </a:cxn>
                <a:cxn ang="0">
                  <a:pos x="301" y="402"/>
                </a:cxn>
                <a:cxn ang="0">
                  <a:pos x="295" y="406"/>
                </a:cxn>
                <a:cxn ang="0">
                  <a:pos x="283" y="402"/>
                </a:cxn>
                <a:cxn ang="0">
                  <a:pos x="280" y="402"/>
                </a:cxn>
                <a:cxn ang="0">
                  <a:pos x="274" y="406"/>
                </a:cxn>
                <a:cxn ang="0">
                  <a:pos x="274" y="409"/>
                </a:cxn>
                <a:cxn ang="0">
                  <a:pos x="280" y="419"/>
                </a:cxn>
                <a:cxn ang="0">
                  <a:pos x="301" y="425"/>
                </a:cxn>
                <a:cxn ang="0">
                  <a:pos x="314" y="419"/>
                </a:cxn>
                <a:cxn ang="0">
                  <a:pos x="333" y="416"/>
                </a:cxn>
                <a:cxn ang="0">
                  <a:pos x="400" y="389"/>
                </a:cxn>
                <a:cxn ang="0">
                  <a:pos x="416" y="365"/>
                </a:cxn>
                <a:cxn ang="0">
                  <a:pos x="416" y="358"/>
                </a:cxn>
                <a:cxn ang="0">
                  <a:pos x="406" y="322"/>
                </a:cxn>
                <a:cxn ang="0">
                  <a:pos x="406" y="303"/>
                </a:cxn>
                <a:cxn ang="0">
                  <a:pos x="425" y="272"/>
                </a:cxn>
                <a:cxn ang="0">
                  <a:pos x="438" y="276"/>
                </a:cxn>
                <a:cxn ang="0">
                  <a:pos x="420" y="211"/>
                </a:cxn>
                <a:cxn ang="0">
                  <a:pos x="425" y="177"/>
                </a:cxn>
                <a:cxn ang="0">
                  <a:pos x="420" y="117"/>
                </a:cxn>
                <a:cxn ang="0">
                  <a:pos x="406" y="66"/>
                </a:cxn>
                <a:cxn ang="0">
                  <a:pos x="400" y="49"/>
                </a:cxn>
                <a:cxn ang="0">
                  <a:pos x="358" y="0"/>
                </a:cxn>
                <a:cxn ang="0">
                  <a:pos x="338" y="21"/>
                </a:cxn>
                <a:cxn ang="0">
                  <a:pos x="220" y="31"/>
                </a:cxn>
                <a:cxn ang="0">
                  <a:pos x="205" y="77"/>
                </a:cxn>
                <a:cxn ang="0">
                  <a:pos x="0" y="114"/>
                </a:cxn>
                <a:cxn ang="0">
                  <a:pos x="1" y="118"/>
                </a:cxn>
                <a:cxn ang="0">
                  <a:pos x="44" y="142"/>
                </a:cxn>
              </a:cxnLst>
              <a:rect l="0" t="0" r="r" b="b"/>
              <a:pathLst>
                <a:path w="438" h="425">
                  <a:moveTo>
                    <a:pt x="44" y="142"/>
                  </a:moveTo>
                  <a:lnTo>
                    <a:pt x="48" y="142"/>
                  </a:lnTo>
                  <a:lnTo>
                    <a:pt x="48" y="128"/>
                  </a:lnTo>
                  <a:lnTo>
                    <a:pt x="59" y="128"/>
                  </a:lnTo>
                  <a:lnTo>
                    <a:pt x="68" y="153"/>
                  </a:lnTo>
                  <a:lnTo>
                    <a:pt x="69" y="170"/>
                  </a:lnTo>
                  <a:lnTo>
                    <a:pt x="84" y="198"/>
                  </a:lnTo>
                  <a:lnTo>
                    <a:pt x="102" y="204"/>
                  </a:lnTo>
                  <a:lnTo>
                    <a:pt x="116" y="214"/>
                  </a:lnTo>
                  <a:lnTo>
                    <a:pt x="147" y="292"/>
                  </a:lnTo>
                  <a:lnTo>
                    <a:pt x="155" y="296"/>
                  </a:lnTo>
                  <a:lnTo>
                    <a:pt x="195" y="306"/>
                  </a:lnTo>
                  <a:lnTo>
                    <a:pt x="214" y="317"/>
                  </a:lnTo>
                  <a:lnTo>
                    <a:pt x="258" y="369"/>
                  </a:lnTo>
                  <a:lnTo>
                    <a:pt x="280" y="383"/>
                  </a:lnTo>
                  <a:lnTo>
                    <a:pt x="283" y="383"/>
                  </a:lnTo>
                  <a:lnTo>
                    <a:pt x="299" y="389"/>
                  </a:lnTo>
                  <a:lnTo>
                    <a:pt x="301" y="402"/>
                  </a:lnTo>
                  <a:lnTo>
                    <a:pt x="295" y="406"/>
                  </a:lnTo>
                  <a:lnTo>
                    <a:pt x="283" y="402"/>
                  </a:lnTo>
                  <a:lnTo>
                    <a:pt x="280" y="402"/>
                  </a:lnTo>
                  <a:lnTo>
                    <a:pt x="274" y="406"/>
                  </a:lnTo>
                  <a:lnTo>
                    <a:pt x="274" y="409"/>
                  </a:lnTo>
                  <a:lnTo>
                    <a:pt x="280" y="419"/>
                  </a:lnTo>
                  <a:lnTo>
                    <a:pt x="301" y="425"/>
                  </a:lnTo>
                  <a:lnTo>
                    <a:pt x="314" y="419"/>
                  </a:lnTo>
                  <a:lnTo>
                    <a:pt x="333" y="416"/>
                  </a:lnTo>
                  <a:lnTo>
                    <a:pt x="400" y="389"/>
                  </a:lnTo>
                  <a:lnTo>
                    <a:pt x="416" y="365"/>
                  </a:lnTo>
                  <a:lnTo>
                    <a:pt x="416" y="358"/>
                  </a:lnTo>
                  <a:lnTo>
                    <a:pt x="406" y="322"/>
                  </a:lnTo>
                  <a:lnTo>
                    <a:pt x="406" y="303"/>
                  </a:lnTo>
                  <a:lnTo>
                    <a:pt x="425" y="272"/>
                  </a:lnTo>
                  <a:lnTo>
                    <a:pt x="438" y="276"/>
                  </a:lnTo>
                  <a:lnTo>
                    <a:pt x="420" y="211"/>
                  </a:lnTo>
                  <a:lnTo>
                    <a:pt x="425" y="177"/>
                  </a:lnTo>
                  <a:lnTo>
                    <a:pt x="420" y="117"/>
                  </a:lnTo>
                  <a:lnTo>
                    <a:pt x="406" y="66"/>
                  </a:lnTo>
                  <a:lnTo>
                    <a:pt x="400" y="49"/>
                  </a:lnTo>
                  <a:lnTo>
                    <a:pt x="358" y="0"/>
                  </a:lnTo>
                  <a:lnTo>
                    <a:pt x="338" y="21"/>
                  </a:lnTo>
                  <a:lnTo>
                    <a:pt x="220" y="31"/>
                  </a:lnTo>
                  <a:lnTo>
                    <a:pt x="205" y="77"/>
                  </a:lnTo>
                  <a:lnTo>
                    <a:pt x="0" y="114"/>
                  </a:lnTo>
                  <a:lnTo>
                    <a:pt x="1" y="118"/>
                  </a:lnTo>
                  <a:lnTo>
                    <a:pt x="44" y="14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92" name="Freeform 1250"/>
            <p:cNvSpPr>
              <a:spLocks/>
            </p:cNvSpPr>
            <p:nvPr/>
          </p:nvSpPr>
          <p:spPr bwMode="auto">
            <a:xfrm>
              <a:off x="-430" y="1439"/>
              <a:ext cx="438" cy="425"/>
            </a:xfrm>
            <a:custGeom>
              <a:avLst/>
              <a:gdLst/>
              <a:ahLst/>
              <a:cxnLst>
                <a:cxn ang="0">
                  <a:pos x="44" y="142"/>
                </a:cxn>
                <a:cxn ang="0">
                  <a:pos x="48" y="142"/>
                </a:cxn>
                <a:cxn ang="0">
                  <a:pos x="48" y="128"/>
                </a:cxn>
                <a:cxn ang="0">
                  <a:pos x="59" y="128"/>
                </a:cxn>
                <a:cxn ang="0">
                  <a:pos x="68" y="153"/>
                </a:cxn>
                <a:cxn ang="0">
                  <a:pos x="69" y="170"/>
                </a:cxn>
                <a:cxn ang="0">
                  <a:pos x="84" y="198"/>
                </a:cxn>
                <a:cxn ang="0">
                  <a:pos x="102" y="204"/>
                </a:cxn>
                <a:cxn ang="0">
                  <a:pos x="116" y="214"/>
                </a:cxn>
                <a:cxn ang="0">
                  <a:pos x="147" y="292"/>
                </a:cxn>
                <a:cxn ang="0">
                  <a:pos x="155" y="296"/>
                </a:cxn>
                <a:cxn ang="0">
                  <a:pos x="195" y="306"/>
                </a:cxn>
                <a:cxn ang="0">
                  <a:pos x="214" y="317"/>
                </a:cxn>
                <a:cxn ang="0">
                  <a:pos x="258" y="369"/>
                </a:cxn>
                <a:cxn ang="0">
                  <a:pos x="280" y="383"/>
                </a:cxn>
                <a:cxn ang="0">
                  <a:pos x="283" y="383"/>
                </a:cxn>
                <a:cxn ang="0">
                  <a:pos x="299" y="389"/>
                </a:cxn>
                <a:cxn ang="0">
                  <a:pos x="301" y="402"/>
                </a:cxn>
                <a:cxn ang="0">
                  <a:pos x="295" y="406"/>
                </a:cxn>
                <a:cxn ang="0">
                  <a:pos x="283" y="402"/>
                </a:cxn>
                <a:cxn ang="0">
                  <a:pos x="280" y="402"/>
                </a:cxn>
                <a:cxn ang="0">
                  <a:pos x="274" y="406"/>
                </a:cxn>
                <a:cxn ang="0">
                  <a:pos x="274" y="409"/>
                </a:cxn>
                <a:cxn ang="0">
                  <a:pos x="280" y="419"/>
                </a:cxn>
                <a:cxn ang="0">
                  <a:pos x="301" y="425"/>
                </a:cxn>
                <a:cxn ang="0">
                  <a:pos x="314" y="419"/>
                </a:cxn>
                <a:cxn ang="0">
                  <a:pos x="333" y="416"/>
                </a:cxn>
                <a:cxn ang="0">
                  <a:pos x="400" y="389"/>
                </a:cxn>
                <a:cxn ang="0">
                  <a:pos x="416" y="365"/>
                </a:cxn>
                <a:cxn ang="0">
                  <a:pos x="416" y="358"/>
                </a:cxn>
                <a:cxn ang="0">
                  <a:pos x="406" y="322"/>
                </a:cxn>
                <a:cxn ang="0">
                  <a:pos x="406" y="303"/>
                </a:cxn>
                <a:cxn ang="0">
                  <a:pos x="425" y="272"/>
                </a:cxn>
                <a:cxn ang="0">
                  <a:pos x="438" y="276"/>
                </a:cxn>
                <a:cxn ang="0">
                  <a:pos x="420" y="211"/>
                </a:cxn>
                <a:cxn ang="0">
                  <a:pos x="425" y="177"/>
                </a:cxn>
                <a:cxn ang="0">
                  <a:pos x="420" y="117"/>
                </a:cxn>
                <a:cxn ang="0">
                  <a:pos x="406" y="66"/>
                </a:cxn>
                <a:cxn ang="0">
                  <a:pos x="400" y="49"/>
                </a:cxn>
                <a:cxn ang="0">
                  <a:pos x="358" y="0"/>
                </a:cxn>
                <a:cxn ang="0">
                  <a:pos x="338" y="21"/>
                </a:cxn>
                <a:cxn ang="0">
                  <a:pos x="220" y="31"/>
                </a:cxn>
                <a:cxn ang="0">
                  <a:pos x="205" y="77"/>
                </a:cxn>
                <a:cxn ang="0">
                  <a:pos x="0" y="114"/>
                </a:cxn>
                <a:cxn ang="0">
                  <a:pos x="1" y="118"/>
                </a:cxn>
                <a:cxn ang="0">
                  <a:pos x="44" y="142"/>
                </a:cxn>
              </a:cxnLst>
              <a:rect l="0" t="0" r="r" b="b"/>
              <a:pathLst>
                <a:path w="438" h="425">
                  <a:moveTo>
                    <a:pt x="44" y="142"/>
                  </a:moveTo>
                  <a:lnTo>
                    <a:pt x="48" y="142"/>
                  </a:lnTo>
                  <a:lnTo>
                    <a:pt x="48" y="128"/>
                  </a:lnTo>
                  <a:lnTo>
                    <a:pt x="59" y="128"/>
                  </a:lnTo>
                  <a:lnTo>
                    <a:pt x="68" y="153"/>
                  </a:lnTo>
                  <a:lnTo>
                    <a:pt x="69" y="170"/>
                  </a:lnTo>
                  <a:lnTo>
                    <a:pt x="84" y="198"/>
                  </a:lnTo>
                  <a:lnTo>
                    <a:pt x="102" y="204"/>
                  </a:lnTo>
                  <a:lnTo>
                    <a:pt x="116" y="214"/>
                  </a:lnTo>
                  <a:lnTo>
                    <a:pt x="147" y="292"/>
                  </a:lnTo>
                  <a:lnTo>
                    <a:pt x="155" y="296"/>
                  </a:lnTo>
                  <a:lnTo>
                    <a:pt x="195" y="306"/>
                  </a:lnTo>
                  <a:lnTo>
                    <a:pt x="214" y="317"/>
                  </a:lnTo>
                  <a:lnTo>
                    <a:pt x="258" y="369"/>
                  </a:lnTo>
                  <a:lnTo>
                    <a:pt x="280" y="383"/>
                  </a:lnTo>
                  <a:lnTo>
                    <a:pt x="283" y="383"/>
                  </a:lnTo>
                  <a:lnTo>
                    <a:pt x="299" y="389"/>
                  </a:lnTo>
                  <a:lnTo>
                    <a:pt x="301" y="402"/>
                  </a:lnTo>
                  <a:lnTo>
                    <a:pt x="295" y="406"/>
                  </a:lnTo>
                  <a:lnTo>
                    <a:pt x="283" y="402"/>
                  </a:lnTo>
                  <a:lnTo>
                    <a:pt x="280" y="402"/>
                  </a:lnTo>
                  <a:lnTo>
                    <a:pt x="274" y="406"/>
                  </a:lnTo>
                  <a:lnTo>
                    <a:pt x="274" y="409"/>
                  </a:lnTo>
                  <a:lnTo>
                    <a:pt x="280" y="419"/>
                  </a:lnTo>
                  <a:lnTo>
                    <a:pt x="301" y="425"/>
                  </a:lnTo>
                  <a:lnTo>
                    <a:pt x="314" y="419"/>
                  </a:lnTo>
                  <a:lnTo>
                    <a:pt x="333" y="416"/>
                  </a:lnTo>
                  <a:lnTo>
                    <a:pt x="400" y="389"/>
                  </a:lnTo>
                  <a:lnTo>
                    <a:pt x="416" y="365"/>
                  </a:lnTo>
                  <a:lnTo>
                    <a:pt x="416" y="358"/>
                  </a:lnTo>
                  <a:lnTo>
                    <a:pt x="406" y="322"/>
                  </a:lnTo>
                  <a:lnTo>
                    <a:pt x="406" y="303"/>
                  </a:lnTo>
                  <a:lnTo>
                    <a:pt x="425" y="272"/>
                  </a:lnTo>
                  <a:lnTo>
                    <a:pt x="438" y="276"/>
                  </a:lnTo>
                  <a:lnTo>
                    <a:pt x="420" y="211"/>
                  </a:lnTo>
                  <a:lnTo>
                    <a:pt x="425" y="177"/>
                  </a:lnTo>
                  <a:lnTo>
                    <a:pt x="420" y="117"/>
                  </a:lnTo>
                  <a:lnTo>
                    <a:pt x="406" y="66"/>
                  </a:lnTo>
                  <a:lnTo>
                    <a:pt x="400" y="49"/>
                  </a:lnTo>
                  <a:lnTo>
                    <a:pt x="358" y="0"/>
                  </a:lnTo>
                  <a:lnTo>
                    <a:pt x="338" y="21"/>
                  </a:lnTo>
                  <a:lnTo>
                    <a:pt x="220" y="31"/>
                  </a:lnTo>
                  <a:lnTo>
                    <a:pt x="205" y="77"/>
                  </a:lnTo>
                  <a:lnTo>
                    <a:pt x="0" y="114"/>
                  </a:lnTo>
                  <a:lnTo>
                    <a:pt x="1" y="118"/>
                  </a:lnTo>
                  <a:lnTo>
                    <a:pt x="44" y="142"/>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93" name="Freeform 1251"/>
            <p:cNvSpPr>
              <a:spLocks/>
            </p:cNvSpPr>
            <p:nvPr/>
          </p:nvSpPr>
          <p:spPr bwMode="auto">
            <a:xfrm>
              <a:off x="-51" y="1771"/>
              <a:ext cx="75" cy="123"/>
            </a:xfrm>
            <a:custGeom>
              <a:avLst/>
              <a:gdLst/>
              <a:ahLst/>
              <a:cxnLst>
                <a:cxn ang="0">
                  <a:pos x="75" y="0"/>
                </a:cxn>
                <a:cxn ang="0">
                  <a:pos x="56" y="67"/>
                </a:cxn>
                <a:cxn ang="0">
                  <a:pos x="0" y="123"/>
                </a:cxn>
                <a:cxn ang="0">
                  <a:pos x="43" y="59"/>
                </a:cxn>
                <a:cxn ang="0">
                  <a:pos x="75" y="0"/>
                </a:cxn>
              </a:cxnLst>
              <a:rect l="0" t="0" r="r" b="b"/>
              <a:pathLst>
                <a:path w="75" h="123">
                  <a:moveTo>
                    <a:pt x="75" y="0"/>
                  </a:moveTo>
                  <a:lnTo>
                    <a:pt x="56" y="67"/>
                  </a:lnTo>
                  <a:lnTo>
                    <a:pt x="0" y="123"/>
                  </a:lnTo>
                  <a:lnTo>
                    <a:pt x="43" y="59"/>
                  </a:lnTo>
                  <a:lnTo>
                    <a:pt x="75"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94" name="Freeform 1252"/>
            <p:cNvSpPr>
              <a:spLocks/>
            </p:cNvSpPr>
            <p:nvPr/>
          </p:nvSpPr>
          <p:spPr bwMode="auto">
            <a:xfrm>
              <a:off x="-51" y="1771"/>
              <a:ext cx="75" cy="123"/>
            </a:xfrm>
            <a:custGeom>
              <a:avLst/>
              <a:gdLst/>
              <a:ahLst/>
              <a:cxnLst>
                <a:cxn ang="0">
                  <a:pos x="75" y="0"/>
                </a:cxn>
                <a:cxn ang="0">
                  <a:pos x="56" y="67"/>
                </a:cxn>
                <a:cxn ang="0">
                  <a:pos x="0" y="123"/>
                </a:cxn>
                <a:cxn ang="0">
                  <a:pos x="43" y="59"/>
                </a:cxn>
                <a:cxn ang="0">
                  <a:pos x="75" y="0"/>
                </a:cxn>
              </a:cxnLst>
              <a:rect l="0" t="0" r="r" b="b"/>
              <a:pathLst>
                <a:path w="75" h="123">
                  <a:moveTo>
                    <a:pt x="75" y="0"/>
                  </a:moveTo>
                  <a:lnTo>
                    <a:pt x="56" y="67"/>
                  </a:lnTo>
                  <a:lnTo>
                    <a:pt x="0" y="123"/>
                  </a:lnTo>
                  <a:lnTo>
                    <a:pt x="43" y="59"/>
                  </a:lnTo>
                  <a:lnTo>
                    <a:pt x="75" y="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95" name="Freeform 1253"/>
            <p:cNvSpPr>
              <a:spLocks/>
            </p:cNvSpPr>
            <p:nvPr/>
          </p:nvSpPr>
          <p:spPr bwMode="auto">
            <a:xfrm>
              <a:off x="-224" y="1929"/>
              <a:ext cx="80" cy="64"/>
            </a:xfrm>
            <a:custGeom>
              <a:avLst/>
              <a:gdLst/>
              <a:ahLst/>
              <a:cxnLst>
                <a:cxn ang="0">
                  <a:pos x="77" y="15"/>
                </a:cxn>
                <a:cxn ang="0">
                  <a:pos x="48" y="44"/>
                </a:cxn>
                <a:cxn ang="0">
                  <a:pos x="0" y="64"/>
                </a:cxn>
                <a:cxn ang="0">
                  <a:pos x="0" y="44"/>
                </a:cxn>
                <a:cxn ang="0">
                  <a:pos x="34" y="44"/>
                </a:cxn>
                <a:cxn ang="0">
                  <a:pos x="67" y="11"/>
                </a:cxn>
                <a:cxn ang="0">
                  <a:pos x="80" y="0"/>
                </a:cxn>
                <a:cxn ang="0">
                  <a:pos x="77" y="15"/>
                </a:cxn>
              </a:cxnLst>
              <a:rect l="0" t="0" r="r" b="b"/>
              <a:pathLst>
                <a:path w="80" h="64">
                  <a:moveTo>
                    <a:pt x="77" y="15"/>
                  </a:moveTo>
                  <a:lnTo>
                    <a:pt x="48" y="44"/>
                  </a:lnTo>
                  <a:lnTo>
                    <a:pt x="0" y="64"/>
                  </a:lnTo>
                  <a:lnTo>
                    <a:pt x="0" y="44"/>
                  </a:lnTo>
                  <a:lnTo>
                    <a:pt x="34" y="44"/>
                  </a:lnTo>
                  <a:lnTo>
                    <a:pt x="67" y="11"/>
                  </a:lnTo>
                  <a:lnTo>
                    <a:pt x="80" y="0"/>
                  </a:lnTo>
                  <a:lnTo>
                    <a:pt x="77" y="1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96" name="Freeform 1254"/>
            <p:cNvSpPr>
              <a:spLocks/>
            </p:cNvSpPr>
            <p:nvPr/>
          </p:nvSpPr>
          <p:spPr bwMode="auto">
            <a:xfrm>
              <a:off x="-224" y="1929"/>
              <a:ext cx="80" cy="64"/>
            </a:xfrm>
            <a:custGeom>
              <a:avLst/>
              <a:gdLst/>
              <a:ahLst/>
              <a:cxnLst>
                <a:cxn ang="0">
                  <a:pos x="77" y="15"/>
                </a:cxn>
                <a:cxn ang="0">
                  <a:pos x="48" y="44"/>
                </a:cxn>
                <a:cxn ang="0">
                  <a:pos x="0" y="64"/>
                </a:cxn>
                <a:cxn ang="0">
                  <a:pos x="0" y="44"/>
                </a:cxn>
                <a:cxn ang="0">
                  <a:pos x="34" y="44"/>
                </a:cxn>
                <a:cxn ang="0">
                  <a:pos x="67" y="11"/>
                </a:cxn>
                <a:cxn ang="0">
                  <a:pos x="80" y="0"/>
                </a:cxn>
                <a:cxn ang="0">
                  <a:pos x="77" y="15"/>
                </a:cxn>
              </a:cxnLst>
              <a:rect l="0" t="0" r="r" b="b"/>
              <a:pathLst>
                <a:path w="80" h="64">
                  <a:moveTo>
                    <a:pt x="77" y="15"/>
                  </a:moveTo>
                  <a:lnTo>
                    <a:pt x="48" y="44"/>
                  </a:lnTo>
                  <a:lnTo>
                    <a:pt x="0" y="64"/>
                  </a:lnTo>
                  <a:lnTo>
                    <a:pt x="0" y="44"/>
                  </a:lnTo>
                  <a:lnTo>
                    <a:pt x="34" y="44"/>
                  </a:lnTo>
                  <a:lnTo>
                    <a:pt x="67" y="11"/>
                  </a:lnTo>
                  <a:lnTo>
                    <a:pt x="80" y="0"/>
                  </a:lnTo>
                  <a:lnTo>
                    <a:pt x="77" y="15"/>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497" name="Freeform 1260"/>
          <p:cNvSpPr>
            <a:spLocks/>
          </p:cNvSpPr>
          <p:nvPr/>
        </p:nvSpPr>
        <p:spPr bwMode="auto">
          <a:xfrm>
            <a:off x="5173983" y="3397996"/>
            <a:ext cx="729525" cy="542708"/>
          </a:xfrm>
          <a:custGeom>
            <a:avLst/>
            <a:gdLst/>
            <a:ahLst/>
            <a:cxnLst>
              <a:cxn ang="0">
                <a:pos x="453" y="60"/>
              </a:cxn>
              <a:cxn ang="0">
                <a:pos x="912" y="60"/>
              </a:cxn>
              <a:cxn ang="0">
                <a:pos x="943" y="97"/>
              </a:cxn>
              <a:cxn ang="0">
                <a:pos x="937" y="16"/>
              </a:cxn>
              <a:cxn ang="0">
                <a:pos x="986" y="16"/>
              </a:cxn>
              <a:cxn ang="0">
                <a:pos x="1038" y="30"/>
              </a:cxn>
              <a:cxn ang="0">
                <a:pos x="1059" y="82"/>
              </a:cxn>
              <a:cxn ang="0">
                <a:pos x="1092" y="195"/>
              </a:cxn>
              <a:cxn ang="0">
                <a:pos x="1173" y="315"/>
              </a:cxn>
              <a:cxn ang="0">
                <a:pos x="1264" y="412"/>
              </a:cxn>
              <a:cxn ang="0">
                <a:pos x="1253" y="449"/>
              </a:cxn>
              <a:cxn ang="0">
                <a:pos x="1264" y="494"/>
              </a:cxn>
              <a:cxn ang="0">
                <a:pos x="1380" y="670"/>
              </a:cxn>
              <a:cxn ang="0">
                <a:pos x="1405" y="797"/>
              </a:cxn>
              <a:cxn ang="0">
                <a:pos x="1405" y="893"/>
              </a:cxn>
              <a:cxn ang="0">
                <a:pos x="1396" y="979"/>
              </a:cxn>
              <a:cxn ang="0">
                <a:pos x="1313" y="1037"/>
              </a:cxn>
              <a:cxn ang="0">
                <a:pos x="1259" y="1041"/>
              </a:cxn>
              <a:cxn ang="0">
                <a:pos x="1259" y="1024"/>
              </a:cxn>
              <a:cxn ang="0">
                <a:pos x="1280" y="1024"/>
              </a:cxn>
              <a:cxn ang="0">
                <a:pos x="1259" y="1005"/>
              </a:cxn>
              <a:cxn ang="0">
                <a:pos x="1175" y="927"/>
              </a:cxn>
              <a:cxn ang="0">
                <a:pos x="1095" y="835"/>
              </a:cxn>
              <a:cxn ang="0">
                <a:pos x="1049" y="789"/>
              </a:cxn>
              <a:cxn ang="0">
                <a:pos x="1026" y="748"/>
              </a:cxn>
              <a:cxn ang="0">
                <a:pos x="979" y="738"/>
              </a:cxn>
              <a:cxn ang="0">
                <a:pos x="922" y="656"/>
              </a:cxn>
              <a:cxn ang="0">
                <a:pos x="943" y="604"/>
              </a:cxn>
              <a:cxn ang="0">
                <a:pos x="963" y="566"/>
              </a:cxn>
              <a:cxn ang="0">
                <a:pos x="943" y="576"/>
              </a:cxn>
              <a:cxn ang="0">
                <a:pos x="912" y="556"/>
              </a:cxn>
              <a:cxn ang="0">
                <a:pos x="922" y="594"/>
              </a:cxn>
              <a:cxn ang="0">
                <a:pos x="881" y="576"/>
              </a:cxn>
              <a:cxn ang="0">
                <a:pos x="896" y="443"/>
              </a:cxn>
              <a:cxn ang="0">
                <a:pos x="878" y="381"/>
              </a:cxn>
              <a:cxn ang="0">
                <a:pos x="796" y="329"/>
              </a:cxn>
              <a:cxn ang="0">
                <a:pos x="726" y="257"/>
              </a:cxn>
              <a:cxn ang="0">
                <a:pos x="627" y="190"/>
              </a:cxn>
              <a:cxn ang="0">
                <a:pos x="569" y="222"/>
              </a:cxn>
              <a:cxn ang="0">
                <a:pos x="490" y="273"/>
              </a:cxn>
              <a:cxn ang="0">
                <a:pos x="406" y="299"/>
              </a:cxn>
              <a:cxn ang="0">
                <a:pos x="395" y="277"/>
              </a:cxn>
              <a:cxn ang="0">
                <a:pos x="410" y="284"/>
              </a:cxn>
              <a:cxn ang="0">
                <a:pos x="369" y="232"/>
              </a:cxn>
              <a:cxn ang="0">
                <a:pos x="369" y="215"/>
              </a:cxn>
              <a:cxn ang="0">
                <a:pos x="337" y="199"/>
              </a:cxn>
              <a:cxn ang="0">
                <a:pos x="323" y="212"/>
              </a:cxn>
              <a:cxn ang="0">
                <a:pos x="220" y="180"/>
              </a:cxn>
              <a:cxn ang="0">
                <a:pos x="228" y="157"/>
              </a:cxn>
              <a:cxn ang="0">
                <a:pos x="119" y="185"/>
              </a:cxn>
              <a:cxn ang="0">
                <a:pos x="119" y="175"/>
              </a:cxn>
              <a:cxn ang="0">
                <a:pos x="112" y="170"/>
              </a:cxn>
              <a:cxn ang="0">
                <a:pos x="84" y="175"/>
              </a:cxn>
              <a:cxn ang="0">
                <a:pos x="48" y="212"/>
              </a:cxn>
              <a:cxn ang="0">
                <a:pos x="52" y="190"/>
              </a:cxn>
              <a:cxn ang="0">
                <a:pos x="38" y="175"/>
              </a:cxn>
              <a:cxn ang="0">
                <a:pos x="42" y="150"/>
              </a:cxn>
              <a:cxn ang="0">
                <a:pos x="17" y="128"/>
              </a:cxn>
              <a:cxn ang="0">
                <a:pos x="6" y="92"/>
              </a:cxn>
              <a:cxn ang="0">
                <a:pos x="438" y="36"/>
              </a:cxn>
            </a:cxnLst>
            <a:rect l="0" t="0" r="r" b="b"/>
            <a:pathLst>
              <a:path w="1418" h="1046">
                <a:moveTo>
                  <a:pt x="438" y="36"/>
                </a:moveTo>
                <a:lnTo>
                  <a:pt x="438" y="50"/>
                </a:lnTo>
                <a:lnTo>
                  <a:pt x="453" y="60"/>
                </a:lnTo>
                <a:lnTo>
                  <a:pt x="453" y="75"/>
                </a:lnTo>
                <a:lnTo>
                  <a:pt x="464" y="92"/>
                </a:lnTo>
                <a:lnTo>
                  <a:pt x="912" y="60"/>
                </a:lnTo>
                <a:lnTo>
                  <a:pt x="916" y="82"/>
                </a:lnTo>
                <a:lnTo>
                  <a:pt x="921" y="92"/>
                </a:lnTo>
                <a:lnTo>
                  <a:pt x="943" y="97"/>
                </a:lnTo>
                <a:lnTo>
                  <a:pt x="948" y="75"/>
                </a:lnTo>
                <a:lnTo>
                  <a:pt x="937" y="34"/>
                </a:lnTo>
                <a:lnTo>
                  <a:pt x="937" y="16"/>
                </a:lnTo>
                <a:lnTo>
                  <a:pt x="943" y="10"/>
                </a:lnTo>
                <a:lnTo>
                  <a:pt x="954" y="0"/>
                </a:lnTo>
                <a:lnTo>
                  <a:pt x="986" y="16"/>
                </a:lnTo>
                <a:lnTo>
                  <a:pt x="1017" y="16"/>
                </a:lnTo>
                <a:lnTo>
                  <a:pt x="1028" y="13"/>
                </a:lnTo>
                <a:lnTo>
                  <a:pt x="1038" y="30"/>
                </a:lnTo>
                <a:lnTo>
                  <a:pt x="1043" y="71"/>
                </a:lnTo>
                <a:lnTo>
                  <a:pt x="1047" y="75"/>
                </a:lnTo>
                <a:lnTo>
                  <a:pt x="1059" y="82"/>
                </a:lnTo>
                <a:lnTo>
                  <a:pt x="1059" y="92"/>
                </a:lnTo>
                <a:lnTo>
                  <a:pt x="1084" y="154"/>
                </a:lnTo>
                <a:lnTo>
                  <a:pt x="1092" y="195"/>
                </a:lnTo>
                <a:lnTo>
                  <a:pt x="1133" y="263"/>
                </a:lnTo>
                <a:lnTo>
                  <a:pt x="1169" y="305"/>
                </a:lnTo>
                <a:lnTo>
                  <a:pt x="1173" y="315"/>
                </a:lnTo>
                <a:lnTo>
                  <a:pt x="1190" y="325"/>
                </a:lnTo>
                <a:lnTo>
                  <a:pt x="1215" y="349"/>
                </a:lnTo>
                <a:lnTo>
                  <a:pt x="1264" y="412"/>
                </a:lnTo>
                <a:lnTo>
                  <a:pt x="1264" y="422"/>
                </a:lnTo>
                <a:lnTo>
                  <a:pt x="1253" y="439"/>
                </a:lnTo>
                <a:lnTo>
                  <a:pt x="1253" y="449"/>
                </a:lnTo>
                <a:lnTo>
                  <a:pt x="1264" y="474"/>
                </a:lnTo>
                <a:lnTo>
                  <a:pt x="1264" y="488"/>
                </a:lnTo>
                <a:lnTo>
                  <a:pt x="1264" y="494"/>
                </a:lnTo>
                <a:lnTo>
                  <a:pt x="1301" y="542"/>
                </a:lnTo>
                <a:lnTo>
                  <a:pt x="1334" y="612"/>
                </a:lnTo>
                <a:lnTo>
                  <a:pt x="1380" y="670"/>
                </a:lnTo>
                <a:lnTo>
                  <a:pt x="1386" y="686"/>
                </a:lnTo>
                <a:lnTo>
                  <a:pt x="1400" y="735"/>
                </a:lnTo>
                <a:lnTo>
                  <a:pt x="1405" y="797"/>
                </a:lnTo>
                <a:lnTo>
                  <a:pt x="1400" y="830"/>
                </a:lnTo>
                <a:lnTo>
                  <a:pt x="1418" y="897"/>
                </a:lnTo>
                <a:lnTo>
                  <a:pt x="1405" y="893"/>
                </a:lnTo>
                <a:lnTo>
                  <a:pt x="1386" y="923"/>
                </a:lnTo>
                <a:lnTo>
                  <a:pt x="1386" y="942"/>
                </a:lnTo>
                <a:lnTo>
                  <a:pt x="1396" y="979"/>
                </a:lnTo>
                <a:lnTo>
                  <a:pt x="1396" y="985"/>
                </a:lnTo>
                <a:lnTo>
                  <a:pt x="1380" y="1010"/>
                </a:lnTo>
                <a:lnTo>
                  <a:pt x="1313" y="1037"/>
                </a:lnTo>
                <a:lnTo>
                  <a:pt x="1295" y="1041"/>
                </a:lnTo>
                <a:lnTo>
                  <a:pt x="1280" y="1046"/>
                </a:lnTo>
                <a:lnTo>
                  <a:pt x="1259" y="1041"/>
                </a:lnTo>
                <a:lnTo>
                  <a:pt x="1253" y="1031"/>
                </a:lnTo>
                <a:lnTo>
                  <a:pt x="1253" y="1027"/>
                </a:lnTo>
                <a:lnTo>
                  <a:pt x="1259" y="1024"/>
                </a:lnTo>
                <a:lnTo>
                  <a:pt x="1264" y="1024"/>
                </a:lnTo>
                <a:lnTo>
                  <a:pt x="1274" y="1027"/>
                </a:lnTo>
                <a:lnTo>
                  <a:pt x="1280" y="1024"/>
                </a:lnTo>
                <a:lnTo>
                  <a:pt x="1279" y="1010"/>
                </a:lnTo>
                <a:lnTo>
                  <a:pt x="1264" y="1005"/>
                </a:lnTo>
                <a:lnTo>
                  <a:pt x="1259" y="1005"/>
                </a:lnTo>
                <a:lnTo>
                  <a:pt x="1239" y="989"/>
                </a:lnTo>
                <a:lnTo>
                  <a:pt x="1194" y="937"/>
                </a:lnTo>
                <a:lnTo>
                  <a:pt x="1175" y="927"/>
                </a:lnTo>
                <a:lnTo>
                  <a:pt x="1133" y="917"/>
                </a:lnTo>
                <a:lnTo>
                  <a:pt x="1127" y="913"/>
                </a:lnTo>
                <a:lnTo>
                  <a:pt x="1095" y="835"/>
                </a:lnTo>
                <a:lnTo>
                  <a:pt x="1080" y="825"/>
                </a:lnTo>
                <a:lnTo>
                  <a:pt x="1063" y="817"/>
                </a:lnTo>
                <a:lnTo>
                  <a:pt x="1049" y="789"/>
                </a:lnTo>
                <a:lnTo>
                  <a:pt x="1047" y="773"/>
                </a:lnTo>
                <a:lnTo>
                  <a:pt x="1038" y="748"/>
                </a:lnTo>
                <a:lnTo>
                  <a:pt x="1026" y="748"/>
                </a:lnTo>
                <a:lnTo>
                  <a:pt x="1026" y="763"/>
                </a:lnTo>
                <a:lnTo>
                  <a:pt x="1022" y="763"/>
                </a:lnTo>
                <a:lnTo>
                  <a:pt x="979" y="738"/>
                </a:lnTo>
                <a:lnTo>
                  <a:pt x="954" y="680"/>
                </a:lnTo>
                <a:lnTo>
                  <a:pt x="937" y="670"/>
                </a:lnTo>
                <a:lnTo>
                  <a:pt x="922" y="656"/>
                </a:lnTo>
                <a:lnTo>
                  <a:pt x="922" y="638"/>
                </a:lnTo>
                <a:lnTo>
                  <a:pt x="933" y="634"/>
                </a:lnTo>
                <a:lnTo>
                  <a:pt x="943" y="604"/>
                </a:lnTo>
                <a:lnTo>
                  <a:pt x="954" y="591"/>
                </a:lnTo>
                <a:lnTo>
                  <a:pt x="963" y="576"/>
                </a:lnTo>
                <a:lnTo>
                  <a:pt x="963" y="566"/>
                </a:lnTo>
                <a:lnTo>
                  <a:pt x="954" y="562"/>
                </a:lnTo>
                <a:lnTo>
                  <a:pt x="948" y="566"/>
                </a:lnTo>
                <a:lnTo>
                  <a:pt x="943" y="576"/>
                </a:lnTo>
                <a:lnTo>
                  <a:pt x="937" y="576"/>
                </a:lnTo>
                <a:lnTo>
                  <a:pt x="922" y="552"/>
                </a:lnTo>
                <a:lnTo>
                  <a:pt x="912" y="556"/>
                </a:lnTo>
                <a:lnTo>
                  <a:pt x="906" y="562"/>
                </a:lnTo>
                <a:lnTo>
                  <a:pt x="916" y="586"/>
                </a:lnTo>
                <a:lnTo>
                  <a:pt x="922" y="594"/>
                </a:lnTo>
                <a:lnTo>
                  <a:pt x="916" y="612"/>
                </a:lnTo>
                <a:lnTo>
                  <a:pt x="884" y="591"/>
                </a:lnTo>
                <a:lnTo>
                  <a:pt x="881" y="576"/>
                </a:lnTo>
                <a:lnTo>
                  <a:pt x="878" y="536"/>
                </a:lnTo>
                <a:lnTo>
                  <a:pt x="891" y="488"/>
                </a:lnTo>
                <a:lnTo>
                  <a:pt x="896" y="443"/>
                </a:lnTo>
                <a:lnTo>
                  <a:pt x="881" y="397"/>
                </a:lnTo>
                <a:lnTo>
                  <a:pt x="884" y="387"/>
                </a:lnTo>
                <a:lnTo>
                  <a:pt x="878" y="381"/>
                </a:lnTo>
                <a:lnTo>
                  <a:pt x="848" y="339"/>
                </a:lnTo>
                <a:lnTo>
                  <a:pt x="816" y="339"/>
                </a:lnTo>
                <a:lnTo>
                  <a:pt x="796" y="329"/>
                </a:lnTo>
                <a:lnTo>
                  <a:pt x="793" y="315"/>
                </a:lnTo>
                <a:lnTo>
                  <a:pt x="743" y="282"/>
                </a:lnTo>
                <a:lnTo>
                  <a:pt x="726" y="257"/>
                </a:lnTo>
                <a:lnTo>
                  <a:pt x="710" y="241"/>
                </a:lnTo>
                <a:lnTo>
                  <a:pt x="706" y="232"/>
                </a:lnTo>
                <a:lnTo>
                  <a:pt x="627" y="190"/>
                </a:lnTo>
                <a:lnTo>
                  <a:pt x="575" y="195"/>
                </a:lnTo>
                <a:lnTo>
                  <a:pt x="565" y="219"/>
                </a:lnTo>
                <a:lnTo>
                  <a:pt x="569" y="222"/>
                </a:lnTo>
                <a:lnTo>
                  <a:pt x="569" y="232"/>
                </a:lnTo>
                <a:lnTo>
                  <a:pt x="541" y="232"/>
                </a:lnTo>
                <a:lnTo>
                  <a:pt x="490" y="273"/>
                </a:lnTo>
                <a:lnTo>
                  <a:pt x="470" y="273"/>
                </a:lnTo>
                <a:lnTo>
                  <a:pt x="464" y="282"/>
                </a:lnTo>
                <a:lnTo>
                  <a:pt x="406" y="299"/>
                </a:lnTo>
                <a:lnTo>
                  <a:pt x="395" y="295"/>
                </a:lnTo>
                <a:lnTo>
                  <a:pt x="395" y="284"/>
                </a:lnTo>
                <a:lnTo>
                  <a:pt x="395" y="277"/>
                </a:lnTo>
                <a:lnTo>
                  <a:pt x="400" y="284"/>
                </a:lnTo>
                <a:lnTo>
                  <a:pt x="406" y="287"/>
                </a:lnTo>
                <a:lnTo>
                  <a:pt x="410" y="284"/>
                </a:lnTo>
                <a:lnTo>
                  <a:pt x="415" y="273"/>
                </a:lnTo>
                <a:lnTo>
                  <a:pt x="410" y="261"/>
                </a:lnTo>
                <a:lnTo>
                  <a:pt x="369" y="232"/>
                </a:lnTo>
                <a:lnTo>
                  <a:pt x="364" y="222"/>
                </a:lnTo>
                <a:lnTo>
                  <a:pt x="373" y="219"/>
                </a:lnTo>
                <a:lnTo>
                  <a:pt x="369" y="215"/>
                </a:lnTo>
                <a:lnTo>
                  <a:pt x="364" y="212"/>
                </a:lnTo>
                <a:lnTo>
                  <a:pt x="348" y="205"/>
                </a:lnTo>
                <a:lnTo>
                  <a:pt x="337" y="199"/>
                </a:lnTo>
                <a:lnTo>
                  <a:pt x="330" y="201"/>
                </a:lnTo>
                <a:lnTo>
                  <a:pt x="330" y="215"/>
                </a:lnTo>
                <a:lnTo>
                  <a:pt x="323" y="212"/>
                </a:lnTo>
                <a:lnTo>
                  <a:pt x="288" y="195"/>
                </a:lnTo>
                <a:lnTo>
                  <a:pt x="253" y="180"/>
                </a:lnTo>
                <a:lnTo>
                  <a:pt x="220" y="180"/>
                </a:lnTo>
                <a:lnTo>
                  <a:pt x="217" y="179"/>
                </a:lnTo>
                <a:lnTo>
                  <a:pt x="228" y="164"/>
                </a:lnTo>
                <a:lnTo>
                  <a:pt x="228" y="157"/>
                </a:lnTo>
                <a:lnTo>
                  <a:pt x="220" y="157"/>
                </a:lnTo>
                <a:lnTo>
                  <a:pt x="141" y="185"/>
                </a:lnTo>
                <a:lnTo>
                  <a:pt x="119" y="185"/>
                </a:lnTo>
                <a:lnTo>
                  <a:pt x="104" y="190"/>
                </a:lnTo>
                <a:lnTo>
                  <a:pt x="101" y="190"/>
                </a:lnTo>
                <a:lnTo>
                  <a:pt x="119" y="175"/>
                </a:lnTo>
                <a:lnTo>
                  <a:pt x="122" y="170"/>
                </a:lnTo>
                <a:lnTo>
                  <a:pt x="116" y="170"/>
                </a:lnTo>
                <a:lnTo>
                  <a:pt x="112" y="170"/>
                </a:lnTo>
                <a:lnTo>
                  <a:pt x="101" y="170"/>
                </a:lnTo>
                <a:lnTo>
                  <a:pt x="91" y="170"/>
                </a:lnTo>
                <a:lnTo>
                  <a:pt x="84" y="175"/>
                </a:lnTo>
                <a:lnTo>
                  <a:pt x="78" y="199"/>
                </a:lnTo>
                <a:lnTo>
                  <a:pt x="69" y="201"/>
                </a:lnTo>
                <a:lnTo>
                  <a:pt x="48" y="212"/>
                </a:lnTo>
                <a:lnTo>
                  <a:pt x="42" y="205"/>
                </a:lnTo>
                <a:lnTo>
                  <a:pt x="42" y="195"/>
                </a:lnTo>
                <a:lnTo>
                  <a:pt x="52" y="190"/>
                </a:lnTo>
                <a:lnTo>
                  <a:pt x="52" y="185"/>
                </a:lnTo>
                <a:lnTo>
                  <a:pt x="48" y="180"/>
                </a:lnTo>
                <a:lnTo>
                  <a:pt x="38" y="175"/>
                </a:lnTo>
                <a:lnTo>
                  <a:pt x="38" y="170"/>
                </a:lnTo>
                <a:lnTo>
                  <a:pt x="48" y="154"/>
                </a:lnTo>
                <a:lnTo>
                  <a:pt x="42" y="150"/>
                </a:lnTo>
                <a:lnTo>
                  <a:pt x="32" y="137"/>
                </a:lnTo>
                <a:lnTo>
                  <a:pt x="27" y="137"/>
                </a:lnTo>
                <a:lnTo>
                  <a:pt x="17" y="128"/>
                </a:lnTo>
                <a:lnTo>
                  <a:pt x="6" y="112"/>
                </a:lnTo>
                <a:lnTo>
                  <a:pt x="0" y="98"/>
                </a:lnTo>
                <a:lnTo>
                  <a:pt x="6" y="92"/>
                </a:lnTo>
                <a:lnTo>
                  <a:pt x="6" y="88"/>
                </a:lnTo>
                <a:lnTo>
                  <a:pt x="6" y="82"/>
                </a:lnTo>
                <a:lnTo>
                  <a:pt x="438" y="3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498" name="Freeform 1261"/>
          <p:cNvSpPr>
            <a:spLocks/>
          </p:cNvSpPr>
          <p:nvPr/>
        </p:nvSpPr>
        <p:spPr bwMode="auto">
          <a:xfrm>
            <a:off x="5173983" y="3397996"/>
            <a:ext cx="729525" cy="542708"/>
          </a:xfrm>
          <a:custGeom>
            <a:avLst/>
            <a:gdLst/>
            <a:ahLst/>
            <a:cxnLst>
              <a:cxn ang="0">
                <a:pos x="453" y="60"/>
              </a:cxn>
              <a:cxn ang="0">
                <a:pos x="912" y="60"/>
              </a:cxn>
              <a:cxn ang="0">
                <a:pos x="943" y="97"/>
              </a:cxn>
              <a:cxn ang="0">
                <a:pos x="937" y="16"/>
              </a:cxn>
              <a:cxn ang="0">
                <a:pos x="986" y="16"/>
              </a:cxn>
              <a:cxn ang="0">
                <a:pos x="1038" y="30"/>
              </a:cxn>
              <a:cxn ang="0">
                <a:pos x="1059" y="82"/>
              </a:cxn>
              <a:cxn ang="0">
                <a:pos x="1092" y="195"/>
              </a:cxn>
              <a:cxn ang="0">
                <a:pos x="1173" y="315"/>
              </a:cxn>
              <a:cxn ang="0">
                <a:pos x="1264" y="412"/>
              </a:cxn>
              <a:cxn ang="0">
                <a:pos x="1253" y="449"/>
              </a:cxn>
              <a:cxn ang="0">
                <a:pos x="1264" y="494"/>
              </a:cxn>
              <a:cxn ang="0">
                <a:pos x="1380" y="670"/>
              </a:cxn>
              <a:cxn ang="0">
                <a:pos x="1405" y="797"/>
              </a:cxn>
              <a:cxn ang="0">
                <a:pos x="1405" y="893"/>
              </a:cxn>
              <a:cxn ang="0">
                <a:pos x="1396" y="979"/>
              </a:cxn>
              <a:cxn ang="0">
                <a:pos x="1313" y="1037"/>
              </a:cxn>
              <a:cxn ang="0">
                <a:pos x="1259" y="1041"/>
              </a:cxn>
              <a:cxn ang="0">
                <a:pos x="1259" y="1024"/>
              </a:cxn>
              <a:cxn ang="0">
                <a:pos x="1280" y="1024"/>
              </a:cxn>
              <a:cxn ang="0">
                <a:pos x="1259" y="1005"/>
              </a:cxn>
              <a:cxn ang="0">
                <a:pos x="1175" y="927"/>
              </a:cxn>
              <a:cxn ang="0">
                <a:pos x="1095" y="835"/>
              </a:cxn>
              <a:cxn ang="0">
                <a:pos x="1049" y="789"/>
              </a:cxn>
              <a:cxn ang="0">
                <a:pos x="1026" y="748"/>
              </a:cxn>
              <a:cxn ang="0">
                <a:pos x="979" y="738"/>
              </a:cxn>
              <a:cxn ang="0">
                <a:pos x="922" y="656"/>
              </a:cxn>
              <a:cxn ang="0">
                <a:pos x="943" y="604"/>
              </a:cxn>
              <a:cxn ang="0">
                <a:pos x="963" y="566"/>
              </a:cxn>
              <a:cxn ang="0">
                <a:pos x="943" y="576"/>
              </a:cxn>
              <a:cxn ang="0">
                <a:pos x="912" y="556"/>
              </a:cxn>
              <a:cxn ang="0">
                <a:pos x="922" y="594"/>
              </a:cxn>
              <a:cxn ang="0">
                <a:pos x="881" y="576"/>
              </a:cxn>
              <a:cxn ang="0">
                <a:pos x="896" y="443"/>
              </a:cxn>
              <a:cxn ang="0">
                <a:pos x="878" y="381"/>
              </a:cxn>
              <a:cxn ang="0">
                <a:pos x="796" y="329"/>
              </a:cxn>
              <a:cxn ang="0">
                <a:pos x="726" y="257"/>
              </a:cxn>
              <a:cxn ang="0">
                <a:pos x="627" y="190"/>
              </a:cxn>
              <a:cxn ang="0">
                <a:pos x="569" y="222"/>
              </a:cxn>
              <a:cxn ang="0">
                <a:pos x="490" y="273"/>
              </a:cxn>
              <a:cxn ang="0">
                <a:pos x="406" y="299"/>
              </a:cxn>
              <a:cxn ang="0">
                <a:pos x="395" y="277"/>
              </a:cxn>
              <a:cxn ang="0">
                <a:pos x="410" y="284"/>
              </a:cxn>
              <a:cxn ang="0">
                <a:pos x="369" y="232"/>
              </a:cxn>
              <a:cxn ang="0">
                <a:pos x="369" y="215"/>
              </a:cxn>
              <a:cxn ang="0">
                <a:pos x="337" y="199"/>
              </a:cxn>
              <a:cxn ang="0">
                <a:pos x="323" y="212"/>
              </a:cxn>
              <a:cxn ang="0">
                <a:pos x="220" y="180"/>
              </a:cxn>
              <a:cxn ang="0">
                <a:pos x="228" y="157"/>
              </a:cxn>
              <a:cxn ang="0">
                <a:pos x="119" y="185"/>
              </a:cxn>
              <a:cxn ang="0">
                <a:pos x="119" y="175"/>
              </a:cxn>
              <a:cxn ang="0">
                <a:pos x="112" y="170"/>
              </a:cxn>
              <a:cxn ang="0">
                <a:pos x="84" y="175"/>
              </a:cxn>
              <a:cxn ang="0">
                <a:pos x="48" y="212"/>
              </a:cxn>
              <a:cxn ang="0">
                <a:pos x="52" y="190"/>
              </a:cxn>
              <a:cxn ang="0">
                <a:pos x="38" y="175"/>
              </a:cxn>
              <a:cxn ang="0">
                <a:pos x="42" y="150"/>
              </a:cxn>
              <a:cxn ang="0">
                <a:pos x="17" y="128"/>
              </a:cxn>
              <a:cxn ang="0">
                <a:pos x="6" y="92"/>
              </a:cxn>
              <a:cxn ang="0">
                <a:pos x="438" y="36"/>
              </a:cxn>
            </a:cxnLst>
            <a:rect l="0" t="0" r="r" b="b"/>
            <a:pathLst>
              <a:path w="1418" h="1046">
                <a:moveTo>
                  <a:pt x="438" y="36"/>
                </a:moveTo>
                <a:lnTo>
                  <a:pt x="438" y="50"/>
                </a:lnTo>
                <a:lnTo>
                  <a:pt x="453" y="60"/>
                </a:lnTo>
                <a:lnTo>
                  <a:pt x="453" y="75"/>
                </a:lnTo>
                <a:lnTo>
                  <a:pt x="464" y="92"/>
                </a:lnTo>
                <a:lnTo>
                  <a:pt x="912" y="60"/>
                </a:lnTo>
                <a:lnTo>
                  <a:pt x="916" y="82"/>
                </a:lnTo>
                <a:lnTo>
                  <a:pt x="921" y="92"/>
                </a:lnTo>
                <a:lnTo>
                  <a:pt x="943" y="97"/>
                </a:lnTo>
                <a:lnTo>
                  <a:pt x="948" y="75"/>
                </a:lnTo>
                <a:lnTo>
                  <a:pt x="937" y="34"/>
                </a:lnTo>
                <a:lnTo>
                  <a:pt x="937" y="16"/>
                </a:lnTo>
                <a:lnTo>
                  <a:pt x="943" y="10"/>
                </a:lnTo>
                <a:lnTo>
                  <a:pt x="954" y="0"/>
                </a:lnTo>
                <a:lnTo>
                  <a:pt x="986" y="16"/>
                </a:lnTo>
                <a:lnTo>
                  <a:pt x="1017" y="16"/>
                </a:lnTo>
                <a:lnTo>
                  <a:pt x="1028" y="13"/>
                </a:lnTo>
                <a:lnTo>
                  <a:pt x="1038" y="30"/>
                </a:lnTo>
                <a:lnTo>
                  <a:pt x="1043" y="71"/>
                </a:lnTo>
                <a:lnTo>
                  <a:pt x="1047" y="75"/>
                </a:lnTo>
                <a:lnTo>
                  <a:pt x="1059" y="82"/>
                </a:lnTo>
                <a:lnTo>
                  <a:pt x="1059" y="92"/>
                </a:lnTo>
                <a:lnTo>
                  <a:pt x="1084" y="154"/>
                </a:lnTo>
                <a:lnTo>
                  <a:pt x="1092" y="195"/>
                </a:lnTo>
                <a:lnTo>
                  <a:pt x="1133" y="263"/>
                </a:lnTo>
                <a:lnTo>
                  <a:pt x="1169" y="305"/>
                </a:lnTo>
                <a:lnTo>
                  <a:pt x="1173" y="315"/>
                </a:lnTo>
                <a:lnTo>
                  <a:pt x="1190" y="325"/>
                </a:lnTo>
                <a:lnTo>
                  <a:pt x="1215" y="349"/>
                </a:lnTo>
                <a:lnTo>
                  <a:pt x="1264" y="412"/>
                </a:lnTo>
                <a:lnTo>
                  <a:pt x="1264" y="422"/>
                </a:lnTo>
                <a:lnTo>
                  <a:pt x="1253" y="439"/>
                </a:lnTo>
                <a:lnTo>
                  <a:pt x="1253" y="449"/>
                </a:lnTo>
                <a:lnTo>
                  <a:pt x="1264" y="474"/>
                </a:lnTo>
                <a:lnTo>
                  <a:pt x="1264" y="488"/>
                </a:lnTo>
                <a:lnTo>
                  <a:pt x="1264" y="494"/>
                </a:lnTo>
                <a:lnTo>
                  <a:pt x="1301" y="542"/>
                </a:lnTo>
                <a:lnTo>
                  <a:pt x="1334" y="612"/>
                </a:lnTo>
                <a:lnTo>
                  <a:pt x="1380" y="670"/>
                </a:lnTo>
                <a:lnTo>
                  <a:pt x="1386" y="686"/>
                </a:lnTo>
                <a:lnTo>
                  <a:pt x="1400" y="735"/>
                </a:lnTo>
                <a:lnTo>
                  <a:pt x="1405" y="797"/>
                </a:lnTo>
                <a:lnTo>
                  <a:pt x="1400" y="830"/>
                </a:lnTo>
                <a:lnTo>
                  <a:pt x="1418" y="897"/>
                </a:lnTo>
                <a:lnTo>
                  <a:pt x="1405" y="893"/>
                </a:lnTo>
                <a:lnTo>
                  <a:pt x="1386" y="923"/>
                </a:lnTo>
                <a:lnTo>
                  <a:pt x="1386" y="942"/>
                </a:lnTo>
                <a:lnTo>
                  <a:pt x="1396" y="979"/>
                </a:lnTo>
                <a:lnTo>
                  <a:pt x="1396" y="985"/>
                </a:lnTo>
                <a:lnTo>
                  <a:pt x="1380" y="1010"/>
                </a:lnTo>
                <a:lnTo>
                  <a:pt x="1313" y="1037"/>
                </a:lnTo>
                <a:lnTo>
                  <a:pt x="1295" y="1041"/>
                </a:lnTo>
                <a:lnTo>
                  <a:pt x="1280" y="1046"/>
                </a:lnTo>
                <a:lnTo>
                  <a:pt x="1259" y="1041"/>
                </a:lnTo>
                <a:lnTo>
                  <a:pt x="1253" y="1031"/>
                </a:lnTo>
                <a:lnTo>
                  <a:pt x="1253" y="1027"/>
                </a:lnTo>
                <a:lnTo>
                  <a:pt x="1259" y="1024"/>
                </a:lnTo>
                <a:lnTo>
                  <a:pt x="1264" y="1024"/>
                </a:lnTo>
                <a:lnTo>
                  <a:pt x="1274" y="1027"/>
                </a:lnTo>
                <a:lnTo>
                  <a:pt x="1280" y="1024"/>
                </a:lnTo>
                <a:lnTo>
                  <a:pt x="1279" y="1010"/>
                </a:lnTo>
                <a:lnTo>
                  <a:pt x="1264" y="1005"/>
                </a:lnTo>
                <a:lnTo>
                  <a:pt x="1259" y="1005"/>
                </a:lnTo>
                <a:lnTo>
                  <a:pt x="1239" y="989"/>
                </a:lnTo>
                <a:lnTo>
                  <a:pt x="1194" y="937"/>
                </a:lnTo>
                <a:lnTo>
                  <a:pt x="1175" y="927"/>
                </a:lnTo>
                <a:lnTo>
                  <a:pt x="1133" y="917"/>
                </a:lnTo>
                <a:lnTo>
                  <a:pt x="1127" y="913"/>
                </a:lnTo>
                <a:lnTo>
                  <a:pt x="1095" y="835"/>
                </a:lnTo>
                <a:lnTo>
                  <a:pt x="1080" y="825"/>
                </a:lnTo>
                <a:lnTo>
                  <a:pt x="1063" y="817"/>
                </a:lnTo>
                <a:lnTo>
                  <a:pt x="1049" y="789"/>
                </a:lnTo>
                <a:lnTo>
                  <a:pt x="1047" y="773"/>
                </a:lnTo>
                <a:lnTo>
                  <a:pt x="1038" y="748"/>
                </a:lnTo>
                <a:lnTo>
                  <a:pt x="1026" y="748"/>
                </a:lnTo>
                <a:lnTo>
                  <a:pt x="1026" y="763"/>
                </a:lnTo>
                <a:lnTo>
                  <a:pt x="1022" y="763"/>
                </a:lnTo>
                <a:lnTo>
                  <a:pt x="979" y="738"/>
                </a:lnTo>
                <a:lnTo>
                  <a:pt x="954" y="680"/>
                </a:lnTo>
                <a:lnTo>
                  <a:pt x="937" y="670"/>
                </a:lnTo>
                <a:lnTo>
                  <a:pt x="922" y="656"/>
                </a:lnTo>
                <a:lnTo>
                  <a:pt x="922" y="638"/>
                </a:lnTo>
                <a:lnTo>
                  <a:pt x="933" y="634"/>
                </a:lnTo>
                <a:lnTo>
                  <a:pt x="943" y="604"/>
                </a:lnTo>
                <a:lnTo>
                  <a:pt x="954" y="591"/>
                </a:lnTo>
                <a:lnTo>
                  <a:pt x="963" y="576"/>
                </a:lnTo>
                <a:lnTo>
                  <a:pt x="963" y="566"/>
                </a:lnTo>
                <a:lnTo>
                  <a:pt x="954" y="562"/>
                </a:lnTo>
                <a:lnTo>
                  <a:pt x="948" y="566"/>
                </a:lnTo>
                <a:lnTo>
                  <a:pt x="943" y="576"/>
                </a:lnTo>
                <a:lnTo>
                  <a:pt x="937" y="576"/>
                </a:lnTo>
                <a:lnTo>
                  <a:pt x="922" y="552"/>
                </a:lnTo>
                <a:lnTo>
                  <a:pt x="912" y="556"/>
                </a:lnTo>
                <a:lnTo>
                  <a:pt x="906" y="562"/>
                </a:lnTo>
                <a:lnTo>
                  <a:pt x="916" y="586"/>
                </a:lnTo>
                <a:lnTo>
                  <a:pt x="922" y="594"/>
                </a:lnTo>
                <a:lnTo>
                  <a:pt x="916" y="612"/>
                </a:lnTo>
                <a:lnTo>
                  <a:pt x="884" y="591"/>
                </a:lnTo>
                <a:lnTo>
                  <a:pt x="881" y="576"/>
                </a:lnTo>
                <a:lnTo>
                  <a:pt x="878" y="536"/>
                </a:lnTo>
                <a:lnTo>
                  <a:pt x="891" y="488"/>
                </a:lnTo>
                <a:lnTo>
                  <a:pt x="896" y="443"/>
                </a:lnTo>
                <a:lnTo>
                  <a:pt x="881" y="397"/>
                </a:lnTo>
                <a:lnTo>
                  <a:pt x="884" y="387"/>
                </a:lnTo>
                <a:lnTo>
                  <a:pt x="878" y="381"/>
                </a:lnTo>
                <a:lnTo>
                  <a:pt x="848" y="339"/>
                </a:lnTo>
                <a:lnTo>
                  <a:pt x="816" y="339"/>
                </a:lnTo>
                <a:lnTo>
                  <a:pt x="796" y="329"/>
                </a:lnTo>
                <a:lnTo>
                  <a:pt x="793" y="315"/>
                </a:lnTo>
                <a:lnTo>
                  <a:pt x="743" y="282"/>
                </a:lnTo>
                <a:lnTo>
                  <a:pt x="726" y="257"/>
                </a:lnTo>
                <a:lnTo>
                  <a:pt x="710" y="241"/>
                </a:lnTo>
                <a:lnTo>
                  <a:pt x="706" y="232"/>
                </a:lnTo>
                <a:lnTo>
                  <a:pt x="627" y="190"/>
                </a:lnTo>
                <a:lnTo>
                  <a:pt x="575" y="195"/>
                </a:lnTo>
                <a:lnTo>
                  <a:pt x="565" y="219"/>
                </a:lnTo>
                <a:lnTo>
                  <a:pt x="569" y="222"/>
                </a:lnTo>
                <a:lnTo>
                  <a:pt x="569" y="232"/>
                </a:lnTo>
                <a:lnTo>
                  <a:pt x="541" y="232"/>
                </a:lnTo>
                <a:lnTo>
                  <a:pt x="490" y="273"/>
                </a:lnTo>
                <a:lnTo>
                  <a:pt x="470" y="273"/>
                </a:lnTo>
                <a:lnTo>
                  <a:pt x="464" y="282"/>
                </a:lnTo>
                <a:lnTo>
                  <a:pt x="406" y="299"/>
                </a:lnTo>
                <a:lnTo>
                  <a:pt x="395" y="295"/>
                </a:lnTo>
                <a:lnTo>
                  <a:pt x="395" y="284"/>
                </a:lnTo>
                <a:lnTo>
                  <a:pt x="395" y="277"/>
                </a:lnTo>
                <a:lnTo>
                  <a:pt x="400" y="284"/>
                </a:lnTo>
                <a:lnTo>
                  <a:pt x="406" y="287"/>
                </a:lnTo>
                <a:lnTo>
                  <a:pt x="410" y="284"/>
                </a:lnTo>
                <a:lnTo>
                  <a:pt x="415" y="273"/>
                </a:lnTo>
                <a:lnTo>
                  <a:pt x="410" y="261"/>
                </a:lnTo>
                <a:lnTo>
                  <a:pt x="369" y="232"/>
                </a:lnTo>
                <a:lnTo>
                  <a:pt x="364" y="222"/>
                </a:lnTo>
                <a:lnTo>
                  <a:pt x="373" y="219"/>
                </a:lnTo>
                <a:lnTo>
                  <a:pt x="369" y="215"/>
                </a:lnTo>
                <a:lnTo>
                  <a:pt x="364" y="212"/>
                </a:lnTo>
                <a:lnTo>
                  <a:pt x="348" y="205"/>
                </a:lnTo>
                <a:lnTo>
                  <a:pt x="337" y="199"/>
                </a:lnTo>
                <a:lnTo>
                  <a:pt x="330" y="201"/>
                </a:lnTo>
                <a:lnTo>
                  <a:pt x="330" y="215"/>
                </a:lnTo>
                <a:lnTo>
                  <a:pt x="323" y="212"/>
                </a:lnTo>
                <a:lnTo>
                  <a:pt x="288" y="195"/>
                </a:lnTo>
                <a:lnTo>
                  <a:pt x="253" y="180"/>
                </a:lnTo>
                <a:lnTo>
                  <a:pt x="220" y="180"/>
                </a:lnTo>
                <a:lnTo>
                  <a:pt x="217" y="179"/>
                </a:lnTo>
                <a:lnTo>
                  <a:pt x="228" y="164"/>
                </a:lnTo>
                <a:lnTo>
                  <a:pt x="228" y="157"/>
                </a:lnTo>
                <a:lnTo>
                  <a:pt x="220" y="157"/>
                </a:lnTo>
                <a:lnTo>
                  <a:pt x="141" y="185"/>
                </a:lnTo>
                <a:lnTo>
                  <a:pt x="119" y="185"/>
                </a:lnTo>
                <a:lnTo>
                  <a:pt x="104" y="190"/>
                </a:lnTo>
                <a:lnTo>
                  <a:pt x="101" y="190"/>
                </a:lnTo>
                <a:lnTo>
                  <a:pt x="119" y="175"/>
                </a:lnTo>
                <a:lnTo>
                  <a:pt x="122" y="170"/>
                </a:lnTo>
                <a:lnTo>
                  <a:pt x="116" y="170"/>
                </a:lnTo>
                <a:lnTo>
                  <a:pt x="112" y="170"/>
                </a:lnTo>
                <a:lnTo>
                  <a:pt x="101" y="170"/>
                </a:lnTo>
                <a:lnTo>
                  <a:pt x="91" y="170"/>
                </a:lnTo>
                <a:lnTo>
                  <a:pt x="84" y="175"/>
                </a:lnTo>
                <a:lnTo>
                  <a:pt x="78" y="199"/>
                </a:lnTo>
                <a:lnTo>
                  <a:pt x="69" y="201"/>
                </a:lnTo>
                <a:lnTo>
                  <a:pt x="48" y="212"/>
                </a:lnTo>
                <a:lnTo>
                  <a:pt x="42" y="205"/>
                </a:lnTo>
                <a:lnTo>
                  <a:pt x="42" y="195"/>
                </a:lnTo>
                <a:lnTo>
                  <a:pt x="52" y="190"/>
                </a:lnTo>
                <a:lnTo>
                  <a:pt x="52" y="185"/>
                </a:lnTo>
                <a:lnTo>
                  <a:pt x="48" y="180"/>
                </a:lnTo>
                <a:lnTo>
                  <a:pt x="38" y="175"/>
                </a:lnTo>
                <a:lnTo>
                  <a:pt x="38" y="170"/>
                </a:lnTo>
                <a:lnTo>
                  <a:pt x="48" y="154"/>
                </a:lnTo>
                <a:lnTo>
                  <a:pt x="42" y="150"/>
                </a:lnTo>
                <a:lnTo>
                  <a:pt x="32" y="137"/>
                </a:lnTo>
                <a:lnTo>
                  <a:pt x="27" y="137"/>
                </a:lnTo>
                <a:lnTo>
                  <a:pt x="17" y="128"/>
                </a:lnTo>
                <a:lnTo>
                  <a:pt x="6" y="112"/>
                </a:lnTo>
                <a:lnTo>
                  <a:pt x="0" y="98"/>
                </a:lnTo>
                <a:lnTo>
                  <a:pt x="6" y="92"/>
                </a:lnTo>
                <a:lnTo>
                  <a:pt x="6" y="88"/>
                </a:lnTo>
                <a:lnTo>
                  <a:pt x="6" y="82"/>
                </a:lnTo>
                <a:lnTo>
                  <a:pt x="438" y="36"/>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499" name="Group 1272"/>
          <p:cNvGrpSpPr>
            <a:grpSpLocks/>
          </p:cNvGrpSpPr>
          <p:nvPr/>
        </p:nvGrpSpPr>
        <p:grpSpPr bwMode="auto">
          <a:xfrm>
            <a:off x="5482155" y="2960092"/>
            <a:ext cx="419297" cy="307673"/>
            <a:chOff x="-810" y="-21"/>
            <a:chExt cx="815" cy="593"/>
          </a:xfrm>
        </p:grpSpPr>
        <p:sp>
          <p:nvSpPr>
            <p:cNvPr id="500" name="Freeform 1262"/>
            <p:cNvSpPr>
              <a:spLocks/>
            </p:cNvSpPr>
            <p:nvPr/>
          </p:nvSpPr>
          <p:spPr bwMode="auto">
            <a:xfrm>
              <a:off x="-251" y="83"/>
              <a:ext cx="256" cy="228"/>
            </a:xfrm>
            <a:custGeom>
              <a:avLst/>
              <a:gdLst/>
              <a:ahLst/>
              <a:cxnLst>
                <a:cxn ang="0">
                  <a:pos x="146" y="0"/>
                </a:cxn>
                <a:cxn ang="0">
                  <a:pos x="116" y="78"/>
                </a:cxn>
                <a:cxn ang="0">
                  <a:pos x="127" y="88"/>
                </a:cxn>
                <a:cxn ang="0">
                  <a:pos x="155" y="115"/>
                </a:cxn>
                <a:cxn ang="0">
                  <a:pos x="143" y="127"/>
                </a:cxn>
                <a:cxn ang="0">
                  <a:pos x="124" y="108"/>
                </a:cxn>
                <a:cxn ang="0">
                  <a:pos x="87" y="118"/>
                </a:cxn>
                <a:cxn ang="0">
                  <a:pos x="36" y="103"/>
                </a:cxn>
                <a:cxn ang="0">
                  <a:pos x="18" y="134"/>
                </a:cxn>
                <a:cxn ang="0">
                  <a:pos x="0" y="182"/>
                </a:cxn>
                <a:cxn ang="0">
                  <a:pos x="28" y="178"/>
                </a:cxn>
                <a:cxn ang="0">
                  <a:pos x="68" y="202"/>
                </a:cxn>
                <a:cxn ang="0">
                  <a:pos x="169" y="228"/>
                </a:cxn>
                <a:cxn ang="0">
                  <a:pos x="171" y="225"/>
                </a:cxn>
                <a:cxn ang="0">
                  <a:pos x="171" y="208"/>
                </a:cxn>
                <a:cxn ang="0">
                  <a:pos x="171" y="182"/>
                </a:cxn>
                <a:cxn ang="0">
                  <a:pos x="181" y="161"/>
                </a:cxn>
                <a:cxn ang="0">
                  <a:pos x="193" y="131"/>
                </a:cxn>
                <a:cxn ang="0">
                  <a:pos x="213" y="108"/>
                </a:cxn>
                <a:cxn ang="0">
                  <a:pos x="230" y="90"/>
                </a:cxn>
                <a:cxn ang="0">
                  <a:pos x="246" y="78"/>
                </a:cxn>
                <a:cxn ang="0">
                  <a:pos x="256" y="73"/>
                </a:cxn>
                <a:cxn ang="0">
                  <a:pos x="146" y="0"/>
                </a:cxn>
              </a:cxnLst>
              <a:rect l="0" t="0" r="r" b="b"/>
              <a:pathLst>
                <a:path w="256" h="228">
                  <a:moveTo>
                    <a:pt x="146" y="0"/>
                  </a:moveTo>
                  <a:lnTo>
                    <a:pt x="116" y="78"/>
                  </a:lnTo>
                  <a:lnTo>
                    <a:pt x="127" y="88"/>
                  </a:lnTo>
                  <a:lnTo>
                    <a:pt x="155" y="115"/>
                  </a:lnTo>
                  <a:lnTo>
                    <a:pt x="143" y="127"/>
                  </a:lnTo>
                  <a:lnTo>
                    <a:pt x="124" y="108"/>
                  </a:lnTo>
                  <a:lnTo>
                    <a:pt x="87" y="118"/>
                  </a:lnTo>
                  <a:lnTo>
                    <a:pt x="36" y="103"/>
                  </a:lnTo>
                  <a:lnTo>
                    <a:pt x="18" y="134"/>
                  </a:lnTo>
                  <a:lnTo>
                    <a:pt x="0" y="182"/>
                  </a:lnTo>
                  <a:lnTo>
                    <a:pt x="28" y="178"/>
                  </a:lnTo>
                  <a:lnTo>
                    <a:pt x="68" y="202"/>
                  </a:lnTo>
                  <a:lnTo>
                    <a:pt x="169" y="228"/>
                  </a:lnTo>
                  <a:lnTo>
                    <a:pt x="171" y="225"/>
                  </a:lnTo>
                  <a:lnTo>
                    <a:pt x="171" y="208"/>
                  </a:lnTo>
                  <a:lnTo>
                    <a:pt x="171" y="182"/>
                  </a:lnTo>
                  <a:lnTo>
                    <a:pt x="181" y="161"/>
                  </a:lnTo>
                  <a:lnTo>
                    <a:pt x="193" y="131"/>
                  </a:lnTo>
                  <a:lnTo>
                    <a:pt x="213" y="108"/>
                  </a:lnTo>
                  <a:lnTo>
                    <a:pt x="230" y="90"/>
                  </a:lnTo>
                  <a:lnTo>
                    <a:pt x="246" y="78"/>
                  </a:lnTo>
                  <a:lnTo>
                    <a:pt x="256" y="73"/>
                  </a:lnTo>
                  <a:lnTo>
                    <a:pt x="146"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01" name="Freeform 1263"/>
            <p:cNvSpPr>
              <a:spLocks/>
            </p:cNvSpPr>
            <p:nvPr/>
          </p:nvSpPr>
          <p:spPr bwMode="auto">
            <a:xfrm>
              <a:off x="-251" y="83"/>
              <a:ext cx="256" cy="228"/>
            </a:xfrm>
            <a:custGeom>
              <a:avLst/>
              <a:gdLst/>
              <a:ahLst/>
              <a:cxnLst>
                <a:cxn ang="0">
                  <a:pos x="146" y="0"/>
                </a:cxn>
                <a:cxn ang="0">
                  <a:pos x="116" y="78"/>
                </a:cxn>
                <a:cxn ang="0">
                  <a:pos x="127" y="88"/>
                </a:cxn>
                <a:cxn ang="0">
                  <a:pos x="155" y="115"/>
                </a:cxn>
                <a:cxn ang="0">
                  <a:pos x="143" y="127"/>
                </a:cxn>
                <a:cxn ang="0">
                  <a:pos x="124" y="108"/>
                </a:cxn>
                <a:cxn ang="0">
                  <a:pos x="87" y="118"/>
                </a:cxn>
                <a:cxn ang="0">
                  <a:pos x="36" y="103"/>
                </a:cxn>
                <a:cxn ang="0">
                  <a:pos x="18" y="134"/>
                </a:cxn>
                <a:cxn ang="0">
                  <a:pos x="0" y="182"/>
                </a:cxn>
                <a:cxn ang="0">
                  <a:pos x="28" y="178"/>
                </a:cxn>
                <a:cxn ang="0">
                  <a:pos x="68" y="202"/>
                </a:cxn>
                <a:cxn ang="0">
                  <a:pos x="169" y="228"/>
                </a:cxn>
                <a:cxn ang="0">
                  <a:pos x="171" y="225"/>
                </a:cxn>
                <a:cxn ang="0">
                  <a:pos x="171" y="208"/>
                </a:cxn>
                <a:cxn ang="0">
                  <a:pos x="171" y="182"/>
                </a:cxn>
                <a:cxn ang="0">
                  <a:pos x="181" y="161"/>
                </a:cxn>
                <a:cxn ang="0">
                  <a:pos x="193" y="131"/>
                </a:cxn>
                <a:cxn ang="0">
                  <a:pos x="213" y="108"/>
                </a:cxn>
                <a:cxn ang="0">
                  <a:pos x="230" y="90"/>
                </a:cxn>
                <a:cxn ang="0">
                  <a:pos x="246" y="78"/>
                </a:cxn>
                <a:cxn ang="0">
                  <a:pos x="256" y="73"/>
                </a:cxn>
                <a:cxn ang="0">
                  <a:pos x="146" y="0"/>
                </a:cxn>
              </a:cxnLst>
              <a:rect l="0" t="0" r="r" b="b"/>
              <a:pathLst>
                <a:path w="256" h="228">
                  <a:moveTo>
                    <a:pt x="146" y="0"/>
                  </a:moveTo>
                  <a:lnTo>
                    <a:pt x="116" y="78"/>
                  </a:lnTo>
                  <a:lnTo>
                    <a:pt x="127" y="88"/>
                  </a:lnTo>
                  <a:lnTo>
                    <a:pt x="155" y="115"/>
                  </a:lnTo>
                  <a:lnTo>
                    <a:pt x="143" y="127"/>
                  </a:lnTo>
                  <a:lnTo>
                    <a:pt x="124" y="108"/>
                  </a:lnTo>
                  <a:lnTo>
                    <a:pt x="87" y="118"/>
                  </a:lnTo>
                  <a:lnTo>
                    <a:pt x="36" y="103"/>
                  </a:lnTo>
                  <a:lnTo>
                    <a:pt x="18" y="134"/>
                  </a:lnTo>
                  <a:lnTo>
                    <a:pt x="0" y="182"/>
                  </a:lnTo>
                  <a:lnTo>
                    <a:pt x="28" y="178"/>
                  </a:lnTo>
                  <a:lnTo>
                    <a:pt x="68" y="202"/>
                  </a:lnTo>
                  <a:lnTo>
                    <a:pt x="169" y="228"/>
                  </a:lnTo>
                  <a:lnTo>
                    <a:pt x="171" y="225"/>
                  </a:lnTo>
                  <a:lnTo>
                    <a:pt x="171" y="208"/>
                  </a:lnTo>
                  <a:lnTo>
                    <a:pt x="171" y="182"/>
                  </a:lnTo>
                  <a:lnTo>
                    <a:pt x="181" y="161"/>
                  </a:lnTo>
                  <a:lnTo>
                    <a:pt x="193" y="131"/>
                  </a:lnTo>
                  <a:lnTo>
                    <a:pt x="213" y="108"/>
                  </a:lnTo>
                  <a:lnTo>
                    <a:pt x="230" y="90"/>
                  </a:lnTo>
                  <a:lnTo>
                    <a:pt x="246" y="78"/>
                  </a:lnTo>
                  <a:lnTo>
                    <a:pt x="256" y="73"/>
                  </a:lnTo>
                  <a:lnTo>
                    <a:pt x="146"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02" name="Freeform 1264"/>
            <p:cNvSpPr>
              <a:spLocks/>
            </p:cNvSpPr>
            <p:nvPr/>
          </p:nvSpPr>
          <p:spPr bwMode="auto">
            <a:xfrm>
              <a:off x="-334" y="263"/>
              <a:ext cx="252" cy="207"/>
            </a:xfrm>
            <a:custGeom>
              <a:avLst/>
              <a:gdLst/>
              <a:ahLst/>
              <a:cxnLst>
                <a:cxn ang="0">
                  <a:pos x="149" y="22"/>
                </a:cxn>
                <a:cxn ang="0">
                  <a:pos x="110" y="0"/>
                </a:cxn>
                <a:cxn ang="0">
                  <a:pos x="80" y="2"/>
                </a:cxn>
                <a:cxn ang="0">
                  <a:pos x="79" y="9"/>
                </a:cxn>
                <a:cxn ang="0">
                  <a:pos x="60" y="27"/>
                </a:cxn>
                <a:cxn ang="0">
                  <a:pos x="60" y="52"/>
                </a:cxn>
                <a:cxn ang="0">
                  <a:pos x="39" y="52"/>
                </a:cxn>
                <a:cxn ang="0">
                  <a:pos x="30" y="44"/>
                </a:cxn>
                <a:cxn ang="0">
                  <a:pos x="0" y="75"/>
                </a:cxn>
                <a:cxn ang="0">
                  <a:pos x="20" y="96"/>
                </a:cxn>
                <a:cxn ang="0">
                  <a:pos x="51" y="96"/>
                </a:cxn>
                <a:cxn ang="0">
                  <a:pos x="61" y="135"/>
                </a:cxn>
                <a:cxn ang="0">
                  <a:pos x="61" y="155"/>
                </a:cxn>
                <a:cxn ang="0">
                  <a:pos x="79" y="207"/>
                </a:cxn>
                <a:cxn ang="0">
                  <a:pos x="94" y="202"/>
                </a:cxn>
                <a:cxn ang="0">
                  <a:pos x="101" y="193"/>
                </a:cxn>
                <a:cxn ang="0">
                  <a:pos x="116" y="180"/>
                </a:cxn>
                <a:cxn ang="0">
                  <a:pos x="138" y="166"/>
                </a:cxn>
                <a:cxn ang="0">
                  <a:pos x="149" y="155"/>
                </a:cxn>
                <a:cxn ang="0">
                  <a:pos x="166" y="129"/>
                </a:cxn>
                <a:cxn ang="0">
                  <a:pos x="192" y="112"/>
                </a:cxn>
                <a:cxn ang="0">
                  <a:pos x="199" y="98"/>
                </a:cxn>
                <a:cxn ang="0">
                  <a:pos x="210" y="81"/>
                </a:cxn>
                <a:cxn ang="0">
                  <a:pos x="224" y="71"/>
                </a:cxn>
                <a:cxn ang="0">
                  <a:pos x="229" y="59"/>
                </a:cxn>
                <a:cxn ang="0">
                  <a:pos x="246" y="55"/>
                </a:cxn>
                <a:cxn ang="0">
                  <a:pos x="251" y="49"/>
                </a:cxn>
                <a:cxn ang="0">
                  <a:pos x="252" y="48"/>
                </a:cxn>
                <a:cxn ang="0">
                  <a:pos x="149" y="22"/>
                </a:cxn>
              </a:cxnLst>
              <a:rect l="0" t="0" r="r" b="b"/>
              <a:pathLst>
                <a:path w="252" h="207">
                  <a:moveTo>
                    <a:pt x="149" y="22"/>
                  </a:moveTo>
                  <a:lnTo>
                    <a:pt x="110" y="0"/>
                  </a:lnTo>
                  <a:lnTo>
                    <a:pt x="80" y="2"/>
                  </a:lnTo>
                  <a:lnTo>
                    <a:pt x="79" y="9"/>
                  </a:lnTo>
                  <a:lnTo>
                    <a:pt x="60" y="27"/>
                  </a:lnTo>
                  <a:lnTo>
                    <a:pt x="60" y="52"/>
                  </a:lnTo>
                  <a:lnTo>
                    <a:pt x="39" y="52"/>
                  </a:lnTo>
                  <a:lnTo>
                    <a:pt x="30" y="44"/>
                  </a:lnTo>
                  <a:lnTo>
                    <a:pt x="0" y="75"/>
                  </a:lnTo>
                  <a:lnTo>
                    <a:pt x="20" y="96"/>
                  </a:lnTo>
                  <a:lnTo>
                    <a:pt x="51" y="96"/>
                  </a:lnTo>
                  <a:lnTo>
                    <a:pt x="61" y="135"/>
                  </a:lnTo>
                  <a:lnTo>
                    <a:pt x="61" y="155"/>
                  </a:lnTo>
                  <a:lnTo>
                    <a:pt x="79" y="207"/>
                  </a:lnTo>
                  <a:lnTo>
                    <a:pt x="94" y="202"/>
                  </a:lnTo>
                  <a:lnTo>
                    <a:pt x="101" y="193"/>
                  </a:lnTo>
                  <a:lnTo>
                    <a:pt x="116" y="180"/>
                  </a:lnTo>
                  <a:lnTo>
                    <a:pt x="138" y="166"/>
                  </a:lnTo>
                  <a:lnTo>
                    <a:pt x="149" y="155"/>
                  </a:lnTo>
                  <a:lnTo>
                    <a:pt x="166" y="129"/>
                  </a:lnTo>
                  <a:lnTo>
                    <a:pt x="192" y="112"/>
                  </a:lnTo>
                  <a:lnTo>
                    <a:pt x="199" y="98"/>
                  </a:lnTo>
                  <a:lnTo>
                    <a:pt x="210" y="81"/>
                  </a:lnTo>
                  <a:lnTo>
                    <a:pt x="224" y="71"/>
                  </a:lnTo>
                  <a:lnTo>
                    <a:pt x="229" y="59"/>
                  </a:lnTo>
                  <a:lnTo>
                    <a:pt x="246" y="55"/>
                  </a:lnTo>
                  <a:lnTo>
                    <a:pt x="251" y="49"/>
                  </a:lnTo>
                  <a:lnTo>
                    <a:pt x="252" y="48"/>
                  </a:lnTo>
                  <a:lnTo>
                    <a:pt x="149" y="2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03" name="Freeform 1265"/>
            <p:cNvSpPr>
              <a:spLocks/>
            </p:cNvSpPr>
            <p:nvPr/>
          </p:nvSpPr>
          <p:spPr bwMode="auto">
            <a:xfrm>
              <a:off x="-334" y="263"/>
              <a:ext cx="252" cy="207"/>
            </a:xfrm>
            <a:custGeom>
              <a:avLst/>
              <a:gdLst/>
              <a:ahLst/>
              <a:cxnLst>
                <a:cxn ang="0">
                  <a:pos x="149" y="22"/>
                </a:cxn>
                <a:cxn ang="0">
                  <a:pos x="110" y="0"/>
                </a:cxn>
                <a:cxn ang="0">
                  <a:pos x="80" y="2"/>
                </a:cxn>
                <a:cxn ang="0">
                  <a:pos x="79" y="9"/>
                </a:cxn>
                <a:cxn ang="0">
                  <a:pos x="60" y="27"/>
                </a:cxn>
                <a:cxn ang="0">
                  <a:pos x="60" y="52"/>
                </a:cxn>
                <a:cxn ang="0">
                  <a:pos x="39" y="52"/>
                </a:cxn>
                <a:cxn ang="0">
                  <a:pos x="30" y="44"/>
                </a:cxn>
                <a:cxn ang="0">
                  <a:pos x="0" y="75"/>
                </a:cxn>
                <a:cxn ang="0">
                  <a:pos x="20" y="96"/>
                </a:cxn>
                <a:cxn ang="0">
                  <a:pos x="51" y="96"/>
                </a:cxn>
                <a:cxn ang="0">
                  <a:pos x="61" y="135"/>
                </a:cxn>
                <a:cxn ang="0">
                  <a:pos x="61" y="155"/>
                </a:cxn>
                <a:cxn ang="0">
                  <a:pos x="79" y="207"/>
                </a:cxn>
                <a:cxn ang="0">
                  <a:pos x="94" y="202"/>
                </a:cxn>
                <a:cxn ang="0">
                  <a:pos x="101" y="193"/>
                </a:cxn>
                <a:cxn ang="0">
                  <a:pos x="116" y="180"/>
                </a:cxn>
                <a:cxn ang="0">
                  <a:pos x="138" y="166"/>
                </a:cxn>
                <a:cxn ang="0">
                  <a:pos x="149" y="155"/>
                </a:cxn>
                <a:cxn ang="0">
                  <a:pos x="166" y="129"/>
                </a:cxn>
                <a:cxn ang="0">
                  <a:pos x="192" y="112"/>
                </a:cxn>
                <a:cxn ang="0">
                  <a:pos x="199" y="98"/>
                </a:cxn>
                <a:cxn ang="0">
                  <a:pos x="210" y="81"/>
                </a:cxn>
                <a:cxn ang="0">
                  <a:pos x="224" y="71"/>
                </a:cxn>
                <a:cxn ang="0">
                  <a:pos x="229" y="59"/>
                </a:cxn>
                <a:cxn ang="0">
                  <a:pos x="246" y="55"/>
                </a:cxn>
                <a:cxn ang="0">
                  <a:pos x="251" y="49"/>
                </a:cxn>
                <a:cxn ang="0">
                  <a:pos x="252" y="48"/>
                </a:cxn>
                <a:cxn ang="0">
                  <a:pos x="149" y="22"/>
                </a:cxn>
              </a:cxnLst>
              <a:rect l="0" t="0" r="r" b="b"/>
              <a:pathLst>
                <a:path w="252" h="207">
                  <a:moveTo>
                    <a:pt x="149" y="22"/>
                  </a:moveTo>
                  <a:lnTo>
                    <a:pt x="110" y="0"/>
                  </a:lnTo>
                  <a:lnTo>
                    <a:pt x="80" y="2"/>
                  </a:lnTo>
                  <a:lnTo>
                    <a:pt x="79" y="9"/>
                  </a:lnTo>
                  <a:lnTo>
                    <a:pt x="60" y="27"/>
                  </a:lnTo>
                  <a:lnTo>
                    <a:pt x="60" y="52"/>
                  </a:lnTo>
                  <a:lnTo>
                    <a:pt x="39" y="52"/>
                  </a:lnTo>
                  <a:lnTo>
                    <a:pt x="30" y="44"/>
                  </a:lnTo>
                  <a:lnTo>
                    <a:pt x="0" y="75"/>
                  </a:lnTo>
                  <a:lnTo>
                    <a:pt x="20" y="96"/>
                  </a:lnTo>
                  <a:lnTo>
                    <a:pt x="51" y="96"/>
                  </a:lnTo>
                  <a:lnTo>
                    <a:pt x="61" y="135"/>
                  </a:lnTo>
                  <a:lnTo>
                    <a:pt x="61" y="155"/>
                  </a:lnTo>
                  <a:lnTo>
                    <a:pt x="79" y="207"/>
                  </a:lnTo>
                  <a:lnTo>
                    <a:pt x="94" y="202"/>
                  </a:lnTo>
                  <a:lnTo>
                    <a:pt x="101" y="193"/>
                  </a:lnTo>
                  <a:lnTo>
                    <a:pt x="116" y="180"/>
                  </a:lnTo>
                  <a:lnTo>
                    <a:pt x="138" y="166"/>
                  </a:lnTo>
                  <a:lnTo>
                    <a:pt x="149" y="155"/>
                  </a:lnTo>
                  <a:lnTo>
                    <a:pt x="166" y="129"/>
                  </a:lnTo>
                  <a:lnTo>
                    <a:pt x="192" y="112"/>
                  </a:lnTo>
                  <a:lnTo>
                    <a:pt x="199" y="98"/>
                  </a:lnTo>
                  <a:lnTo>
                    <a:pt x="210" y="81"/>
                  </a:lnTo>
                  <a:lnTo>
                    <a:pt x="224" y="71"/>
                  </a:lnTo>
                  <a:lnTo>
                    <a:pt x="229" y="59"/>
                  </a:lnTo>
                  <a:lnTo>
                    <a:pt x="246" y="55"/>
                  </a:lnTo>
                  <a:lnTo>
                    <a:pt x="251" y="49"/>
                  </a:lnTo>
                  <a:lnTo>
                    <a:pt x="252" y="48"/>
                  </a:lnTo>
                  <a:lnTo>
                    <a:pt x="149" y="2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04" name="Freeform 1266"/>
            <p:cNvSpPr>
              <a:spLocks/>
            </p:cNvSpPr>
            <p:nvPr/>
          </p:nvSpPr>
          <p:spPr bwMode="auto">
            <a:xfrm>
              <a:off x="-436" y="339"/>
              <a:ext cx="180" cy="233"/>
            </a:xfrm>
            <a:custGeom>
              <a:avLst/>
              <a:gdLst/>
              <a:ahLst/>
              <a:cxnLst>
                <a:cxn ang="0">
                  <a:pos x="162" y="59"/>
                </a:cxn>
                <a:cxn ang="0">
                  <a:pos x="152" y="20"/>
                </a:cxn>
                <a:cxn ang="0">
                  <a:pos x="121" y="20"/>
                </a:cxn>
                <a:cxn ang="0">
                  <a:pos x="100" y="0"/>
                </a:cxn>
                <a:cxn ang="0">
                  <a:pos x="80" y="20"/>
                </a:cxn>
                <a:cxn ang="0">
                  <a:pos x="80" y="27"/>
                </a:cxn>
                <a:cxn ang="0">
                  <a:pos x="66" y="27"/>
                </a:cxn>
                <a:cxn ang="0">
                  <a:pos x="30" y="63"/>
                </a:cxn>
                <a:cxn ang="0">
                  <a:pos x="18" y="74"/>
                </a:cxn>
                <a:cxn ang="0">
                  <a:pos x="0" y="97"/>
                </a:cxn>
                <a:cxn ang="0">
                  <a:pos x="2" y="100"/>
                </a:cxn>
                <a:cxn ang="0">
                  <a:pos x="12" y="141"/>
                </a:cxn>
                <a:cxn ang="0">
                  <a:pos x="40" y="147"/>
                </a:cxn>
                <a:cxn ang="0">
                  <a:pos x="55" y="173"/>
                </a:cxn>
                <a:cxn ang="0">
                  <a:pos x="65" y="216"/>
                </a:cxn>
                <a:cxn ang="0">
                  <a:pos x="72" y="225"/>
                </a:cxn>
                <a:cxn ang="0">
                  <a:pos x="77" y="230"/>
                </a:cxn>
                <a:cxn ang="0">
                  <a:pos x="105" y="233"/>
                </a:cxn>
                <a:cxn ang="0">
                  <a:pos x="113" y="233"/>
                </a:cxn>
                <a:cxn ang="0">
                  <a:pos x="113" y="230"/>
                </a:cxn>
                <a:cxn ang="0">
                  <a:pos x="116" y="216"/>
                </a:cxn>
                <a:cxn ang="0">
                  <a:pos x="130" y="204"/>
                </a:cxn>
                <a:cxn ang="0">
                  <a:pos x="137" y="200"/>
                </a:cxn>
                <a:cxn ang="0">
                  <a:pos x="137" y="190"/>
                </a:cxn>
                <a:cxn ang="0">
                  <a:pos x="135" y="187"/>
                </a:cxn>
                <a:cxn ang="0">
                  <a:pos x="130" y="187"/>
                </a:cxn>
                <a:cxn ang="0">
                  <a:pos x="127" y="183"/>
                </a:cxn>
                <a:cxn ang="0">
                  <a:pos x="130" y="178"/>
                </a:cxn>
                <a:cxn ang="0">
                  <a:pos x="130" y="173"/>
                </a:cxn>
                <a:cxn ang="0">
                  <a:pos x="140" y="173"/>
                </a:cxn>
                <a:cxn ang="0">
                  <a:pos x="157" y="166"/>
                </a:cxn>
                <a:cxn ang="0">
                  <a:pos x="162" y="147"/>
                </a:cxn>
                <a:cxn ang="0">
                  <a:pos x="169" y="146"/>
                </a:cxn>
                <a:cxn ang="0">
                  <a:pos x="162" y="141"/>
                </a:cxn>
                <a:cxn ang="0">
                  <a:pos x="169" y="130"/>
                </a:cxn>
                <a:cxn ang="0">
                  <a:pos x="178" y="130"/>
                </a:cxn>
                <a:cxn ang="0">
                  <a:pos x="180" y="130"/>
                </a:cxn>
                <a:cxn ang="0">
                  <a:pos x="162" y="79"/>
                </a:cxn>
                <a:cxn ang="0">
                  <a:pos x="162" y="59"/>
                </a:cxn>
              </a:cxnLst>
              <a:rect l="0" t="0" r="r" b="b"/>
              <a:pathLst>
                <a:path w="180" h="233">
                  <a:moveTo>
                    <a:pt x="162" y="59"/>
                  </a:moveTo>
                  <a:lnTo>
                    <a:pt x="152" y="20"/>
                  </a:lnTo>
                  <a:lnTo>
                    <a:pt x="121" y="20"/>
                  </a:lnTo>
                  <a:lnTo>
                    <a:pt x="100" y="0"/>
                  </a:lnTo>
                  <a:lnTo>
                    <a:pt x="80" y="20"/>
                  </a:lnTo>
                  <a:lnTo>
                    <a:pt x="80" y="27"/>
                  </a:lnTo>
                  <a:lnTo>
                    <a:pt x="66" y="27"/>
                  </a:lnTo>
                  <a:lnTo>
                    <a:pt x="30" y="63"/>
                  </a:lnTo>
                  <a:lnTo>
                    <a:pt x="18" y="74"/>
                  </a:lnTo>
                  <a:lnTo>
                    <a:pt x="0" y="97"/>
                  </a:lnTo>
                  <a:lnTo>
                    <a:pt x="2" y="100"/>
                  </a:lnTo>
                  <a:lnTo>
                    <a:pt x="12" y="141"/>
                  </a:lnTo>
                  <a:lnTo>
                    <a:pt x="40" y="147"/>
                  </a:lnTo>
                  <a:lnTo>
                    <a:pt x="55" y="173"/>
                  </a:lnTo>
                  <a:lnTo>
                    <a:pt x="65" y="216"/>
                  </a:lnTo>
                  <a:lnTo>
                    <a:pt x="72" y="225"/>
                  </a:lnTo>
                  <a:lnTo>
                    <a:pt x="77" y="230"/>
                  </a:lnTo>
                  <a:lnTo>
                    <a:pt x="105" y="233"/>
                  </a:lnTo>
                  <a:lnTo>
                    <a:pt x="113" y="233"/>
                  </a:lnTo>
                  <a:lnTo>
                    <a:pt x="113" y="230"/>
                  </a:lnTo>
                  <a:lnTo>
                    <a:pt x="116" y="216"/>
                  </a:lnTo>
                  <a:lnTo>
                    <a:pt x="130" y="204"/>
                  </a:lnTo>
                  <a:lnTo>
                    <a:pt x="137" y="200"/>
                  </a:lnTo>
                  <a:lnTo>
                    <a:pt x="137" y="190"/>
                  </a:lnTo>
                  <a:lnTo>
                    <a:pt x="135" y="187"/>
                  </a:lnTo>
                  <a:lnTo>
                    <a:pt x="130" y="187"/>
                  </a:lnTo>
                  <a:lnTo>
                    <a:pt x="127" y="183"/>
                  </a:lnTo>
                  <a:lnTo>
                    <a:pt x="130" y="178"/>
                  </a:lnTo>
                  <a:lnTo>
                    <a:pt x="130" y="173"/>
                  </a:lnTo>
                  <a:lnTo>
                    <a:pt x="140" y="173"/>
                  </a:lnTo>
                  <a:lnTo>
                    <a:pt x="157" y="166"/>
                  </a:lnTo>
                  <a:lnTo>
                    <a:pt x="162" y="147"/>
                  </a:lnTo>
                  <a:lnTo>
                    <a:pt x="169" y="146"/>
                  </a:lnTo>
                  <a:lnTo>
                    <a:pt x="162" y="141"/>
                  </a:lnTo>
                  <a:lnTo>
                    <a:pt x="169" y="130"/>
                  </a:lnTo>
                  <a:lnTo>
                    <a:pt x="178" y="130"/>
                  </a:lnTo>
                  <a:lnTo>
                    <a:pt x="180" y="130"/>
                  </a:lnTo>
                  <a:lnTo>
                    <a:pt x="162" y="79"/>
                  </a:lnTo>
                  <a:lnTo>
                    <a:pt x="162" y="5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05" name="Freeform 1267"/>
            <p:cNvSpPr>
              <a:spLocks/>
            </p:cNvSpPr>
            <p:nvPr/>
          </p:nvSpPr>
          <p:spPr bwMode="auto">
            <a:xfrm>
              <a:off x="-436" y="339"/>
              <a:ext cx="180" cy="233"/>
            </a:xfrm>
            <a:custGeom>
              <a:avLst/>
              <a:gdLst/>
              <a:ahLst/>
              <a:cxnLst>
                <a:cxn ang="0">
                  <a:pos x="162" y="59"/>
                </a:cxn>
                <a:cxn ang="0">
                  <a:pos x="152" y="20"/>
                </a:cxn>
                <a:cxn ang="0">
                  <a:pos x="121" y="20"/>
                </a:cxn>
                <a:cxn ang="0">
                  <a:pos x="100" y="0"/>
                </a:cxn>
                <a:cxn ang="0">
                  <a:pos x="80" y="20"/>
                </a:cxn>
                <a:cxn ang="0">
                  <a:pos x="80" y="27"/>
                </a:cxn>
                <a:cxn ang="0">
                  <a:pos x="66" y="27"/>
                </a:cxn>
                <a:cxn ang="0">
                  <a:pos x="30" y="63"/>
                </a:cxn>
                <a:cxn ang="0">
                  <a:pos x="18" y="74"/>
                </a:cxn>
                <a:cxn ang="0">
                  <a:pos x="0" y="97"/>
                </a:cxn>
                <a:cxn ang="0">
                  <a:pos x="2" y="100"/>
                </a:cxn>
                <a:cxn ang="0">
                  <a:pos x="12" y="141"/>
                </a:cxn>
                <a:cxn ang="0">
                  <a:pos x="40" y="147"/>
                </a:cxn>
                <a:cxn ang="0">
                  <a:pos x="55" y="173"/>
                </a:cxn>
                <a:cxn ang="0">
                  <a:pos x="65" y="216"/>
                </a:cxn>
                <a:cxn ang="0">
                  <a:pos x="72" y="225"/>
                </a:cxn>
                <a:cxn ang="0">
                  <a:pos x="77" y="230"/>
                </a:cxn>
                <a:cxn ang="0">
                  <a:pos x="105" y="233"/>
                </a:cxn>
                <a:cxn ang="0">
                  <a:pos x="113" y="233"/>
                </a:cxn>
                <a:cxn ang="0">
                  <a:pos x="113" y="230"/>
                </a:cxn>
                <a:cxn ang="0">
                  <a:pos x="116" y="216"/>
                </a:cxn>
                <a:cxn ang="0">
                  <a:pos x="130" y="204"/>
                </a:cxn>
                <a:cxn ang="0">
                  <a:pos x="137" y="200"/>
                </a:cxn>
                <a:cxn ang="0">
                  <a:pos x="137" y="190"/>
                </a:cxn>
                <a:cxn ang="0">
                  <a:pos x="135" y="187"/>
                </a:cxn>
                <a:cxn ang="0">
                  <a:pos x="130" y="187"/>
                </a:cxn>
                <a:cxn ang="0">
                  <a:pos x="127" y="183"/>
                </a:cxn>
                <a:cxn ang="0">
                  <a:pos x="130" y="178"/>
                </a:cxn>
                <a:cxn ang="0">
                  <a:pos x="130" y="173"/>
                </a:cxn>
                <a:cxn ang="0">
                  <a:pos x="140" y="173"/>
                </a:cxn>
                <a:cxn ang="0">
                  <a:pos x="157" y="166"/>
                </a:cxn>
                <a:cxn ang="0">
                  <a:pos x="162" y="147"/>
                </a:cxn>
                <a:cxn ang="0">
                  <a:pos x="169" y="146"/>
                </a:cxn>
                <a:cxn ang="0">
                  <a:pos x="162" y="141"/>
                </a:cxn>
                <a:cxn ang="0">
                  <a:pos x="169" y="130"/>
                </a:cxn>
                <a:cxn ang="0">
                  <a:pos x="178" y="130"/>
                </a:cxn>
                <a:cxn ang="0">
                  <a:pos x="180" y="130"/>
                </a:cxn>
                <a:cxn ang="0">
                  <a:pos x="162" y="79"/>
                </a:cxn>
                <a:cxn ang="0">
                  <a:pos x="162" y="59"/>
                </a:cxn>
              </a:cxnLst>
              <a:rect l="0" t="0" r="r" b="b"/>
              <a:pathLst>
                <a:path w="180" h="233">
                  <a:moveTo>
                    <a:pt x="162" y="59"/>
                  </a:moveTo>
                  <a:lnTo>
                    <a:pt x="152" y="20"/>
                  </a:lnTo>
                  <a:lnTo>
                    <a:pt x="121" y="20"/>
                  </a:lnTo>
                  <a:lnTo>
                    <a:pt x="100" y="0"/>
                  </a:lnTo>
                  <a:lnTo>
                    <a:pt x="80" y="20"/>
                  </a:lnTo>
                  <a:lnTo>
                    <a:pt x="80" y="27"/>
                  </a:lnTo>
                  <a:lnTo>
                    <a:pt x="66" y="27"/>
                  </a:lnTo>
                  <a:lnTo>
                    <a:pt x="30" y="63"/>
                  </a:lnTo>
                  <a:lnTo>
                    <a:pt x="18" y="74"/>
                  </a:lnTo>
                  <a:lnTo>
                    <a:pt x="0" y="97"/>
                  </a:lnTo>
                  <a:lnTo>
                    <a:pt x="2" y="100"/>
                  </a:lnTo>
                  <a:lnTo>
                    <a:pt x="12" y="141"/>
                  </a:lnTo>
                  <a:lnTo>
                    <a:pt x="40" y="147"/>
                  </a:lnTo>
                  <a:lnTo>
                    <a:pt x="55" y="173"/>
                  </a:lnTo>
                  <a:lnTo>
                    <a:pt x="65" y="216"/>
                  </a:lnTo>
                  <a:lnTo>
                    <a:pt x="72" y="225"/>
                  </a:lnTo>
                  <a:lnTo>
                    <a:pt x="77" y="230"/>
                  </a:lnTo>
                  <a:lnTo>
                    <a:pt x="105" y="233"/>
                  </a:lnTo>
                  <a:lnTo>
                    <a:pt x="113" y="233"/>
                  </a:lnTo>
                  <a:lnTo>
                    <a:pt x="113" y="230"/>
                  </a:lnTo>
                  <a:lnTo>
                    <a:pt x="116" y="216"/>
                  </a:lnTo>
                  <a:lnTo>
                    <a:pt x="130" y="204"/>
                  </a:lnTo>
                  <a:lnTo>
                    <a:pt x="137" y="200"/>
                  </a:lnTo>
                  <a:lnTo>
                    <a:pt x="137" y="190"/>
                  </a:lnTo>
                  <a:lnTo>
                    <a:pt x="135" y="187"/>
                  </a:lnTo>
                  <a:lnTo>
                    <a:pt x="130" y="187"/>
                  </a:lnTo>
                  <a:lnTo>
                    <a:pt x="127" y="183"/>
                  </a:lnTo>
                  <a:lnTo>
                    <a:pt x="130" y="178"/>
                  </a:lnTo>
                  <a:lnTo>
                    <a:pt x="130" y="173"/>
                  </a:lnTo>
                  <a:lnTo>
                    <a:pt x="140" y="173"/>
                  </a:lnTo>
                  <a:lnTo>
                    <a:pt x="157" y="166"/>
                  </a:lnTo>
                  <a:lnTo>
                    <a:pt x="162" y="147"/>
                  </a:lnTo>
                  <a:lnTo>
                    <a:pt x="169" y="146"/>
                  </a:lnTo>
                  <a:lnTo>
                    <a:pt x="162" y="141"/>
                  </a:lnTo>
                  <a:lnTo>
                    <a:pt x="169" y="130"/>
                  </a:lnTo>
                  <a:lnTo>
                    <a:pt x="178" y="130"/>
                  </a:lnTo>
                  <a:lnTo>
                    <a:pt x="180" y="130"/>
                  </a:lnTo>
                  <a:lnTo>
                    <a:pt x="162" y="79"/>
                  </a:lnTo>
                  <a:lnTo>
                    <a:pt x="162" y="5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06" name="Freeform 1268"/>
            <p:cNvSpPr>
              <a:spLocks/>
            </p:cNvSpPr>
            <p:nvPr/>
          </p:nvSpPr>
          <p:spPr bwMode="auto">
            <a:xfrm>
              <a:off x="-583" y="-21"/>
              <a:ext cx="488" cy="457"/>
            </a:xfrm>
            <a:custGeom>
              <a:avLst/>
              <a:gdLst/>
              <a:ahLst/>
              <a:cxnLst>
                <a:cxn ang="0">
                  <a:pos x="459" y="192"/>
                </a:cxn>
                <a:cxn ang="0">
                  <a:pos x="450" y="184"/>
                </a:cxn>
                <a:cxn ang="0">
                  <a:pos x="479" y="104"/>
                </a:cxn>
                <a:cxn ang="0">
                  <a:pos x="371" y="30"/>
                </a:cxn>
                <a:cxn ang="0">
                  <a:pos x="190" y="57"/>
                </a:cxn>
                <a:cxn ang="0">
                  <a:pos x="181" y="30"/>
                </a:cxn>
                <a:cxn ang="0">
                  <a:pos x="155" y="4"/>
                </a:cxn>
                <a:cxn ang="0">
                  <a:pos x="136" y="13"/>
                </a:cxn>
                <a:cxn ang="0">
                  <a:pos x="133" y="4"/>
                </a:cxn>
                <a:cxn ang="0">
                  <a:pos x="136" y="2"/>
                </a:cxn>
                <a:cxn ang="0">
                  <a:pos x="133" y="0"/>
                </a:cxn>
                <a:cxn ang="0">
                  <a:pos x="94" y="3"/>
                </a:cxn>
                <a:cxn ang="0">
                  <a:pos x="87" y="36"/>
                </a:cxn>
                <a:cxn ang="0">
                  <a:pos x="74" y="36"/>
                </a:cxn>
                <a:cxn ang="0">
                  <a:pos x="87" y="94"/>
                </a:cxn>
                <a:cxn ang="0">
                  <a:pos x="96" y="130"/>
                </a:cxn>
                <a:cxn ang="0">
                  <a:pos x="75" y="150"/>
                </a:cxn>
                <a:cxn ang="0">
                  <a:pos x="62" y="137"/>
                </a:cxn>
                <a:cxn ang="0">
                  <a:pos x="42" y="177"/>
                </a:cxn>
                <a:cxn ang="0">
                  <a:pos x="22" y="195"/>
                </a:cxn>
                <a:cxn ang="0">
                  <a:pos x="34" y="207"/>
                </a:cxn>
                <a:cxn ang="0">
                  <a:pos x="17" y="249"/>
                </a:cxn>
                <a:cxn ang="0">
                  <a:pos x="0" y="265"/>
                </a:cxn>
                <a:cxn ang="0">
                  <a:pos x="0" y="286"/>
                </a:cxn>
                <a:cxn ang="0">
                  <a:pos x="17" y="301"/>
                </a:cxn>
                <a:cxn ang="0">
                  <a:pos x="0" y="321"/>
                </a:cxn>
                <a:cxn ang="0">
                  <a:pos x="2" y="323"/>
                </a:cxn>
                <a:cxn ang="0">
                  <a:pos x="25" y="333"/>
                </a:cxn>
                <a:cxn ang="0">
                  <a:pos x="37" y="338"/>
                </a:cxn>
                <a:cxn ang="0">
                  <a:pos x="46" y="359"/>
                </a:cxn>
                <a:cxn ang="0">
                  <a:pos x="46" y="372"/>
                </a:cxn>
                <a:cxn ang="0">
                  <a:pos x="68" y="380"/>
                </a:cxn>
                <a:cxn ang="0">
                  <a:pos x="86" y="399"/>
                </a:cxn>
                <a:cxn ang="0">
                  <a:pos x="111" y="412"/>
                </a:cxn>
                <a:cxn ang="0">
                  <a:pos x="124" y="420"/>
                </a:cxn>
                <a:cxn ang="0">
                  <a:pos x="133" y="442"/>
                </a:cxn>
                <a:cxn ang="0">
                  <a:pos x="147" y="457"/>
                </a:cxn>
                <a:cxn ang="0">
                  <a:pos x="166" y="433"/>
                </a:cxn>
                <a:cxn ang="0">
                  <a:pos x="178" y="423"/>
                </a:cxn>
                <a:cxn ang="0">
                  <a:pos x="216" y="386"/>
                </a:cxn>
                <a:cxn ang="0">
                  <a:pos x="228" y="386"/>
                </a:cxn>
                <a:cxn ang="0">
                  <a:pos x="228" y="379"/>
                </a:cxn>
                <a:cxn ang="0">
                  <a:pos x="281" y="328"/>
                </a:cxn>
                <a:cxn ang="0">
                  <a:pos x="290" y="336"/>
                </a:cxn>
                <a:cxn ang="0">
                  <a:pos x="310" y="336"/>
                </a:cxn>
                <a:cxn ang="0">
                  <a:pos x="310" y="311"/>
                </a:cxn>
                <a:cxn ang="0">
                  <a:pos x="329" y="293"/>
                </a:cxn>
                <a:cxn ang="0">
                  <a:pos x="350" y="238"/>
                </a:cxn>
                <a:cxn ang="0">
                  <a:pos x="368" y="207"/>
                </a:cxn>
                <a:cxn ang="0">
                  <a:pos x="419" y="224"/>
                </a:cxn>
                <a:cxn ang="0">
                  <a:pos x="456" y="214"/>
                </a:cxn>
                <a:cxn ang="0">
                  <a:pos x="475" y="231"/>
                </a:cxn>
                <a:cxn ang="0">
                  <a:pos x="488" y="219"/>
                </a:cxn>
                <a:cxn ang="0">
                  <a:pos x="459" y="192"/>
                </a:cxn>
              </a:cxnLst>
              <a:rect l="0" t="0" r="r" b="b"/>
              <a:pathLst>
                <a:path w="488" h="457">
                  <a:moveTo>
                    <a:pt x="459" y="192"/>
                  </a:moveTo>
                  <a:lnTo>
                    <a:pt x="450" y="184"/>
                  </a:lnTo>
                  <a:lnTo>
                    <a:pt x="479" y="104"/>
                  </a:lnTo>
                  <a:lnTo>
                    <a:pt x="371" y="30"/>
                  </a:lnTo>
                  <a:lnTo>
                    <a:pt x="190" y="57"/>
                  </a:lnTo>
                  <a:lnTo>
                    <a:pt x="181" y="30"/>
                  </a:lnTo>
                  <a:lnTo>
                    <a:pt x="155" y="4"/>
                  </a:lnTo>
                  <a:lnTo>
                    <a:pt x="136" y="13"/>
                  </a:lnTo>
                  <a:lnTo>
                    <a:pt x="133" y="4"/>
                  </a:lnTo>
                  <a:lnTo>
                    <a:pt x="136" y="2"/>
                  </a:lnTo>
                  <a:lnTo>
                    <a:pt x="133" y="0"/>
                  </a:lnTo>
                  <a:lnTo>
                    <a:pt x="94" y="3"/>
                  </a:lnTo>
                  <a:lnTo>
                    <a:pt x="87" y="36"/>
                  </a:lnTo>
                  <a:lnTo>
                    <a:pt x="74" y="36"/>
                  </a:lnTo>
                  <a:lnTo>
                    <a:pt x="87" y="94"/>
                  </a:lnTo>
                  <a:lnTo>
                    <a:pt x="96" y="130"/>
                  </a:lnTo>
                  <a:lnTo>
                    <a:pt x="75" y="150"/>
                  </a:lnTo>
                  <a:lnTo>
                    <a:pt x="62" y="137"/>
                  </a:lnTo>
                  <a:lnTo>
                    <a:pt x="42" y="177"/>
                  </a:lnTo>
                  <a:lnTo>
                    <a:pt x="22" y="195"/>
                  </a:lnTo>
                  <a:lnTo>
                    <a:pt x="34" y="207"/>
                  </a:lnTo>
                  <a:lnTo>
                    <a:pt x="17" y="249"/>
                  </a:lnTo>
                  <a:lnTo>
                    <a:pt x="0" y="265"/>
                  </a:lnTo>
                  <a:lnTo>
                    <a:pt x="0" y="286"/>
                  </a:lnTo>
                  <a:lnTo>
                    <a:pt x="17" y="301"/>
                  </a:lnTo>
                  <a:lnTo>
                    <a:pt x="0" y="321"/>
                  </a:lnTo>
                  <a:lnTo>
                    <a:pt x="2" y="323"/>
                  </a:lnTo>
                  <a:lnTo>
                    <a:pt x="25" y="333"/>
                  </a:lnTo>
                  <a:lnTo>
                    <a:pt x="37" y="338"/>
                  </a:lnTo>
                  <a:lnTo>
                    <a:pt x="46" y="359"/>
                  </a:lnTo>
                  <a:lnTo>
                    <a:pt x="46" y="372"/>
                  </a:lnTo>
                  <a:lnTo>
                    <a:pt x="68" y="380"/>
                  </a:lnTo>
                  <a:lnTo>
                    <a:pt x="86" y="399"/>
                  </a:lnTo>
                  <a:lnTo>
                    <a:pt x="111" y="412"/>
                  </a:lnTo>
                  <a:lnTo>
                    <a:pt x="124" y="420"/>
                  </a:lnTo>
                  <a:lnTo>
                    <a:pt x="133" y="442"/>
                  </a:lnTo>
                  <a:lnTo>
                    <a:pt x="147" y="457"/>
                  </a:lnTo>
                  <a:lnTo>
                    <a:pt x="166" y="433"/>
                  </a:lnTo>
                  <a:lnTo>
                    <a:pt x="178" y="423"/>
                  </a:lnTo>
                  <a:lnTo>
                    <a:pt x="216" y="386"/>
                  </a:lnTo>
                  <a:lnTo>
                    <a:pt x="228" y="386"/>
                  </a:lnTo>
                  <a:lnTo>
                    <a:pt x="228" y="379"/>
                  </a:lnTo>
                  <a:lnTo>
                    <a:pt x="281" y="328"/>
                  </a:lnTo>
                  <a:lnTo>
                    <a:pt x="290" y="336"/>
                  </a:lnTo>
                  <a:lnTo>
                    <a:pt x="310" y="336"/>
                  </a:lnTo>
                  <a:lnTo>
                    <a:pt x="310" y="311"/>
                  </a:lnTo>
                  <a:lnTo>
                    <a:pt x="329" y="293"/>
                  </a:lnTo>
                  <a:lnTo>
                    <a:pt x="350" y="238"/>
                  </a:lnTo>
                  <a:lnTo>
                    <a:pt x="368" y="207"/>
                  </a:lnTo>
                  <a:lnTo>
                    <a:pt x="419" y="224"/>
                  </a:lnTo>
                  <a:lnTo>
                    <a:pt x="456" y="214"/>
                  </a:lnTo>
                  <a:lnTo>
                    <a:pt x="475" y="231"/>
                  </a:lnTo>
                  <a:lnTo>
                    <a:pt x="488" y="219"/>
                  </a:lnTo>
                  <a:lnTo>
                    <a:pt x="459" y="19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07" name="Freeform 1269"/>
            <p:cNvSpPr>
              <a:spLocks/>
            </p:cNvSpPr>
            <p:nvPr/>
          </p:nvSpPr>
          <p:spPr bwMode="auto">
            <a:xfrm>
              <a:off x="-583" y="-21"/>
              <a:ext cx="488" cy="457"/>
            </a:xfrm>
            <a:custGeom>
              <a:avLst/>
              <a:gdLst/>
              <a:ahLst/>
              <a:cxnLst>
                <a:cxn ang="0">
                  <a:pos x="459" y="192"/>
                </a:cxn>
                <a:cxn ang="0">
                  <a:pos x="450" y="184"/>
                </a:cxn>
                <a:cxn ang="0">
                  <a:pos x="479" y="104"/>
                </a:cxn>
                <a:cxn ang="0">
                  <a:pos x="371" y="30"/>
                </a:cxn>
                <a:cxn ang="0">
                  <a:pos x="190" y="57"/>
                </a:cxn>
                <a:cxn ang="0">
                  <a:pos x="181" y="30"/>
                </a:cxn>
                <a:cxn ang="0">
                  <a:pos x="155" y="4"/>
                </a:cxn>
                <a:cxn ang="0">
                  <a:pos x="136" y="13"/>
                </a:cxn>
                <a:cxn ang="0">
                  <a:pos x="133" y="4"/>
                </a:cxn>
                <a:cxn ang="0">
                  <a:pos x="136" y="2"/>
                </a:cxn>
                <a:cxn ang="0">
                  <a:pos x="133" y="0"/>
                </a:cxn>
                <a:cxn ang="0">
                  <a:pos x="94" y="3"/>
                </a:cxn>
                <a:cxn ang="0">
                  <a:pos x="87" y="36"/>
                </a:cxn>
                <a:cxn ang="0">
                  <a:pos x="74" y="36"/>
                </a:cxn>
                <a:cxn ang="0">
                  <a:pos x="87" y="94"/>
                </a:cxn>
                <a:cxn ang="0">
                  <a:pos x="96" y="130"/>
                </a:cxn>
                <a:cxn ang="0">
                  <a:pos x="75" y="150"/>
                </a:cxn>
                <a:cxn ang="0">
                  <a:pos x="62" y="137"/>
                </a:cxn>
                <a:cxn ang="0">
                  <a:pos x="42" y="177"/>
                </a:cxn>
                <a:cxn ang="0">
                  <a:pos x="22" y="195"/>
                </a:cxn>
                <a:cxn ang="0">
                  <a:pos x="34" y="207"/>
                </a:cxn>
                <a:cxn ang="0">
                  <a:pos x="17" y="249"/>
                </a:cxn>
                <a:cxn ang="0">
                  <a:pos x="0" y="265"/>
                </a:cxn>
                <a:cxn ang="0">
                  <a:pos x="0" y="286"/>
                </a:cxn>
                <a:cxn ang="0">
                  <a:pos x="17" y="301"/>
                </a:cxn>
                <a:cxn ang="0">
                  <a:pos x="0" y="321"/>
                </a:cxn>
                <a:cxn ang="0">
                  <a:pos x="2" y="323"/>
                </a:cxn>
                <a:cxn ang="0">
                  <a:pos x="25" y="333"/>
                </a:cxn>
                <a:cxn ang="0">
                  <a:pos x="37" y="338"/>
                </a:cxn>
                <a:cxn ang="0">
                  <a:pos x="46" y="359"/>
                </a:cxn>
                <a:cxn ang="0">
                  <a:pos x="46" y="372"/>
                </a:cxn>
                <a:cxn ang="0">
                  <a:pos x="68" y="380"/>
                </a:cxn>
                <a:cxn ang="0">
                  <a:pos x="86" y="399"/>
                </a:cxn>
                <a:cxn ang="0">
                  <a:pos x="111" y="412"/>
                </a:cxn>
                <a:cxn ang="0">
                  <a:pos x="124" y="420"/>
                </a:cxn>
                <a:cxn ang="0">
                  <a:pos x="133" y="442"/>
                </a:cxn>
                <a:cxn ang="0">
                  <a:pos x="147" y="457"/>
                </a:cxn>
                <a:cxn ang="0">
                  <a:pos x="166" y="433"/>
                </a:cxn>
                <a:cxn ang="0">
                  <a:pos x="178" y="423"/>
                </a:cxn>
                <a:cxn ang="0">
                  <a:pos x="216" y="386"/>
                </a:cxn>
                <a:cxn ang="0">
                  <a:pos x="228" y="386"/>
                </a:cxn>
                <a:cxn ang="0">
                  <a:pos x="228" y="379"/>
                </a:cxn>
                <a:cxn ang="0">
                  <a:pos x="281" y="328"/>
                </a:cxn>
                <a:cxn ang="0">
                  <a:pos x="290" y="336"/>
                </a:cxn>
                <a:cxn ang="0">
                  <a:pos x="310" y="336"/>
                </a:cxn>
                <a:cxn ang="0">
                  <a:pos x="310" y="311"/>
                </a:cxn>
                <a:cxn ang="0">
                  <a:pos x="329" y="293"/>
                </a:cxn>
                <a:cxn ang="0">
                  <a:pos x="350" y="238"/>
                </a:cxn>
                <a:cxn ang="0">
                  <a:pos x="368" y="207"/>
                </a:cxn>
                <a:cxn ang="0">
                  <a:pos x="419" y="224"/>
                </a:cxn>
                <a:cxn ang="0">
                  <a:pos x="456" y="214"/>
                </a:cxn>
                <a:cxn ang="0">
                  <a:pos x="475" y="231"/>
                </a:cxn>
                <a:cxn ang="0">
                  <a:pos x="488" y="219"/>
                </a:cxn>
                <a:cxn ang="0">
                  <a:pos x="459" y="192"/>
                </a:cxn>
              </a:cxnLst>
              <a:rect l="0" t="0" r="r" b="b"/>
              <a:pathLst>
                <a:path w="488" h="457">
                  <a:moveTo>
                    <a:pt x="459" y="192"/>
                  </a:moveTo>
                  <a:lnTo>
                    <a:pt x="450" y="184"/>
                  </a:lnTo>
                  <a:lnTo>
                    <a:pt x="479" y="104"/>
                  </a:lnTo>
                  <a:lnTo>
                    <a:pt x="371" y="30"/>
                  </a:lnTo>
                  <a:lnTo>
                    <a:pt x="190" y="57"/>
                  </a:lnTo>
                  <a:lnTo>
                    <a:pt x="181" y="30"/>
                  </a:lnTo>
                  <a:lnTo>
                    <a:pt x="155" y="4"/>
                  </a:lnTo>
                  <a:lnTo>
                    <a:pt x="136" y="13"/>
                  </a:lnTo>
                  <a:lnTo>
                    <a:pt x="133" y="4"/>
                  </a:lnTo>
                  <a:lnTo>
                    <a:pt x="136" y="2"/>
                  </a:lnTo>
                  <a:lnTo>
                    <a:pt x="133" y="0"/>
                  </a:lnTo>
                  <a:lnTo>
                    <a:pt x="94" y="3"/>
                  </a:lnTo>
                  <a:lnTo>
                    <a:pt x="87" y="36"/>
                  </a:lnTo>
                  <a:lnTo>
                    <a:pt x="74" y="36"/>
                  </a:lnTo>
                  <a:lnTo>
                    <a:pt x="87" y="94"/>
                  </a:lnTo>
                  <a:lnTo>
                    <a:pt x="96" y="130"/>
                  </a:lnTo>
                  <a:lnTo>
                    <a:pt x="75" y="150"/>
                  </a:lnTo>
                  <a:lnTo>
                    <a:pt x="62" y="137"/>
                  </a:lnTo>
                  <a:lnTo>
                    <a:pt x="42" y="177"/>
                  </a:lnTo>
                  <a:lnTo>
                    <a:pt x="22" y="195"/>
                  </a:lnTo>
                  <a:lnTo>
                    <a:pt x="34" y="207"/>
                  </a:lnTo>
                  <a:lnTo>
                    <a:pt x="17" y="249"/>
                  </a:lnTo>
                  <a:lnTo>
                    <a:pt x="0" y="265"/>
                  </a:lnTo>
                  <a:lnTo>
                    <a:pt x="0" y="286"/>
                  </a:lnTo>
                  <a:lnTo>
                    <a:pt x="17" y="301"/>
                  </a:lnTo>
                  <a:lnTo>
                    <a:pt x="0" y="321"/>
                  </a:lnTo>
                  <a:lnTo>
                    <a:pt x="2" y="323"/>
                  </a:lnTo>
                  <a:lnTo>
                    <a:pt x="25" y="333"/>
                  </a:lnTo>
                  <a:lnTo>
                    <a:pt x="37" y="338"/>
                  </a:lnTo>
                  <a:lnTo>
                    <a:pt x="46" y="359"/>
                  </a:lnTo>
                  <a:lnTo>
                    <a:pt x="46" y="372"/>
                  </a:lnTo>
                  <a:lnTo>
                    <a:pt x="68" y="380"/>
                  </a:lnTo>
                  <a:lnTo>
                    <a:pt x="86" y="399"/>
                  </a:lnTo>
                  <a:lnTo>
                    <a:pt x="111" y="412"/>
                  </a:lnTo>
                  <a:lnTo>
                    <a:pt x="124" y="420"/>
                  </a:lnTo>
                  <a:lnTo>
                    <a:pt x="133" y="442"/>
                  </a:lnTo>
                  <a:lnTo>
                    <a:pt x="147" y="457"/>
                  </a:lnTo>
                  <a:lnTo>
                    <a:pt x="166" y="433"/>
                  </a:lnTo>
                  <a:lnTo>
                    <a:pt x="178" y="423"/>
                  </a:lnTo>
                  <a:lnTo>
                    <a:pt x="216" y="386"/>
                  </a:lnTo>
                  <a:lnTo>
                    <a:pt x="228" y="386"/>
                  </a:lnTo>
                  <a:lnTo>
                    <a:pt x="228" y="379"/>
                  </a:lnTo>
                  <a:lnTo>
                    <a:pt x="281" y="328"/>
                  </a:lnTo>
                  <a:lnTo>
                    <a:pt x="290" y="336"/>
                  </a:lnTo>
                  <a:lnTo>
                    <a:pt x="310" y="336"/>
                  </a:lnTo>
                  <a:lnTo>
                    <a:pt x="310" y="311"/>
                  </a:lnTo>
                  <a:lnTo>
                    <a:pt x="329" y="293"/>
                  </a:lnTo>
                  <a:lnTo>
                    <a:pt x="350" y="238"/>
                  </a:lnTo>
                  <a:lnTo>
                    <a:pt x="368" y="207"/>
                  </a:lnTo>
                  <a:lnTo>
                    <a:pt x="419" y="224"/>
                  </a:lnTo>
                  <a:lnTo>
                    <a:pt x="456" y="214"/>
                  </a:lnTo>
                  <a:lnTo>
                    <a:pt x="475" y="231"/>
                  </a:lnTo>
                  <a:lnTo>
                    <a:pt x="488" y="219"/>
                  </a:lnTo>
                  <a:lnTo>
                    <a:pt x="459" y="19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08" name="Freeform 1270"/>
            <p:cNvSpPr>
              <a:spLocks/>
            </p:cNvSpPr>
            <p:nvPr/>
          </p:nvSpPr>
          <p:spPr bwMode="auto">
            <a:xfrm>
              <a:off x="-810" y="-18"/>
              <a:ext cx="324" cy="320"/>
            </a:xfrm>
            <a:custGeom>
              <a:avLst/>
              <a:gdLst/>
              <a:ahLst/>
              <a:cxnLst>
                <a:cxn ang="0">
                  <a:pos x="229" y="285"/>
                </a:cxn>
                <a:cxn ang="0">
                  <a:pos x="229" y="263"/>
                </a:cxn>
                <a:cxn ang="0">
                  <a:pos x="245" y="248"/>
                </a:cxn>
                <a:cxn ang="0">
                  <a:pos x="261" y="204"/>
                </a:cxn>
                <a:cxn ang="0">
                  <a:pos x="251" y="194"/>
                </a:cxn>
                <a:cxn ang="0">
                  <a:pos x="270" y="174"/>
                </a:cxn>
                <a:cxn ang="0">
                  <a:pos x="291" y="135"/>
                </a:cxn>
                <a:cxn ang="0">
                  <a:pos x="302" y="148"/>
                </a:cxn>
                <a:cxn ang="0">
                  <a:pos x="324" y="127"/>
                </a:cxn>
                <a:cxn ang="0">
                  <a:pos x="316" y="91"/>
                </a:cxn>
                <a:cxn ang="0">
                  <a:pos x="301" y="33"/>
                </a:cxn>
                <a:cxn ang="0">
                  <a:pos x="316" y="33"/>
                </a:cxn>
                <a:cxn ang="0">
                  <a:pos x="321" y="0"/>
                </a:cxn>
                <a:cxn ang="0">
                  <a:pos x="145" y="16"/>
                </a:cxn>
                <a:cxn ang="0">
                  <a:pos x="144" y="16"/>
                </a:cxn>
                <a:cxn ang="0">
                  <a:pos x="139" y="23"/>
                </a:cxn>
                <a:cxn ang="0">
                  <a:pos x="95" y="41"/>
                </a:cxn>
                <a:cxn ang="0">
                  <a:pos x="91" y="48"/>
                </a:cxn>
                <a:cxn ang="0">
                  <a:pos x="78" y="48"/>
                </a:cxn>
                <a:cxn ang="0">
                  <a:pos x="31" y="75"/>
                </a:cxn>
                <a:cxn ang="0">
                  <a:pos x="36" y="75"/>
                </a:cxn>
                <a:cxn ang="0">
                  <a:pos x="31" y="84"/>
                </a:cxn>
                <a:cxn ang="0">
                  <a:pos x="26" y="97"/>
                </a:cxn>
                <a:cxn ang="0">
                  <a:pos x="13" y="105"/>
                </a:cxn>
                <a:cxn ang="0">
                  <a:pos x="0" y="132"/>
                </a:cxn>
                <a:cxn ang="0">
                  <a:pos x="13" y="147"/>
                </a:cxn>
                <a:cxn ang="0">
                  <a:pos x="58" y="171"/>
                </a:cxn>
                <a:cxn ang="0">
                  <a:pos x="85" y="175"/>
                </a:cxn>
                <a:cxn ang="0">
                  <a:pos x="95" y="189"/>
                </a:cxn>
                <a:cxn ang="0">
                  <a:pos x="113" y="202"/>
                </a:cxn>
                <a:cxn ang="0">
                  <a:pos x="125" y="234"/>
                </a:cxn>
                <a:cxn ang="0">
                  <a:pos x="145" y="252"/>
                </a:cxn>
                <a:cxn ang="0">
                  <a:pos x="157" y="268"/>
                </a:cxn>
                <a:cxn ang="0">
                  <a:pos x="179" y="275"/>
                </a:cxn>
                <a:cxn ang="0">
                  <a:pos x="227" y="320"/>
                </a:cxn>
                <a:cxn ang="0">
                  <a:pos x="245" y="299"/>
                </a:cxn>
                <a:cxn ang="0">
                  <a:pos x="229" y="285"/>
                </a:cxn>
              </a:cxnLst>
              <a:rect l="0" t="0" r="r" b="b"/>
              <a:pathLst>
                <a:path w="324" h="320">
                  <a:moveTo>
                    <a:pt x="229" y="285"/>
                  </a:moveTo>
                  <a:lnTo>
                    <a:pt x="229" y="263"/>
                  </a:lnTo>
                  <a:lnTo>
                    <a:pt x="245" y="248"/>
                  </a:lnTo>
                  <a:lnTo>
                    <a:pt x="261" y="204"/>
                  </a:lnTo>
                  <a:lnTo>
                    <a:pt x="251" y="194"/>
                  </a:lnTo>
                  <a:lnTo>
                    <a:pt x="270" y="174"/>
                  </a:lnTo>
                  <a:lnTo>
                    <a:pt x="291" y="135"/>
                  </a:lnTo>
                  <a:lnTo>
                    <a:pt x="302" y="148"/>
                  </a:lnTo>
                  <a:lnTo>
                    <a:pt x="324" y="127"/>
                  </a:lnTo>
                  <a:lnTo>
                    <a:pt x="316" y="91"/>
                  </a:lnTo>
                  <a:lnTo>
                    <a:pt x="301" y="33"/>
                  </a:lnTo>
                  <a:lnTo>
                    <a:pt x="316" y="33"/>
                  </a:lnTo>
                  <a:lnTo>
                    <a:pt x="321" y="0"/>
                  </a:lnTo>
                  <a:lnTo>
                    <a:pt x="145" y="16"/>
                  </a:lnTo>
                  <a:lnTo>
                    <a:pt x="144" y="16"/>
                  </a:lnTo>
                  <a:lnTo>
                    <a:pt x="139" y="23"/>
                  </a:lnTo>
                  <a:lnTo>
                    <a:pt x="95" y="41"/>
                  </a:lnTo>
                  <a:lnTo>
                    <a:pt x="91" y="48"/>
                  </a:lnTo>
                  <a:lnTo>
                    <a:pt x="78" y="48"/>
                  </a:lnTo>
                  <a:lnTo>
                    <a:pt x="31" y="75"/>
                  </a:lnTo>
                  <a:lnTo>
                    <a:pt x="36" y="75"/>
                  </a:lnTo>
                  <a:lnTo>
                    <a:pt x="31" y="84"/>
                  </a:lnTo>
                  <a:lnTo>
                    <a:pt x="26" y="97"/>
                  </a:lnTo>
                  <a:lnTo>
                    <a:pt x="13" y="105"/>
                  </a:lnTo>
                  <a:lnTo>
                    <a:pt x="0" y="132"/>
                  </a:lnTo>
                  <a:lnTo>
                    <a:pt x="13" y="147"/>
                  </a:lnTo>
                  <a:lnTo>
                    <a:pt x="58" y="171"/>
                  </a:lnTo>
                  <a:lnTo>
                    <a:pt x="85" y="175"/>
                  </a:lnTo>
                  <a:lnTo>
                    <a:pt x="95" y="189"/>
                  </a:lnTo>
                  <a:lnTo>
                    <a:pt x="113" y="202"/>
                  </a:lnTo>
                  <a:lnTo>
                    <a:pt x="125" y="234"/>
                  </a:lnTo>
                  <a:lnTo>
                    <a:pt x="145" y="252"/>
                  </a:lnTo>
                  <a:lnTo>
                    <a:pt x="157" y="268"/>
                  </a:lnTo>
                  <a:lnTo>
                    <a:pt x="179" y="275"/>
                  </a:lnTo>
                  <a:lnTo>
                    <a:pt x="227" y="320"/>
                  </a:lnTo>
                  <a:lnTo>
                    <a:pt x="245" y="299"/>
                  </a:lnTo>
                  <a:lnTo>
                    <a:pt x="229" y="28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09" name="Freeform 1271"/>
            <p:cNvSpPr>
              <a:spLocks/>
            </p:cNvSpPr>
            <p:nvPr/>
          </p:nvSpPr>
          <p:spPr bwMode="auto">
            <a:xfrm>
              <a:off x="-810" y="-18"/>
              <a:ext cx="324" cy="320"/>
            </a:xfrm>
            <a:custGeom>
              <a:avLst/>
              <a:gdLst/>
              <a:ahLst/>
              <a:cxnLst>
                <a:cxn ang="0">
                  <a:pos x="229" y="285"/>
                </a:cxn>
                <a:cxn ang="0">
                  <a:pos x="229" y="263"/>
                </a:cxn>
                <a:cxn ang="0">
                  <a:pos x="245" y="248"/>
                </a:cxn>
                <a:cxn ang="0">
                  <a:pos x="261" y="204"/>
                </a:cxn>
                <a:cxn ang="0">
                  <a:pos x="251" y="194"/>
                </a:cxn>
                <a:cxn ang="0">
                  <a:pos x="270" y="174"/>
                </a:cxn>
                <a:cxn ang="0">
                  <a:pos x="291" y="135"/>
                </a:cxn>
                <a:cxn ang="0">
                  <a:pos x="302" y="148"/>
                </a:cxn>
                <a:cxn ang="0">
                  <a:pos x="324" y="127"/>
                </a:cxn>
                <a:cxn ang="0">
                  <a:pos x="316" y="91"/>
                </a:cxn>
                <a:cxn ang="0">
                  <a:pos x="301" y="33"/>
                </a:cxn>
                <a:cxn ang="0">
                  <a:pos x="316" y="33"/>
                </a:cxn>
                <a:cxn ang="0">
                  <a:pos x="321" y="0"/>
                </a:cxn>
                <a:cxn ang="0">
                  <a:pos x="145" y="16"/>
                </a:cxn>
                <a:cxn ang="0">
                  <a:pos x="144" y="16"/>
                </a:cxn>
                <a:cxn ang="0">
                  <a:pos x="139" y="23"/>
                </a:cxn>
                <a:cxn ang="0">
                  <a:pos x="95" y="41"/>
                </a:cxn>
                <a:cxn ang="0">
                  <a:pos x="91" y="48"/>
                </a:cxn>
                <a:cxn ang="0">
                  <a:pos x="78" y="48"/>
                </a:cxn>
                <a:cxn ang="0">
                  <a:pos x="31" y="75"/>
                </a:cxn>
                <a:cxn ang="0">
                  <a:pos x="36" y="75"/>
                </a:cxn>
                <a:cxn ang="0">
                  <a:pos x="31" y="84"/>
                </a:cxn>
                <a:cxn ang="0">
                  <a:pos x="26" y="97"/>
                </a:cxn>
                <a:cxn ang="0">
                  <a:pos x="13" y="105"/>
                </a:cxn>
                <a:cxn ang="0">
                  <a:pos x="0" y="132"/>
                </a:cxn>
                <a:cxn ang="0">
                  <a:pos x="13" y="147"/>
                </a:cxn>
                <a:cxn ang="0">
                  <a:pos x="58" y="171"/>
                </a:cxn>
                <a:cxn ang="0">
                  <a:pos x="85" y="175"/>
                </a:cxn>
                <a:cxn ang="0">
                  <a:pos x="95" y="189"/>
                </a:cxn>
                <a:cxn ang="0">
                  <a:pos x="113" y="202"/>
                </a:cxn>
                <a:cxn ang="0">
                  <a:pos x="125" y="234"/>
                </a:cxn>
                <a:cxn ang="0">
                  <a:pos x="145" y="252"/>
                </a:cxn>
                <a:cxn ang="0">
                  <a:pos x="157" y="268"/>
                </a:cxn>
                <a:cxn ang="0">
                  <a:pos x="179" y="275"/>
                </a:cxn>
                <a:cxn ang="0">
                  <a:pos x="227" y="320"/>
                </a:cxn>
                <a:cxn ang="0">
                  <a:pos x="245" y="299"/>
                </a:cxn>
                <a:cxn ang="0">
                  <a:pos x="229" y="285"/>
                </a:cxn>
              </a:cxnLst>
              <a:rect l="0" t="0" r="r" b="b"/>
              <a:pathLst>
                <a:path w="324" h="320">
                  <a:moveTo>
                    <a:pt x="229" y="285"/>
                  </a:moveTo>
                  <a:lnTo>
                    <a:pt x="229" y="263"/>
                  </a:lnTo>
                  <a:lnTo>
                    <a:pt x="245" y="248"/>
                  </a:lnTo>
                  <a:lnTo>
                    <a:pt x="261" y="204"/>
                  </a:lnTo>
                  <a:lnTo>
                    <a:pt x="251" y="194"/>
                  </a:lnTo>
                  <a:lnTo>
                    <a:pt x="270" y="174"/>
                  </a:lnTo>
                  <a:lnTo>
                    <a:pt x="291" y="135"/>
                  </a:lnTo>
                  <a:lnTo>
                    <a:pt x="302" y="148"/>
                  </a:lnTo>
                  <a:lnTo>
                    <a:pt x="324" y="127"/>
                  </a:lnTo>
                  <a:lnTo>
                    <a:pt x="316" y="91"/>
                  </a:lnTo>
                  <a:lnTo>
                    <a:pt x="301" y="33"/>
                  </a:lnTo>
                  <a:lnTo>
                    <a:pt x="316" y="33"/>
                  </a:lnTo>
                  <a:lnTo>
                    <a:pt x="321" y="0"/>
                  </a:lnTo>
                  <a:lnTo>
                    <a:pt x="145" y="16"/>
                  </a:lnTo>
                  <a:lnTo>
                    <a:pt x="144" y="16"/>
                  </a:lnTo>
                  <a:lnTo>
                    <a:pt x="139" y="23"/>
                  </a:lnTo>
                  <a:lnTo>
                    <a:pt x="95" y="41"/>
                  </a:lnTo>
                  <a:lnTo>
                    <a:pt x="91" y="48"/>
                  </a:lnTo>
                  <a:lnTo>
                    <a:pt x="78" y="48"/>
                  </a:lnTo>
                  <a:lnTo>
                    <a:pt x="31" y="75"/>
                  </a:lnTo>
                  <a:lnTo>
                    <a:pt x="36" y="75"/>
                  </a:lnTo>
                  <a:lnTo>
                    <a:pt x="31" y="84"/>
                  </a:lnTo>
                  <a:lnTo>
                    <a:pt x="26" y="97"/>
                  </a:lnTo>
                  <a:lnTo>
                    <a:pt x="13" y="105"/>
                  </a:lnTo>
                  <a:lnTo>
                    <a:pt x="0" y="132"/>
                  </a:lnTo>
                  <a:lnTo>
                    <a:pt x="13" y="147"/>
                  </a:lnTo>
                  <a:lnTo>
                    <a:pt x="58" y="171"/>
                  </a:lnTo>
                  <a:lnTo>
                    <a:pt x="85" y="175"/>
                  </a:lnTo>
                  <a:lnTo>
                    <a:pt x="95" y="189"/>
                  </a:lnTo>
                  <a:lnTo>
                    <a:pt x="113" y="202"/>
                  </a:lnTo>
                  <a:lnTo>
                    <a:pt x="125" y="234"/>
                  </a:lnTo>
                  <a:lnTo>
                    <a:pt x="145" y="252"/>
                  </a:lnTo>
                  <a:lnTo>
                    <a:pt x="157" y="268"/>
                  </a:lnTo>
                  <a:lnTo>
                    <a:pt x="179" y="275"/>
                  </a:lnTo>
                  <a:lnTo>
                    <a:pt x="227" y="320"/>
                  </a:lnTo>
                  <a:lnTo>
                    <a:pt x="245" y="299"/>
                  </a:lnTo>
                  <a:lnTo>
                    <a:pt x="229" y="28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510" name="Freeform 1273"/>
          <p:cNvSpPr>
            <a:spLocks/>
          </p:cNvSpPr>
          <p:nvPr/>
        </p:nvSpPr>
        <p:spPr bwMode="auto">
          <a:xfrm>
            <a:off x="5482154" y="2958536"/>
            <a:ext cx="422898" cy="314418"/>
          </a:xfrm>
          <a:custGeom>
            <a:avLst/>
            <a:gdLst/>
            <a:ahLst/>
            <a:cxnLst>
              <a:cxn ang="0">
                <a:pos x="494" y="603"/>
              </a:cxn>
              <a:cxn ang="0">
                <a:pos x="512" y="577"/>
              </a:cxn>
              <a:cxn ang="0">
                <a:pos x="518" y="562"/>
              </a:cxn>
              <a:cxn ang="0">
                <a:pos x="512" y="559"/>
              </a:cxn>
              <a:cxn ang="0">
                <a:pos x="512" y="551"/>
              </a:cxn>
              <a:cxn ang="0">
                <a:pos x="522" y="545"/>
              </a:cxn>
              <a:cxn ang="0">
                <a:pos x="545" y="519"/>
              </a:cxn>
              <a:cxn ang="0">
                <a:pos x="545" y="513"/>
              </a:cxn>
              <a:cxn ang="0">
                <a:pos x="559" y="502"/>
              </a:cxn>
              <a:cxn ang="0">
                <a:pos x="583" y="487"/>
              </a:cxn>
              <a:cxn ang="0">
                <a:pos x="620" y="460"/>
              </a:cxn>
              <a:cxn ang="0">
                <a:pos x="649" y="424"/>
              </a:cxn>
              <a:cxn ang="0">
                <a:pos x="681" y="390"/>
              </a:cxn>
              <a:cxn ang="0">
                <a:pos x="708" y="363"/>
              </a:cxn>
              <a:cxn ang="0">
                <a:pos x="730" y="348"/>
              </a:cxn>
              <a:cxn ang="0">
                <a:pos x="736" y="337"/>
              </a:cxn>
              <a:cxn ang="0">
                <a:pos x="736" y="295"/>
              </a:cxn>
              <a:cxn ang="0">
                <a:pos x="758" y="242"/>
              </a:cxn>
              <a:cxn ang="0">
                <a:pos x="796" y="198"/>
              </a:cxn>
              <a:cxn ang="0">
                <a:pos x="822" y="181"/>
              </a:cxn>
              <a:cxn ang="0">
                <a:pos x="420" y="59"/>
              </a:cxn>
              <a:cxn ang="0">
                <a:pos x="386" y="6"/>
              </a:cxn>
              <a:cxn ang="0">
                <a:pos x="364" y="6"/>
              </a:cxn>
              <a:cxn ang="0">
                <a:pos x="364" y="0"/>
              </a:cxn>
              <a:cxn ang="0">
                <a:pos x="145" y="20"/>
              </a:cxn>
              <a:cxn ang="0">
                <a:pos x="98" y="46"/>
              </a:cxn>
              <a:cxn ang="0">
                <a:pos x="80" y="54"/>
              </a:cxn>
              <a:cxn ang="0">
                <a:pos x="35" y="81"/>
              </a:cxn>
              <a:cxn ang="0">
                <a:pos x="28" y="103"/>
              </a:cxn>
              <a:cxn ang="0">
                <a:pos x="0" y="139"/>
              </a:cxn>
              <a:cxn ang="0">
                <a:pos x="58" y="177"/>
              </a:cxn>
              <a:cxn ang="0">
                <a:pos x="98" y="197"/>
              </a:cxn>
              <a:cxn ang="0">
                <a:pos x="126" y="242"/>
              </a:cxn>
              <a:cxn ang="0">
                <a:pos x="159" y="278"/>
              </a:cxn>
              <a:cxn ang="0">
                <a:pos x="233" y="331"/>
              </a:cxn>
              <a:cxn ang="0">
                <a:pos x="267" y="346"/>
              </a:cxn>
              <a:cxn ang="0">
                <a:pos x="276" y="380"/>
              </a:cxn>
              <a:cxn ang="0">
                <a:pos x="316" y="411"/>
              </a:cxn>
              <a:cxn ang="0">
                <a:pos x="355" y="432"/>
              </a:cxn>
              <a:cxn ang="0">
                <a:pos x="381" y="470"/>
              </a:cxn>
              <a:cxn ang="0">
                <a:pos x="420" y="519"/>
              </a:cxn>
              <a:cxn ang="0">
                <a:pos x="447" y="588"/>
              </a:cxn>
              <a:cxn ang="0">
                <a:pos x="457" y="603"/>
              </a:cxn>
              <a:cxn ang="0">
                <a:pos x="494" y="606"/>
              </a:cxn>
            </a:cxnLst>
            <a:rect l="0" t="0" r="r" b="b"/>
            <a:pathLst>
              <a:path w="822" h="606">
                <a:moveTo>
                  <a:pt x="494" y="606"/>
                </a:moveTo>
                <a:lnTo>
                  <a:pt x="494" y="603"/>
                </a:lnTo>
                <a:lnTo>
                  <a:pt x="497" y="588"/>
                </a:lnTo>
                <a:lnTo>
                  <a:pt x="512" y="577"/>
                </a:lnTo>
                <a:lnTo>
                  <a:pt x="518" y="572"/>
                </a:lnTo>
                <a:lnTo>
                  <a:pt x="518" y="562"/>
                </a:lnTo>
                <a:lnTo>
                  <a:pt x="516" y="559"/>
                </a:lnTo>
                <a:lnTo>
                  <a:pt x="512" y="559"/>
                </a:lnTo>
                <a:lnTo>
                  <a:pt x="508" y="555"/>
                </a:lnTo>
                <a:lnTo>
                  <a:pt x="512" y="551"/>
                </a:lnTo>
                <a:lnTo>
                  <a:pt x="512" y="545"/>
                </a:lnTo>
                <a:lnTo>
                  <a:pt x="522" y="545"/>
                </a:lnTo>
                <a:lnTo>
                  <a:pt x="537" y="539"/>
                </a:lnTo>
                <a:lnTo>
                  <a:pt x="545" y="519"/>
                </a:lnTo>
                <a:lnTo>
                  <a:pt x="551" y="517"/>
                </a:lnTo>
                <a:lnTo>
                  <a:pt x="545" y="513"/>
                </a:lnTo>
                <a:lnTo>
                  <a:pt x="551" y="502"/>
                </a:lnTo>
                <a:lnTo>
                  <a:pt x="559" y="502"/>
                </a:lnTo>
                <a:lnTo>
                  <a:pt x="577" y="496"/>
                </a:lnTo>
                <a:lnTo>
                  <a:pt x="583" y="487"/>
                </a:lnTo>
                <a:lnTo>
                  <a:pt x="600" y="474"/>
                </a:lnTo>
                <a:lnTo>
                  <a:pt x="620" y="460"/>
                </a:lnTo>
                <a:lnTo>
                  <a:pt x="632" y="448"/>
                </a:lnTo>
                <a:lnTo>
                  <a:pt x="649" y="424"/>
                </a:lnTo>
                <a:lnTo>
                  <a:pt x="675" y="406"/>
                </a:lnTo>
                <a:lnTo>
                  <a:pt x="681" y="390"/>
                </a:lnTo>
                <a:lnTo>
                  <a:pt x="693" y="374"/>
                </a:lnTo>
                <a:lnTo>
                  <a:pt x="708" y="363"/>
                </a:lnTo>
                <a:lnTo>
                  <a:pt x="712" y="353"/>
                </a:lnTo>
                <a:lnTo>
                  <a:pt x="730" y="348"/>
                </a:lnTo>
                <a:lnTo>
                  <a:pt x="735" y="341"/>
                </a:lnTo>
                <a:lnTo>
                  <a:pt x="736" y="337"/>
                </a:lnTo>
                <a:lnTo>
                  <a:pt x="736" y="321"/>
                </a:lnTo>
                <a:lnTo>
                  <a:pt x="736" y="295"/>
                </a:lnTo>
                <a:lnTo>
                  <a:pt x="748" y="273"/>
                </a:lnTo>
                <a:lnTo>
                  <a:pt x="758" y="242"/>
                </a:lnTo>
                <a:lnTo>
                  <a:pt x="781" y="218"/>
                </a:lnTo>
                <a:lnTo>
                  <a:pt x="796" y="198"/>
                </a:lnTo>
                <a:lnTo>
                  <a:pt x="813" y="188"/>
                </a:lnTo>
                <a:lnTo>
                  <a:pt x="822" y="181"/>
                </a:lnTo>
                <a:lnTo>
                  <a:pt x="604" y="32"/>
                </a:lnTo>
                <a:lnTo>
                  <a:pt x="420" y="59"/>
                </a:lnTo>
                <a:lnTo>
                  <a:pt x="414" y="32"/>
                </a:lnTo>
                <a:lnTo>
                  <a:pt x="386" y="6"/>
                </a:lnTo>
                <a:lnTo>
                  <a:pt x="365" y="15"/>
                </a:lnTo>
                <a:lnTo>
                  <a:pt x="364" y="6"/>
                </a:lnTo>
                <a:lnTo>
                  <a:pt x="365" y="3"/>
                </a:lnTo>
                <a:lnTo>
                  <a:pt x="364" y="0"/>
                </a:lnTo>
                <a:lnTo>
                  <a:pt x="147" y="20"/>
                </a:lnTo>
                <a:lnTo>
                  <a:pt x="145" y="20"/>
                </a:lnTo>
                <a:lnTo>
                  <a:pt x="141" y="28"/>
                </a:lnTo>
                <a:lnTo>
                  <a:pt x="98" y="46"/>
                </a:lnTo>
                <a:lnTo>
                  <a:pt x="93" y="54"/>
                </a:lnTo>
                <a:lnTo>
                  <a:pt x="80" y="54"/>
                </a:lnTo>
                <a:lnTo>
                  <a:pt x="32" y="81"/>
                </a:lnTo>
                <a:lnTo>
                  <a:pt x="35" y="81"/>
                </a:lnTo>
                <a:lnTo>
                  <a:pt x="32" y="90"/>
                </a:lnTo>
                <a:lnTo>
                  <a:pt x="28" y="103"/>
                </a:lnTo>
                <a:lnTo>
                  <a:pt x="15" y="110"/>
                </a:lnTo>
                <a:lnTo>
                  <a:pt x="0" y="139"/>
                </a:lnTo>
                <a:lnTo>
                  <a:pt x="15" y="153"/>
                </a:lnTo>
                <a:lnTo>
                  <a:pt x="58" y="177"/>
                </a:lnTo>
                <a:lnTo>
                  <a:pt x="86" y="181"/>
                </a:lnTo>
                <a:lnTo>
                  <a:pt x="98" y="197"/>
                </a:lnTo>
                <a:lnTo>
                  <a:pt x="114" y="210"/>
                </a:lnTo>
                <a:lnTo>
                  <a:pt x="126" y="242"/>
                </a:lnTo>
                <a:lnTo>
                  <a:pt x="147" y="260"/>
                </a:lnTo>
                <a:lnTo>
                  <a:pt x="159" y="278"/>
                </a:lnTo>
                <a:lnTo>
                  <a:pt x="179" y="283"/>
                </a:lnTo>
                <a:lnTo>
                  <a:pt x="233" y="331"/>
                </a:lnTo>
                <a:lnTo>
                  <a:pt x="257" y="341"/>
                </a:lnTo>
                <a:lnTo>
                  <a:pt x="267" y="346"/>
                </a:lnTo>
                <a:lnTo>
                  <a:pt x="276" y="367"/>
                </a:lnTo>
                <a:lnTo>
                  <a:pt x="276" y="380"/>
                </a:lnTo>
                <a:lnTo>
                  <a:pt x="298" y="390"/>
                </a:lnTo>
                <a:lnTo>
                  <a:pt x="316" y="411"/>
                </a:lnTo>
                <a:lnTo>
                  <a:pt x="341" y="424"/>
                </a:lnTo>
                <a:lnTo>
                  <a:pt x="355" y="432"/>
                </a:lnTo>
                <a:lnTo>
                  <a:pt x="364" y="452"/>
                </a:lnTo>
                <a:lnTo>
                  <a:pt x="381" y="470"/>
                </a:lnTo>
                <a:lnTo>
                  <a:pt x="392" y="513"/>
                </a:lnTo>
                <a:lnTo>
                  <a:pt x="420" y="519"/>
                </a:lnTo>
                <a:lnTo>
                  <a:pt x="435" y="545"/>
                </a:lnTo>
                <a:lnTo>
                  <a:pt x="447" y="588"/>
                </a:lnTo>
                <a:lnTo>
                  <a:pt x="453" y="598"/>
                </a:lnTo>
                <a:lnTo>
                  <a:pt x="457" y="603"/>
                </a:lnTo>
                <a:lnTo>
                  <a:pt x="485" y="606"/>
                </a:lnTo>
                <a:lnTo>
                  <a:pt x="494" y="606"/>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11" name="Freeform 1274"/>
          <p:cNvSpPr>
            <a:spLocks/>
          </p:cNvSpPr>
          <p:nvPr/>
        </p:nvSpPr>
        <p:spPr bwMode="auto">
          <a:xfrm>
            <a:off x="5482154" y="2958536"/>
            <a:ext cx="422898" cy="314418"/>
          </a:xfrm>
          <a:custGeom>
            <a:avLst/>
            <a:gdLst/>
            <a:ahLst/>
            <a:cxnLst>
              <a:cxn ang="0">
                <a:pos x="494" y="603"/>
              </a:cxn>
              <a:cxn ang="0">
                <a:pos x="512" y="577"/>
              </a:cxn>
              <a:cxn ang="0">
                <a:pos x="518" y="562"/>
              </a:cxn>
              <a:cxn ang="0">
                <a:pos x="512" y="559"/>
              </a:cxn>
              <a:cxn ang="0">
                <a:pos x="512" y="551"/>
              </a:cxn>
              <a:cxn ang="0">
                <a:pos x="522" y="545"/>
              </a:cxn>
              <a:cxn ang="0">
                <a:pos x="545" y="519"/>
              </a:cxn>
              <a:cxn ang="0">
                <a:pos x="545" y="513"/>
              </a:cxn>
              <a:cxn ang="0">
                <a:pos x="559" y="502"/>
              </a:cxn>
              <a:cxn ang="0">
                <a:pos x="583" y="487"/>
              </a:cxn>
              <a:cxn ang="0">
                <a:pos x="620" y="460"/>
              </a:cxn>
              <a:cxn ang="0">
                <a:pos x="649" y="424"/>
              </a:cxn>
              <a:cxn ang="0">
                <a:pos x="681" y="390"/>
              </a:cxn>
              <a:cxn ang="0">
                <a:pos x="708" y="363"/>
              </a:cxn>
              <a:cxn ang="0">
                <a:pos x="730" y="348"/>
              </a:cxn>
              <a:cxn ang="0">
                <a:pos x="736" y="337"/>
              </a:cxn>
              <a:cxn ang="0">
                <a:pos x="736" y="295"/>
              </a:cxn>
              <a:cxn ang="0">
                <a:pos x="758" y="242"/>
              </a:cxn>
              <a:cxn ang="0">
                <a:pos x="796" y="198"/>
              </a:cxn>
              <a:cxn ang="0">
                <a:pos x="822" y="181"/>
              </a:cxn>
              <a:cxn ang="0">
                <a:pos x="420" y="59"/>
              </a:cxn>
              <a:cxn ang="0">
                <a:pos x="386" y="6"/>
              </a:cxn>
              <a:cxn ang="0">
                <a:pos x="364" y="6"/>
              </a:cxn>
              <a:cxn ang="0">
                <a:pos x="364" y="0"/>
              </a:cxn>
              <a:cxn ang="0">
                <a:pos x="145" y="20"/>
              </a:cxn>
              <a:cxn ang="0">
                <a:pos x="98" y="46"/>
              </a:cxn>
              <a:cxn ang="0">
                <a:pos x="80" y="54"/>
              </a:cxn>
              <a:cxn ang="0">
                <a:pos x="35" y="81"/>
              </a:cxn>
              <a:cxn ang="0">
                <a:pos x="28" y="103"/>
              </a:cxn>
              <a:cxn ang="0">
                <a:pos x="0" y="139"/>
              </a:cxn>
              <a:cxn ang="0">
                <a:pos x="58" y="177"/>
              </a:cxn>
              <a:cxn ang="0">
                <a:pos x="98" y="197"/>
              </a:cxn>
              <a:cxn ang="0">
                <a:pos x="126" y="242"/>
              </a:cxn>
              <a:cxn ang="0">
                <a:pos x="159" y="278"/>
              </a:cxn>
              <a:cxn ang="0">
                <a:pos x="233" y="331"/>
              </a:cxn>
              <a:cxn ang="0">
                <a:pos x="267" y="346"/>
              </a:cxn>
              <a:cxn ang="0">
                <a:pos x="276" y="380"/>
              </a:cxn>
              <a:cxn ang="0">
                <a:pos x="316" y="411"/>
              </a:cxn>
              <a:cxn ang="0">
                <a:pos x="355" y="432"/>
              </a:cxn>
              <a:cxn ang="0">
                <a:pos x="381" y="470"/>
              </a:cxn>
              <a:cxn ang="0">
                <a:pos x="420" y="519"/>
              </a:cxn>
              <a:cxn ang="0">
                <a:pos x="447" y="588"/>
              </a:cxn>
              <a:cxn ang="0">
                <a:pos x="457" y="603"/>
              </a:cxn>
              <a:cxn ang="0">
                <a:pos x="494" y="606"/>
              </a:cxn>
            </a:cxnLst>
            <a:rect l="0" t="0" r="r" b="b"/>
            <a:pathLst>
              <a:path w="822" h="606">
                <a:moveTo>
                  <a:pt x="494" y="606"/>
                </a:moveTo>
                <a:lnTo>
                  <a:pt x="494" y="603"/>
                </a:lnTo>
                <a:lnTo>
                  <a:pt x="497" y="588"/>
                </a:lnTo>
                <a:lnTo>
                  <a:pt x="512" y="577"/>
                </a:lnTo>
                <a:lnTo>
                  <a:pt x="518" y="572"/>
                </a:lnTo>
                <a:lnTo>
                  <a:pt x="518" y="562"/>
                </a:lnTo>
                <a:lnTo>
                  <a:pt x="516" y="559"/>
                </a:lnTo>
                <a:lnTo>
                  <a:pt x="512" y="559"/>
                </a:lnTo>
                <a:lnTo>
                  <a:pt x="508" y="555"/>
                </a:lnTo>
                <a:lnTo>
                  <a:pt x="512" y="551"/>
                </a:lnTo>
                <a:lnTo>
                  <a:pt x="512" y="545"/>
                </a:lnTo>
                <a:lnTo>
                  <a:pt x="522" y="545"/>
                </a:lnTo>
                <a:lnTo>
                  <a:pt x="537" y="539"/>
                </a:lnTo>
                <a:lnTo>
                  <a:pt x="545" y="519"/>
                </a:lnTo>
                <a:lnTo>
                  <a:pt x="551" y="517"/>
                </a:lnTo>
                <a:lnTo>
                  <a:pt x="545" y="513"/>
                </a:lnTo>
                <a:lnTo>
                  <a:pt x="551" y="502"/>
                </a:lnTo>
                <a:lnTo>
                  <a:pt x="559" y="502"/>
                </a:lnTo>
                <a:lnTo>
                  <a:pt x="577" y="496"/>
                </a:lnTo>
                <a:lnTo>
                  <a:pt x="583" y="487"/>
                </a:lnTo>
                <a:lnTo>
                  <a:pt x="600" y="474"/>
                </a:lnTo>
                <a:lnTo>
                  <a:pt x="620" y="460"/>
                </a:lnTo>
                <a:lnTo>
                  <a:pt x="632" y="448"/>
                </a:lnTo>
                <a:lnTo>
                  <a:pt x="649" y="424"/>
                </a:lnTo>
                <a:lnTo>
                  <a:pt x="675" y="406"/>
                </a:lnTo>
                <a:lnTo>
                  <a:pt x="681" y="390"/>
                </a:lnTo>
                <a:lnTo>
                  <a:pt x="693" y="374"/>
                </a:lnTo>
                <a:lnTo>
                  <a:pt x="708" y="363"/>
                </a:lnTo>
                <a:lnTo>
                  <a:pt x="712" y="353"/>
                </a:lnTo>
                <a:lnTo>
                  <a:pt x="730" y="348"/>
                </a:lnTo>
                <a:lnTo>
                  <a:pt x="735" y="341"/>
                </a:lnTo>
                <a:lnTo>
                  <a:pt x="736" y="337"/>
                </a:lnTo>
                <a:lnTo>
                  <a:pt x="736" y="321"/>
                </a:lnTo>
                <a:lnTo>
                  <a:pt x="736" y="295"/>
                </a:lnTo>
                <a:lnTo>
                  <a:pt x="748" y="273"/>
                </a:lnTo>
                <a:lnTo>
                  <a:pt x="758" y="242"/>
                </a:lnTo>
                <a:lnTo>
                  <a:pt x="781" y="218"/>
                </a:lnTo>
                <a:lnTo>
                  <a:pt x="796" y="198"/>
                </a:lnTo>
                <a:lnTo>
                  <a:pt x="813" y="188"/>
                </a:lnTo>
                <a:lnTo>
                  <a:pt x="822" y="181"/>
                </a:lnTo>
                <a:lnTo>
                  <a:pt x="604" y="32"/>
                </a:lnTo>
                <a:lnTo>
                  <a:pt x="420" y="59"/>
                </a:lnTo>
                <a:lnTo>
                  <a:pt x="414" y="32"/>
                </a:lnTo>
                <a:lnTo>
                  <a:pt x="386" y="6"/>
                </a:lnTo>
                <a:lnTo>
                  <a:pt x="365" y="15"/>
                </a:lnTo>
                <a:lnTo>
                  <a:pt x="364" y="6"/>
                </a:lnTo>
                <a:lnTo>
                  <a:pt x="365" y="3"/>
                </a:lnTo>
                <a:lnTo>
                  <a:pt x="364" y="0"/>
                </a:lnTo>
                <a:lnTo>
                  <a:pt x="147" y="20"/>
                </a:lnTo>
                <a:lnTo>
                  <a:pt x="145" y="20"/>
                </a:lnTo>
                <a:lnTo>
                  <a:pt x="141" y="28"/>
                </a:lnTo>
                <a:lnTo>
                  <a:pt x="98" y="46"/>
                </a:lnTo>
                <a:lnTo>
                  <a:pt x="93" y="54"/>
                </a:lnTo>
                <a:lnTo>
                  <a:pt x="80" y="54"/>
                </a:lnTo>
                <a:lnTo>
                  <a:pt x="32" y="81"/>
                </a:lnTo>
                <a:lnTo>
                  <a:pt x="35" y="81"/>
                </a:lnTo>
                <a:lnTo>
                  <a:pt x="32" y="90"/>
                </a:lnTo>
                <a:lnTo>
                  <a:pt x="28" y="103"/>
                </a:lnTo>
                <a:lnTo>
                  <a:pt x="15" y="110"/>
                </a:lnTo>
                <a:lnTo>
                  <a:pt x="0" y="139"/>
                </a:lnTo>
                <a:lnTo>
                  <a:pt x="15" y="153"/>
                </a:lnTo>
                <a:lnTo>
                  <a:pt x="58" y="177"/>
                </a:lnTo>
                <a:lnTo>
                  <a:pt x="86" y="181"/>
                </a:lnTo>
                <a:lnTo>
                  <a:pt x="98" y="197"/>
                </a:lnTo>
                <a:lnTo>
                  <a:pt x="114" y="210"/>
                </a:lnTo>
                <a:lnTo>
                  <a:pt x="126" y="242"/>
                </a:lnTo>
                <a:lnTo>
                  <a:pt x="147" y="260"/>
                </a:lnTo>
                <a:lnTo>
                  <a:pt x="159" y="278"/>
                </a:lnTo>
                <a:lnTo>
                  <a:pt x="179" y="283"/>
                </a:lnTo>
                <a:lnTo>
                  <a:pt x="233" y="331"/>
                </a:lnTo>
                <a:lnTo>
                  <a:pt x="257" y="341"/>
                </a:lnTo>
                <a:lnTo>
                  <a:pt x="267" y="346"/>
                </a:lnTo>
                <a:lnTo>
                  <a:pt x="276" y="367"/>
                </a:lnTo>
                <a:lnTo>
                  <a:pt x="276" y="380"/>
                </a:lnTo>
                <a:lnTo>
                  <a:pt x="298" y="390"/>
                </a:lnTo>
                <a:lnTo>
                  <a:pt x="316" y="411"/>
                </a:lnTo>
                <a:lnTo>
                  <a:pt x="341" y="424"/>
                </a:lnTo>
                <a:lnTo>
                  <a:pt x="355" y="432"/>
                </a:lnTo>
                <a:lnTo>
                  <a:pt x="364" y="452"/>
                </a:lnTo>
                <a:lnTo>
                  <a:pt x="381" y="470"/>
                </a:lnTo>
                <a:lnTo>
                  <a:pt x="392" y="513"/>
                </a:lnTo>
                <a:lnTo>
                  <a:pt x="420" y="519"/>
                </a:lnTo>
                <a:lnTo>
                  <a:pt x="435" y="545"/>
                </a:lnTo>
                <a:lnTo>
                  <a:pt x="447" y="588"/>
                </a:lnTo>
                <a:lnTo>
                  <a:pt x="453" y="598"/>
                </a:lnTo>
                <a:lnTo>
                  <a:pt x="457" y="603"/>
                </a:lnTo>
                <a:lnTo>
                  <a:pt x="485" y="606"/>
                </a:lnTo>
                <a:lnTo>
                  <a:pt x="494" y="606"/>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512" name="Group 1285"/>
          <p:cNvGrpSpPr>
            <a:grpSpLocks/>
          </p:cNvGrpSpPr>
          <p:nvPr/>
        </p:nvGrpSpPr>
        <p:grpSpPr bwMode="auto">
          <a:xfrm>
            <a:off x="5301572" y="3006788"/>
            <a:ext cx="436275" cy="441535"/>
            <a:chOff x="-1161" y="69"/>
            <a:chExt cx="848" cy="851"/>
          </a:xfrm>
        </p:grpSpPr>
        <p:sp>
          <p:nvSpPr>
            <p:cNvPr id="513" name="Freeform 1275"/>
            <p:cNvSpPr>
              <a:spLocks/>
            </p:cNvSpPr>
            <p:nvPr/>
          </p:nvSpPr>
          <p:spPr bwMode="auto">
            <a:xfrm>
              <a:off x="-1161" y="69"/>
              <a:ext cx="475" cy="306"/>
            </a:xfrm>
            <a:custGeom>
              <a:avLst/>
              <a:gdLst/>
              <a:ahLst/>
              <a:cxnLst>
                <a:cxn ang="0">
                  <a:pos x="124" y="270"/>
                </a:cxn>
                <a:cxn ang="0">
                  <a:pos x="149" y="270"/>
                </a:cxn>
                <a:cxn ang="0">
                  <a:pos x="171" y="270"/>
                </a:cxn>
                <a:cxn ang="0">
                  <a:pos x="171" y="217"/>
                </a:cxn>
                <a:cxn ang="0">
                  <a:pos x="212" y="201"/>
                </a:cxn>
                <a:cxn ang="0">
                  <a:pos x="231" y="183"/>
                </a:cxn>
                <a:cxn ang="0">
                  <a:pos x="258" y="183"/>
                </a:cxn>
                <a:cxn ang="0">
                  <a:pos x="302" y="183"/>
                </a:cxn>
                <a:cxn ang="0">
                  <a:pos x="327" y="158"/>
                </a:cxn>
                <a:cxn ang="0">
                  <a:pos x="369" y="158"/>
                </a:cxn>
                <a:cxn ang="0">
                  <a:pos x="394" y="158"/>
                </a:cxn>
                <a:cxn ang="0">
                  <a:pos x="425" y="158"/>
                </a:cxn>
                <a:cxn ang="0">
                  <a:pos x="475" y="144"/>
                </a:cxn>
                <a:cxn ang="0">
                  <a:pos x="468" y="120"/>
                </a:cxn>
                <a:cxn ang="0">
                  <a:pos x="450" y="107"/>
                </a:cxn>
                <a:cxn ang="0">
                  <a:pos x="440" y="94"/>
                </a:cxn>
                <a:cxn ang="0">
                  <a:pos x="413" y="88"/>
                </a:cxn>
                <a:cxn ang="0">
                  <a:pos x="371" y="65"/>
                </a:cxn>
                <a:cxn ang="0">
                  <a:pos x="354" y="51"/>
                </a:cxn>
                <a:cxn ang="0">
                  <a:pos x="371" y="25"/>
                </a:cxn>
                <a:cxn ang="0">
                  <a:pos x="384" y="18"/>
                </a:cxn>
                <a:cxn ang="0">
                  <a:pos x="388" y="5"/>
                </a:cxn>
                <a:cxn ang="0">
                  <a:pos x="391" y="0"/>
                </a:cxn>
                <a:cxn ang="0">
                  <a:pos x="388" y="0"/>
                </a:cxn>
                <a:cxn ang="0">
                  <a:pos x="155" y="28"/>
                </a:cxn>
                <a:cxn ang="0">
                  <a:pos x="0" y="45"/>
                </a:cxn>
                <a:cxn ang="0">
                  <a:pos x="72" y="306"/>
                </a:cxn>
                <a:cxn ang="0">
                  <a:pos x="124" y="284"/>
                </a:cxn>
                <a:cxn ang="0">
                  <a:pos x="124" y="270"/>
                </a:cxn>
              </a:cxnLst>
              <a:rect l="0" t="0" r="r" b="b"/>
              <a:pathLst>
                <a:path w="475" h="306">
                  <a:moveTo>
                    <a:pt x="124" y="270"/>
                  </a:moveTo>
                  <a:lnTo>
                    <a:pt x="149" y="270"/>
                  </a:lnTo>
                  <a:lnTo>
                    <a:pt x="171" y="270"/>
                  </a:lnTo>
                  <a:lnTo>
                    <a:pt x="171" y="217"/>
                  </a:lnTo>
                  <a:lnTo>
                    <a:pt x="212" y="201"/>
                  </a:lnTo>
                  <a:lnTo>
                    <a:pt x="231" y="183"/>
                  </a:lnTo>
                  <a:lnTo>
                    <a:pt x="258" y="183"/>
                  </a:lnTo>
                  <a:lnTo>
                    <a:pt x="302" y="183"/>
                  </a:lnTo>
                  <a:lnTo>
                    <a:pt x="327" y="158"/>
                  </a:lnTo>
                  <a:lnTo>
                    <a:pt x="369" y="158"/>
                  </a:lnTo>
                  <a:lnTo>
                    <a:pt x="394" y="158"/>
                  </a:lnTo>
                  <a:lnTo>
                    <a:pt x="425" y="158"/>
                  </a:lnTo>
                  <a:lnTo>
                    <a:pt x="475" y="144"/>
                  </a:lnTo>
                  <a:lnTo>
                    <a:pt x="468" y="120"/>
                  </a:lnTo>
                  <a:lnTo>
                    <a:pt x="450" y="107"/>
                  </a:lnTo>
                  <a:lnTo>
                    <a:pt x="440" y="94"/>
                  </a:lnTo>
                  <a:lnTo>
                    <a:pt x="413" y="88"/>
                  </a:lnTo>
                  <a:lnTo>
                    <a:pt x="371" y="65"/>
                  </a:lnTo>
                  <a:lnTo>
                    <a:pt x="354" y="51"/>
                  </a:lnTo>
                  <a:lnTo>
                    <a:pt x="371" y="25"/>
                  </a:lnTo>
                  <a:lnTo>
                    <a:pt x="384" y="18"/>
                  </a:lnTo>
                  <a:lnTo>
                    <a:pt x="388" y="5"/>
                  </a:lnTo>
                  <a:lnTo>
                    <a:pt x="391" y="0"/>
                  </a:lnTo>
                  <a:lnTo>
                    <a:pt x="388" y="0"/>
                  </a:lnTo>
                  <a:lnTo>
                    <a:pt x="155" y="28"/>
                  </a:lnTo>
                  <a:lnTo>
                    <a:pt x="0" y="45"/>
                  </a:lnTo>
                  <a:lnTo>
                    <a:pt x="72" y="306"/>
                  </a:lnTo>
                  <a:lnTo>
                    <a:pt x="124" y="284"/>
                  </a:lnTo>
                  <a:lnTo>
                    <a:pt x="124" y="27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14" name="Freeform 1276"/>
            <p:cNvSpPr>
              <a:spLocks/>
            </p:cNvSpPr>
            <p:nvPr/>
          </p:nvSpPr>
          <p:spPr bwMode="auto">
            <a:xfrm>
              <a:off x="-1161" y="69"/>
              <a:ext cx="475" cy="306"/>
            </a:xfrm>
            <a:custGeom>
              <a:avLst/>
              <a:gdLst/>
              <a:ahLst/>
              <a:cxnLst>
                <a:cxn ang="0">
                  <a:pos x="124" y="270"/>
                </a:cxn>
                <a:cxn ang="0">
                  <a:pos x="149" y="270"/>
                </a:cxn>
                <a:cxn ang="0">
                  <a:pos x="171" y="270"/>
                </a:cxn>
                <a:cxn ang="0">
                  <a:pos x="171" y="217"/>
                </a:cxn>
                <a:cxn ang="0">
                  <a:pos x="212" y="201"/>
                </a:cxn>
                <a:cxn ang="0">
                  <a:pos x="231" y="183"/>
                </a:cxn>
                <a:cxn ang="0">
                  <a:pos x="258" y="183"/>
                </a:cxn>
                <a:cxn ang="0">
                  <a:pos x="302" y="183"/>
                </a:cxn>
                <a:cxn ang="0">
                  <a:pos x="327" y="158"/>
                </a:cxn>
                <a:cxn ang="0">
                  <a:pos x="369" y="158"/>
                </a:cxn>
                <a:cxn ang="0">
                  <a:pos x="394" y="158"/>
                </a:cxn>
                <a:cxn ang="0">
                  <a:pos x="425" y="158"/>
                </a:cxn>
                <a:cxn ang="0">
                  <a:pos x="475" y="144"/>
                </a:cxn>
                <a:cxn ang="0">
                  <a:pos x="468" y="120"/>
                </a:cxn>
                <a:cxn ang="0">
                  <a:pos x="450" y="107"/>
                </a:cxn>
                <a:cxn ang="0">
                  <a:pos x="440" y="94"/>
                </a:cxn>
                <a:cxn ang="0">
                  <a:pos x="413" y="88"/>
                </a:cxn>
                <a:cxn ang="0">
                  <a:pos x="371" y="65"/>
                </a:cxn>
                <a:cxn ang="0">
                  <a:pos x="354" y="51"/>
                </a:cxn>
                <a:cxn ang="0">
                  <a:pos x="371" y="25"/>
                </a:cxn>
                <a:cxn ang="0">
                  <a:pos x="384" y="18"/>
                </a:cxn>
                <a:cxn ang="0">
                  <a:pos x="388" y="5"/>
                </a:cxn>
                <a:cxn ang="0">
                  <a:pos x="391" y="0"/>
                </a:cxn>
                <a:cxn ang="0">
                  <a:pos x="388" y="0"/>
                </a:cxn>
                <a:cxn ang="0">
                  <a:pos x="155" y="28"/>
                </a:cxn>
                <a:cxn ang="0">
                  <a:pos x="0" y="45"/>
                </a:cxn>
                <a:cxn ang="0">
                  <a:pos x="72" y="306"/>
                </a:cxn>
                <a:cxn ang="0">
                  <a:pos x="124" y="284"/>
                </a:cxn>
                <a:cxn ang="0">
                  <a:pos x="124" y="270"/>
                </a:cxn>
              </a:cxnLst>
              <a:rect l="0" t="0" r="r" b="b"/>
              <a:pathLst>
                <a:path w="475" h="306">
                  <a:moveTo>
                    <a:pt x="124" y="270"/>
                  </a:moveTo>
                  <a:lnTo>
                    <a:pt x="149" y="270"/>
                  </a:lnTo>
                  <a:lnTo>
                    <a:pt x="171" y="270"/>
                  </a:lnTo>
                  <a:lnTo>
                    <a:pt x="171" y="217"/>
                  </a:lnTo>
                  <a:lnTo>
                    <a:pt x="212" y="201"/>
                  </a:lnTo>
                  <a:lnTo>
                    <a:pt x="231" y="183"/>
                  </a:lnTo>
                  <a:lnTo>
                    <a:pt x="258" y="183"/>
                  </a:lnTo>
                  <a:lnTo>
                    <a:pt x="302" y="183"/>
                  </a:lnTo>
                  <a:lnTo>
                    <a:pt x="327" y="158"/>
                  </a:lnTo>
                  <a:lnTo>
                    <a:pt x="369" y="158"/>
                  </a:lnTo>
                  <a:lnTo>
                    <a:pt x="394" y="158"/>
                  </a:lnTo>
                  <a:lnTo>
                    <a:pt x="425" y="158"/>
                  </a:lnTo>
                  <a:lnTo>
                    <a:pt x="475" y="144"/>
                  </a:lnTo>
                  <a:lnTo>
                    <a:pt x="468" y="120"/>
                  </a:lnTo>
                  <a:lnTo>
                    <a:pt x="450" y="107"/>
                  </a:lnTo>
                  <a:lnTo>
                    <a:pt x="440" y="94"/>
                  </a:lnTo>
                  <a:lnTo>
                    <a:pt x="413" y="88"/>
                  </a:lnTo>
                  <a:lnTo>
                    <a:pt x="371" y="65"/>
                  </a:lnTo>
                  <a:lnTo>
                    <a:pt x="354" y="51"/>
                  </a:lnTo>
                  <a:lnTo>
                    <a:pt x="371" y="25"/>
                  </a:lnTo>
                  <a:lnTo>
                    <a:pt x="384" y="18"/>
                  </a:lnTo>
                  <a:lnTo>
                    <a:pt x="388" y="5"/>
                  </a:lnTo>
                  <a:lnTo>
                    <a:pt x="391" y="0"/>
                  </a:lnTo>
                  <a:lnTo>
                    <a:pt x="388" y="0"/>
                  </a:lnTo>
                  <a:lnTo>
                    <a:pt x="155" y="28"/>
                  </a:lnTo>
                  <a:lnTo>
                    <a:pt x="0" y="45"/>
                  </a:lnTo>
                  <a:lnTo>
                    <a:pt x="72" y="306"/>
                  </a:lnTo>
                  <a:lnTo>
                    <a:pt x="124" y="284"/>
                  </a:lnTo>
                  <a:lnTo>
                    <a:pt x="124" y="27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15" name="Freeform 1277"/>
            <p:cNvSpPr>
              <a:spLocks/>
            </p:cNvSpPr>
            <p:nvPr/>
          </p:nvSpPr>
          <p:spPr bwMode="auto">
            <a:xfrm>
              <a:off x="-767" y="396"/>
              <a:ext cx="454" cy="524"/>
            </a:xfrm>
            <a:custGeom>
              <a:avLst/>
              <a:gdLst/>
              <a:ahLst/>
              <a:cxnLst>
                <a:cxn ang="0">
                  <a:pos x="266" y="508"/>
                </a:cxn>
                <a:cxn ang="0">
                  <a:pos x="271" y="517"/>
                </a:cxn>
                <a:cxn ang="0">
                  <a:pos x="294" y="524"/>
                </a:cxn>
                <a:cxn ang="0">
                  <a:pos x="300" y="499"/>
                </a:cxn>
                <a:cxn ang="0">
                  <a:pos x="287" y="459"/>
                </a:cxn>
                <a:cxn ang="0">
                  <a:pos x="287" y="441"/>
                </a:cxn>
                <a:cxn ang="0">
                  <a:pos x="294" y="435"/>
                </a:cxn>
                <a:cxn ang="0">
                  <a:pos x="304" y="424"/>
                </a:cxn>
                <a:cxn ang="0">
                  <a:pos x="337" y="441"/>
                </a:cxn>
                <a:cxn ang="0">
                  <a:pos x="368" y="441"/>
                </a:cxn>
                <a:cxn ang="0">
                  <a:pos x="378" y="438"/>
                </a:cxn>
                <a:cxn ang="0">
                  <a:pos x="376" y="404"/>
                </a:cxn>
                <a:cxn ang="0">
                  <a:pos x="370" y="391"/>
                </a:cxn>
                <a:cxn ang="0">
                  <a:pos x="370" y="368"/>
                </a:cxn>
                <a:cxn ang="0">
                  <a:pos x="370" y="352"/>
                </a:cxn>
                <a:cxn ang="0">
                  <a:pos x="397" y="286"/>
                </a:cxn>
                <a:cxn ang="0">
                  <a:pos x="400" y="255"/>
                </a:cxn>
                <a:cxn ang="0">
                  <a:pos x="415" y="233"/>
                </a:cxn>
                <a:cxn ang="0">
                  <a:pos x="423" y="205"/>
                </a:cxn>
                <a:cxn ang="0">
                  <a:pos x="440" y="190"/>
                </a:cxn>
                <a:cxn ang="0">
                  <a:pos x="445" y="188"/>
                </a:cxn>
                <a:cxn ang="0">
                  <a:pos x="454" y="176"/>
                </a:cxn>
                <a:cxn ang="0">
                  <a:pos x="440" y="176"/>
                </a:cxn>
                <a:cxn ang="0">
                  <a:pos x="440" y="173"/>
                </a:cxn>
                <a:cxn ang="0">
                  <a:pos x="431" y="173"/>
                </a:cxn>
                <a:cxn ang="0">
                  <a:pos x="403" y="170"/>
                </a:cxn>
                <a:cxn ang="0">
                  <a:pos x="400" y="168"/>
                </a:cxn>
                <a:cxn ang="0">
                  <a:pos x="391" y="156"/>
                </a:cxn>
                <a:cxn ang="0">
                  <a:pos x="382" y="116"/>
                </a:cxn>
                <a:cxn ang="0">
                  <a:pos x="368" y="90"/>
                </a:cxn>
                <a:cxn ang="0">
                  <a:pos x="341" y="83"/>
                </a:cxn>
                <a:cxn ang="0">
                  <a:pos x="331" y="43"/>
                </a:cxn>
                <a:cxn ang="0">
                  <a:pos x="313" y="26"/>
                </a:cxn>
                <a:cxn ang="0">
                  <a:pos x="304" y="5"/>
                </a:cxn>
                <a:cxn ang="0">
                  <a:pos x="294" y="0"/>
                </a:cxn>
                <a:cxn ang="0">
                  <a:pos x="263" y="30"/>
                </a:cxn>
                <a:cxn ang="0">
                  <a:pos x="249" y="30"/>
                </a:cxn>
                <a:cxn ang="0">
                  <a:pos x="209" y="40"/>
                </a:cxn>
                <a:cxn ang="0">
                  <a:pos x="185" y="65"/>
                </a:cxn>
                <a:cxn ang="0">
                  <a:pos x="147" y="75"/>
                </a:cxn>
                <a:cxn ang="0">
                  <a:pos x="81" y="96"/>
                </a:cxn>
                <a:cxn ang="0">
                  <a:pos x="0" y="156"/>
                </a:cxn>
                <a:cxn ang="0">
                  <a:pos x="0" y="188"/>
                </a:cxn>
                <a:cxn ang="0">
                  <a:pos x="0" y="273"/>
                </a:cxn>
                <a:cxn ang="0">
                  <a:pos x="21" y="273"/>
                </a:cxn>
                <a:cxn ang="0">
                  <a:pos x="21" y="315"/>
                </a:cxn>
                <a:cxn ang="0">
                  <a:pos x="41" y="335"/>
                </a:cxn>
                <a:cxn ang="0">
                  <a:pos x="41" y="359"/>
                </a:cxn>
                <a:cxn ang="0">
                  <a:pos x="69" y="415"/>
                </a:cxn>
                <a:cxn ang="0">
                  <a:pos x="55" y="429"/>
                </a:cxn>
                <a:cxn ang="0">
                  <a:pos x="55" y="499"/>
                </a:cxn>
                <a:cxn ang="0">
                  <a:pos x="263" y="487"/>
                </a:cxn>
                <a:cxn ang="0">
                  <a:pos x="266" y="508"/>
                </a:cxn>
              </a:cxnLst>
              <a:rect l="0" t="0" r="r" b="b"/>
              <a:pathLst>
                <a:path w="454" h="524">
                  <a:moveTo>
                    <a:pt x="266" y="508"/>
                  </a:moveTo>
                  <a:lnTo>
                    <a:pt x="271" y="517"/>
                  </a:lnTo>
                  <a:lnTo>
                    <a:pt x="294" y="524"/>
                  </a:lnTo>
                  <a:lnTo>
                    <a:pt x="300" y="499"/>
                  </a:lnTo>
                  <a:lnTo>
                    <a:pt x="287" y="459"/>
                  </a:lnTo>
                  <a:lnTo>
                    <a:pt x="287" y="441"/>
                  </a:lnTo>
                  <a:lnTo>
                    <a:pt x="294" y="435"/>
                  </a:lnTo>
                  <a:lnTo>
                    <a:pt x="304" y="424"/>
                  </a:lnTo>
                  <a:lnTo>
                    <a:pt x="337" y="441"/>
                  </a:lnTo>
                  <a:lnTo>
                    <a:pt x="368" y="441"/>
                  </a:lnTo>
                  <a:lnTo>
                    <a:pt x="378" y="438"/>
                  </a:lnTo>
                  <a:lnTo>
                    <a:pt x="376" y="404"/>
                  </a:lnTo>
                  <a:lnTo>
                    <a:pt x="370" y="391"/>
                  </a:lnTo>
                  <a:lnTo>
                    <a:pt x="370" y="368"/>
                  </a:lnTo>
                  <a:lnTo>
                    <a:pt x="370" y="352"/>
                  </a:lnTo>
                  <a:lnTo>
                    <a:pt x="397" y="286"/>
                  </a:lnTo>
                  <a:lnTo>
                    <a:pt x="400" y="255"/>
                  </a:lnTo>
                  <a:lnTo>
                    <a:pt x="415" y="233"/>
                  </a:lnTo>
                  <a:lnTo>
                    <a:pt x="423" y="205"/>
                  </a:lnTo>
                  <a:lnTo>
                    <a:pt x="440" y="190"/>
                  </a:lnTo>
                  <a:lnTo>
                    <a:pt x="445" y="188"/>
                  </a:lnTo>
                  <a:lnTo>
                    <a:pt x="454" y="176"/>
                  </a:lnTo>
                  <a:lnTo>
                    <a:pt x="440" y="176"/>
                  </a:lnTo>
                  <a:lnTo>
                    <a:pt x="440" y="173"/>
                  </a:lnTo>
                  <a:lnTo>
                    <a:pt x="431" y="173"/>
                  </a:lnTo>
                  <a:lnTo>
                    <a:pt x="403" y="170"/>
                  </a:lnTo>
                  <a:lnTo>
                    <a:pt x="400" y="168"/>
                  </a:lnTo>
                  <a:lnTo>
                    <a:pt x="391" y="156"/>
                  </a:lnTo>
                  <a:lnTo>
                    <a:pt x="382" y="116"/>
                  </a:lnTo>
                  <a:lnTo>
                    <a:pt x="368" y="90"/>
                  </a:lnTo>
                  <a:lnTo>
                    <a:pt x="341" y="83"/>
                  </a:lnTo>
                  <a:lnTo>
                    <a:pt x="331" y="43"/>
                  </a:lnTo>
                  <a:lnTo>
                    <a:pt x="313" y="26"/>
                  </a:lnTo>
                  <a:lnTo>
                    <a:pt x="304" y="5"/>
                  </a:lnTo>
                  <a:lnTo>
                    <a:pt x="294" y="0"/>
                  </a:lnTo>
                  <a:lnTo>
                    <a:pt x="263" y="30"/>
                  </a:lnTo>
                  <a:lnTo>
                    <a:pt x="249" y="30"/>
                  </a:lnTo>
                  <a:lnTo>
                    <a:pt x="209" y="40"/>
                  </a:lnTo>
                  <a:lnTo>
                    <a:pt x="185" y="65"/>
                  </a:lnTo>
                  <a:lnTo>
                    <a:pt x="147" y="75"/>
                  </a:lnTo>
                  <a:lnTo>
                    <a:pt x="81" y="96"/>
                  </a:lnTo>
                  <a:lnTo>
                    <a:pt x="0" y="156"/>
                  </a:lnTo>
                  <a:lnTo>
                    <a:pt x="0" y="188"/>
                  </a:lnTo>
                  <a:lnTo>
                    <a:pt x="0" y="273"/>
                  </a:lnTo>
                  <a:lnTo>
                    <a:pt x="21" y="273"/>
                  </a:lnTo>
                  <a:lnTo>
                    <a:pt x="21" y="315"/>
                  </a:lnTo>
                  <a:lnTo>
                    <a:pt x="41" y="335"/>
                  </a:lnTo>
                  <a:lnTo>
                    <a:pt x="41" y="359"/>
                  </a:lnTo>
                  <a:lnTo>
                    <a:pt x="69" y="415"/>
                  </a:lnTo>
                  <a:lnTo>
                    <a:pt x="55" y="429"/>
                  </a:lnTo>
                  <a:lnTo>
                    <a:pt x="55" y="499"/>
                  </a:lnTo>
                  <a:lnTo>
                    <a:pt x="263" y="487"/>
                  </a:lnTo>
                  <a:lnTo>
                    <a:pt x="266" y="50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16" name="Freeform 1278"/>
            <p:cNvSpPr>
              <a:spLocks/>
            </p:cNvSpPr>
            <p:nvPr/>
          </p:nvSpPr>
          <p:spPr bwMode="auto">
            <a:xfrm>
              <a:off x="-767" y="396"/>
              <a:ext cx="454" cy="524"/>
            </a:xfrm>
            <a:custGeom>
              <a:avLst/>
              <a:gdLst/>
              <a:ahLst/>
              <a:cxnLst>
                <a:cxn ang="0">
                  <a:pos x="266" y="508"/>
                </a:cxn>
                <a:cxn ang="0">
                  <a:pos x="271" y="517"/>
                </a:cxn>
                <a:cxn ang="0">
                  <a:pos x="294" y="524"/>
                </a:cxn>
                <a:cxn ang="0">
                  <a:pos x="300" y="499"/>
                </a:cxn>
                <a:cxn ang="0">
                  <a:pos x="287" y="459"/>
                </a:cxn>
                <a:cxn ang="0">
                  <a:pos x="287" y="441"/>
                </a:cxn>
                <a:cxn ang="0">
                  <a:pos x="294" y="435"/>
                </a:cxn>
                <a:cxn ang="0">
                  <a:pos x="304" y="424"/>
                </a:cxn>
                <a:cxn ang="0">
                  <a:pos x="337" y="441"/>
                </a:cxn>
                <a:cxn ang="0">
                  <a:pos x="368" y="441"/>
                </a:cxn>
                <a:cxn ang="0">
                  <a:pos x="378" y="438"/>
                </a:cxn>
                <a:cxn ang="0">
                  <a:pos x="376" y="404"/>
                </a:cxn>
                <a:cxn ang="0">
                  <a:pos x="370" y="391"/>
                </a:cxn>
                <a:cxn ang="0">
                  <a:pos x="370" y="368"/>
                </a:cxn>
                <a:cxn ang="0">
                  <a:pos x="370" y="352"/>
                </a:cxn>
                <a:cxn ang="0">
                  <a:pos x="397" y="286"/>
                </a:cxn>
                <a:cxn ang="0">
                  <a:pos x="400" y="255"/>
                </a:cxn>
                <a:cxn ang="0">
                  <a:pos x="415" y="233"/>
                </a:cxn>
                <a:cxn ang="0">
                  <a:pos x="423" y="205"/>
                </a:cxn>
                <a:cxn ang="0">
                  <a:pos x="440" y="190"/>
                </a:cxn>
                <a:cxn ang="0">
                  <a:pos x="445" y="188"/>
                </a:cxn>
                <a:cxn ang="0">
                  <a:pos x="454" y="176"/>
                </a:cxn>
                <a:cxn ang="0">
                  <a:pos x="440" y="176"/>
                </a:cxn>
                <a:cxn ang="0">
                  <a:pos x="440" y="173"/>
                </a:cxn>
                <a:cxn ang="0">
                  <a:pos x="431" y="173"/>
                </a:cxn>
                <a:cxn ang="0">
                  <a:pos x="403" y="170"/>
                </a:cxn>
                <a:cxn ang="0">
                  <a:pos x="400" y="168"/>
                </a:cxn>
                <a:cxn ang="0">
                  <a:pos x="391" y="156"/>
                </a:cxn>
                <a:cxn ang="0">
                  <a:pos x="382" y="116"/>
                </a:cxn>
                <a:cxn ang="0">
                  <a:pos x="368" y="90"/>
                </a:cxn>
                <a:cxn ang="0">
                  <a:pos x="341" y="83"/>
                </a:cxn>
                <a:cxn ang="0">
                  <a:pos x="331" y="43"/>
                </a:cxn>
                <a:cxn ang="0">
                  <a:pos x="313" y="26"/>
                </a:cxn>
                <a:cxn ang="0">
                  <a:pos x="304" y="5"/>
                </a:cxn>
                <a:cxn ang="0">
                  <a:pos x="294" y="0"/>
                </a:cxn>
                <a:cxn ang="0">
                  <a:pos x="263" y="30"/>
                </a:cxn>
                <a:cxn ang="0">
                  <a:pos x="249" y="30"/>
                </a:cxn>
                <a:cxn ang="0">
                  <a:pos x="209" y="40"/>
                </a:cxn>
                <a:cxn ang="0">
                  <a:pos x="185" y="65"/>
                </a:cxn>
                <a:cxn ang="0">
                  <a:pos x="147" y="75"/>
                </a:cxn>
                <a:cxn ang="0">
                  <a:pos x="81" y="96"/>
                </a:cxn>
                <a:cxn ang="0">
                  <a:pos x="0" y="156"/>
                </a:cxn>
                <a:cxn ang="0">
                  <a:pos x="0" y="188"/>
                </a:cxn>
                <a:cxn ang="0">
                  <a:pos x="0" y="273"/>
                </a:cxn>
                <a:cxn ang="0">
                  <a:pos x="21" y="273"/>
                </a:cxn>
                <a:cxn ang="0">
                  <a:pos x="21" y="315"/>
                </a:cxn>
                <a:cxn ang="0">
                  <a:pos x="41" y="335"/>
                </a:cxn>
                <a:cxn ang="0">
                  <a:pos x="41" y="359"/>
                </a:cxn>
                <a:cxn ang="0">
                  <a:pos x="69" y="415"/>
                </a:cxn>
                <a:cxn ang="0">
                  <a:pos x="55" y="429"/>
                </a:cxn>
                <a:cxn ang="0">
                  <a:pos x="55" y="499"/>
                </a:cxn>
                <a:cxn ang="0">
                  <a:pos x="263" y="487"/>
                </a:cxn>
                <a:cxn ang="0">
                  <a:pos x="266" y="508"/>
                </a:cxn>
              </a:cxnLst>
              <a:rect l="0" t="0" r="r" b="b"/>
              <a:pathLst>
                <a:path w="454" h="524">
                  <a:moveTo>
                    <a:pt x="266" y="508"/>
                  </a:moveTo>
                  <a:lnTo>
                    <a:pt x="271" y="517"/>
                  </a:lnTo>
                  <a:lnTo>
                    <a:pt x="294" y="524"/>
                  </a:lnTo>
                  <a:lnTo>
                    <a:pt x="300" y="499"/>
                  </a:lnTo>
                  <a:lnTo>
                    <a:pt x="287" y="459"/>
                  </a:lnTo>
                  <a:lnTo>
                    <a:pt x="287" y="441"/>
                  </a:lnTo>
                  <a:lnTo>
                    <a:pt x="294" y="435"/>
                  </a:lnTo>
                  <a:lnTo>
                    <a:pt x="304" y="424"/>
                  </a:lnTo>
                  <a:lnTo>
                    <a:pt x="337" y="441"/>
                  </a:lnTo>
                  <a:lnTo>
                    <a:pt x="368" y="441"/>
                  </a:lnTo>
                  <a:lnTo>
                    <a:pt x="378" y="438"/>
                  </a:lnTo>
                  <a:lnTo>
                    <a:pt x="376" y="404"/>
                  </a:lnTo>
                  <a:lnTo>
                    <a:pt x="370" y="391"/>
                  </a:lnTo>
                  <a:lnTo>
                    <a:pt x="370" y="368"/>
                  </a:lnTo>
                  <a:lnTo>
                    <a:pt x="370" y="352"/>
                  </a:lnTo>
                  <a:lnTo>
                    <a:pt x="397" y="286"/>
                  </a:lnTo>
                  <a:lnTo>
                    <a:pt x="400" y="255"/>
                  </a:lnTo>
                  <a:lnTo>
                    <a:pt x="415" y="233"/>
                  </a:lnTo>
                  <a:lnTo>
                    <a:pt x="423" y="205"/>
                  </a:lnTo>
                  <a:lnTo>
                    <a:pt x="440" y="190"/>
                  </a:lnTo>
                  <a:lnTo>
                    <a:pt x="445" y="188"/>
                  </a:lnTo>
                  <a:lnTo>
                    <a:pt x="454" y="176"/>
                  </a:lnTo>
                  <a:lnTo>
                    <a:pt x="440" y="176"/>
                  </a:lnTo>
                  <a:lnTo>
                    <a:pt x="440" y="173"/>
                  </a:lnTo>
                  <a:lnTo>
                    <a:pt x="431" y="173"/>
                  </a:lnTo>
                  <a:lnTo>
                    <a:pt x="403" y="170"/>
                  </a:lnTo>
                  <a:lnTo>
                    <a:pt x="400" y="168"/>
                  </a:lnTo>
                  <a:lnTo>
                    <a:pt x="391" y="156"/>
                  </a:lnTo>
                  <a:lnTo>
                    <a:pt x="382" y="116"/>
                  </a:lnTo>
                  <a:lnTo>
                    <a:pt x="368" y="90"/>
                  </a:lnTo>
                  <a:lnTo>
                    <a:pt x="341" y="83"/>
                  </a:lnTo>
                  <a:lnTo>
                    <a:pt x="331" y="43"/>
                  </a:lnTo>
                  <a:lnTo>
                    <a:pt x="313" y="26"/>
                  </a:lnTo>
                  <a:lnTo>
                    <a:pt x="304" y="5"/>
                  </a:lnTo>
                  <a:lnTo>
                    <a:pt x="294" y="0"/>
                  </a:lnTo>
                  <a:lnTo>
                    <a:pt x="263" y="30"/>
                  </a:lnTo>
                  <a:lnTo>
                    <a:pt x="249" y="30"/>
                  </a:lnTo>
                  <a:lnTo>
                    <a:pt x="209" y="40"/>
                  </a:lnTo>
                  <a:lnTo>
                    <a:pt x="185" y="65"/>
                  </a:lnTo>
                  <a:lnTo>
                    <a:pt x="147" y="75"/>
                  </a:lnTo>
                  <a:lnTo>
                    <a:pt x="81" y="96"/>
                  </a:lnTo>
                  <a:lnTo>
                    <a:pt x="0" y="156"/>
                  </a:lnTo>
                  <a:lnTo>
                    <a:pt x="0" y="188"/>
                  </a:lnTo>
                  <a:lnTo>
                    <a:pt x="0" y="273"/>
                  </a:lnTo>
                  <a:lnTo>
                    <a:pt x="21" y="273"/>
                  </a:lnTo>
                  <a:lnTo>
                    <a:pt x="21" y="315"/>
                  </a:lnTo>
                  <a:lnTo>
                    <a:pt x="41" y="335"/>
                  </a:lnTo>
                  <a:lnTo>
                    <a:pt x="41" y="359"/>
                  </a:lnTo>
                  <a:lnTo>
                    <a:pt x="69" y="415"/>
                  </a:lnTo>
                  <a:lnTo>
                    <a:pt x="55" y="429"/>
                  </a:lnTo>
                  <a:lnTo>
                    <a:pt x="55" y="499"/>
                  </a:lnTo>
                  <a:lnTo>
                    <a:pt x="263" y="487"/>
                  </a:lnTo>
                  <a:lnTo>
                    <a:pt x="266" y="50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17" name="Freeform 1279"/>
            <p:cNvSpPr>
              <a:spLocks/>
            </p:cNvSpPr>
            <p:nvPr/>
          </p:nvSpPr>
          <p:spPr bwMode="auto">
            <a:xfrm>
              <a:off x="-999" y="664"/>
              <a:ext cx="301" cy="249"/>
            </a:xfrm>
            <a:custGeom>
              <a:avLst/>
              <a:gdLst/>
              <a:ahLst/>
              <a:cxnLst>
                <a:cxn ang="0">
                  <a:pos x="178" y="0"/>
                </a:cxn>
                <a:cxn ang="0">
                  <a:pos x="87" y="10"/>
                </a:cxn>
                <a:cxn ang="0">
                  <a:pos x="91" y="65"/>
                </a:cxn>
                <a:cxn ang="0">
                  <a:pos x="57" y="65"/>
                </a:cxn>
                <a:cxn ang="0">
                  <a:pos x="57" y="93"/>
                </a:cxn>
                <a:cxn ang="0">
                  <a:pos x="0" y="98"/>
                </a:cxn>
                <a:cxn ang="0">
                  <a:pos x="3" y="106"/>
                </a:cxn>
                <a:cxn ang="0">
                  <a:pos x="1" y="153"/>
                </a:cxn>
                <a:cxn ang="0">
                  <a:pos x="22" y="187"/>
                </a:cxn>
                <a:cxn ang="0">
                  <a:pos x="22" y="193"/>
                </a:cxn>
                <a:cxn ang="0">
                  <a:pos x="22" y="207"/>
                </a:cxn>
                <a:cxn ang="0">
                  <a:pos x="38" y="217"/>
                </a:cxn>
                <a:cxn ang="0">
                  <a:pos x="38" y="231"/>
                </a:cxn>
                <a:cxn ang="0">
                  <a:pos x="48" y="249"/>
                </a:cxn>
                <a:cxn ang="0">
                  <a:pos x="287" y="231"/>
                </a:cxn>
                <a:cxn ang="0">
                  <a:pos x="287" y="161"/>
                </a:cxn>
                <a:cxn ang="0">
                  <a:pos x="301" y="147"/>
                </a:cxn>
                <a:cxn ang="0">
                  <a:pos x="272" y="91"/>
                </a:cxn>
                <a:cxn ang="0">
                  <a:pos x="272" y="67"/>
                </a:cxn>
                <a:cxn ang="0">
                  <a:pos x="251" y="47"/>
                </a:cxn>
                <a:cxn ang="0">
                  <a:pos x="251" y="5"/>
                </a:cxn>
                <a:cxn ang="0">
                  <a:pos x="231" y="5"/>
                </a:cxn>
                <a:cxn ang="0">
                  <a:pos x="210" y="13"/>
                </a:cxn>
                <a:cxn ang="0">
                  <a:pos x="178" y="0"/>
                </a:cxn>
              </a:cxnLst>
              <a:rect l="0" t="0" r="r" b="b"/>
              <a:pathLst>
                <a:path w="301" h="249">
                  <a:moveTo>
                    <a:pt x="178" y="0"/>
                  </a:moveTo>
                  <a:lnTo>
                    <a:pt x="87" y="10"/>
                  </a:lnTo>
                  <a:lnTo>
                    <a:pt x="91" y="65"/>
                  </a:lnTo>
                  <a:lnTo>
                    <a:pt x="57" y="65"/>
                  </a:lnTo>
                  <a:lnTo>
                    <a:pt x="57" y="93"/>
                  </a:lnTo>
                  <a:lnTo>
                    <a:pt x="0" y="98"/>
                  </a:lnTo>
                  <a:lnTo>
                    <a:pt x="3" y="106"/>
                  </a:lnTo>
                  <a:lnTo>
                    <a:pt x="1" y="153"/>
                  </a:lnTo>
                  <a:lnTo>
                    <a:pt x="22" y="187"/>
                  </a:lnTo>
                  <a:lnTo>
                    <a:pt x="22" y="193"/>
                  </a:lnTo>
                  <a:lnTo>
                    <a:pt x="22" y="207"/>
                  </a:lnTo>
                  <a:lnTo>
                    <a:pt x="38" y="217"/>
                  </a:lnTo>
                  <a:lnTo>
                    <a:pt x="38" y="231"/>
                  </a:lnTo>
                  <a:lnTo>
                    <a:pt x="48" y="249"/>
                  </a:lnTo>
                  <a:lnTo>
                    <a:pt x="287" y="231"/>
                  </a:lnTo>
                  <a:lnTo>
                    <a:pt x="287" y="161"/>
                  </a:lnTo>
                  <a:lnTo>
                    <a:pt x="301" y="147"/>
                  </a:lnTo>
                  <a:lnTo>
                    <a:pt x="272" y="91"/>
                  </a:lnTo>
                  <a:lnTo>
                    <a:pt x="272" y="67"/>
                  </a:lnTo>
                  <a:lnTo>
                    <a:pt x="251" y="47"/>
                  </a:lnTo>
                  <a:lnTo>
                    <a:pt x="251" y="5"/>
                  </a:lnTo>
                  <a:lnTo>
                    <a:pt x="231" y="5"/>
                  </a:lnTo>
                  <a:lnTo>
                    <a:pt x="210" y="13"/>
                  </a:lnTo>
                  <a:lnTo>
                    <a:pt x="178"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18" name="Freeform 1280"/>
            <p:cNvSpPr>
              <a:spLocks/>
            </p:cNvSpPr>
            <p:nvPr/>
          </p:nvSpPr>
          <p:spPr bwMode="auto">
            <a:xfrm>
              <a:off x="-999" y="664"/>
              <a:ext cx="301" cy="249"/>
            </a:xfrm>
            <a:custGeom>
              <a:avLst/>
              <a:gdLst/>
              <a:ahLst/>
              <a:cxnLst>
                <a:cxn ang="0">
                  <a:pos x="178" y="0"/>
                </a:cxn>
                <a:cxn ang="0">
                  <a:pos x="87" y="10"/>
                </a:cxn>
                <a:cxn ang="0">
                  <a:pos x="91" y="65"/>
                </a:cxn>
                <a:cxn ang="0">
                  <a:pos x="57" y="65"/>
                </a:cxn>
                <a:cxn ang="0">
                  <a:pos x="57" y="93"/>
                </a:cxn>
                <a:cxn ang="0">
                  <a:pos x="0" y="98"/>
                </a:cxn>
                <a:cxn ang="0">
                  <a:pos x="3" y="106"/>
                </a:cxn>
                <a:cxn ang="0">
                  <a:pos x="1" y="153"/>
                </a:cxn>
                <a:cxn ang="0">
                  <a:pos x="22" y="187"/>
                </a:cxn>
                <a:cxn ang="0">
                  <a:pos x="22" y="193"/>
                </a:cxn>
                <a:cxn ang="0">
                  <a:pos x="22" y="207"/>
                </a:cxn>
                <a:cxn ang="0">
                  <a:pos x="38" y="217"/>
                </a:cxn>
                <a:cxn ang="0">
                  <a:pos x="38" y="231"/>
                </a:cxn>
                <a:cxn ang="0">
                  <a:pos x="48" y="249"/>
                </a:cxn>
                <a:cxn ang="0">
                  <a:pos x="287" y="231"/>
                </a:cxn>
                <a:cxn ang="0">
                  <a:pos x="287" y="161"/>
                </a:cxn>
                <a:cxn ang="0">
                  <a:pos x="301" y="147"/>
                </a:cxn>
                <a:cxn ang="0">
                  <a:pos x="272" y="91"/>
                </a:cxn>
                <a:cxn ang="0">
                  <a:pos x="272" y="67"/>
                </a:cxn>
                <a:cxn ang="0">
                  <a:pos x="251" y="47"/>
                </a:cxn>
                <a:cxn ang="0">
                  <a:pos x="251" y="5"/>
                </a:cxn>
                <a:cxn ang="0">
                  <a:pos x="231" y="5"/>
                </a:cxn>
                <a:cxn ang="0">
                  <a:pos x="210" y="13"/>
                </a:cxn>
                <a:cxn ang="0">
                  <a:pos x="178" y="0"/>
                </a:cxn>
              </a:cxnLst>
              <a:rect l="0" t="0" r="r" b="b"/>
              <a:pathLst>
                <a:path w="301" h="249">
                  <a:moveTo>
                    <a:pt x="178" y="0"/>
                  </a:moveTo>
                  <a:lnTo>
                    <a:pt x="87" y="10"/>
                  </a:lnTo>
                  <a:lnTo>
                    <a:pt x="91" y="65"/>
                  </a:lnTo>
                  <a:lnTo>
                    <a:pt x="57" y="65"/>
                  </a:lnTo>
                  <a:lnTo>
                    <a:pt x="57" y="93"/>
                  </a:lnTo>
                  <a:lnTo>
                    <a:pt x="0" y="98"/>
                  </a:lnTo>
                  <a:lnTo>
                    <a:pt x="3" y="106"/>
                  </a:lnTo>
                  <a:lnTo>
                    <a:pt x="1" y="153"/>
                  </a:lnTo>
                  <a:lnTo>
                    <a:pt x="22" y="187"/>
                  </a:lnTo>
                  <a:lnTo>
                    <a:pt x="22" y="193"/>
                  </a:lnTo>
                  <a:lnTo>
                    <a:pt x="22" y="207"/>
                  </a:lnTo>
                  <a:lnTo>
                    <a:pt x="38" y="217"/>
                  </a:lnTo>
                  <a:lnTo>
                    <a:pt x="38" y="231"/>
                  </a:lnTo>
                  <a:lnTo>
                    <a:pt x="48" y="249"/>
                  </a:lnTo>
                  <a:lnTo>
                    <a:pt x="287" y="231"/>
                  </a:lnTo>
                  <a:lnTo>
                    <a:pt x="287" y="161"/>
                  </a:lnTo>
                  <a:lnTo>
                    <a:pt x="301" y="147"/>
                  </a:lnTo>
                  <a:lnTo>
                    <a:pt x="272" y="91"/>
                  </a:lnTo>
                  <a:lnTo>
                    <a:pt x="272" y="67"/>
                  </a:lnTo>
                  <a:lnTo>
                    <a:pt x="251" y="47"/>
                  </a:lnTo>
                  <a:lnTo>
                    <a:pt x="251" y="5"/>
                  </a:lnTo>
                  <a:lnTo>
                    <a:pt x="231" y="5"/>
                  </a:lnTo>
                  <a:lnTo>
                    <a:pt x="210" y="13"/>
                  </a:lnTo>
                  <a:lnTo>
                    <a:pt x="178"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19" name="Freeform 1281"/>
            <p:cNvSpPr>
              <a:spLocks/>
            </p:cNvSpPr>
            <p:nvPr/>
          </p:nvSpPr>
          <p:spPr bwMode="auto">
            <a:xfrm>
              <a:off x="-1015" y="216"/>
              <a:ext cx="544" cy="338"/>
            </a:xfrm>
            <a:custGeom>
              <a:avLst/>
              <a:gdLst/>
              <a:ahLst/>
              <a:cxnLst>
                <a:cxn ang="0">
                  <a:pos x="539" y="180"/>
                </a:cxn>
                <a:cxn ang="0">
                  <a:pos x="516" y="167"/>
                </a:cxn>
                <a:cxn ang="0">
                  <a:pos x="498" y="149"/>
                </a:cxn>
                <a:cxn ang="0">
                  <a:pos x="479" y="140"/>
                </a:cxn>
                <a:cxn ang="0">
                  <a:pos x="479" y="127"/>
                </a:cxn>
                <a:cxn ang="0">
                  <a:pos x="470" y="106"/>
                </a:cxn>
                <a:cxn ang="0">
                  <a:pos x="458" y="102"/>
                </a:cxn>
                <a:cxn ang="0">
                  <a:pos x="436" y="92"/>
                </a:cxn>
                <a:cxn ang="0">
                  <a:pos x="383" y="49"/>
                </a:cxn>
                <a:cxn ang="0">
                  <a:pos x="364" y="41"/>
                </a:cxn>
                <a:cxn ang="0">
                  <a:pos x="355" y="26"/>
                </a:cxn>
                <a:cxn ang="0">
                  <a:pos x="332" y="7"/>
                </a:cxn>
                <a:cxn ang="0">
                  <a:pos x="329" y="0"/>
                </a:cxn>
                <a:cxn ang="0">
                  <a:pos x="281" y="13"/>
                </a:cxn>
                <a:cxn ang="0">
                  <a:pos x="250" y="13"/>
                </a:cxn>
                <a:cxn ang="0">
                  <a:pos x="223" y="13"/>
                </a:cxn>
                <a:cxn ang="0">
                  <a:pos x="182" y="13"/>
                </a:cxn>
                <a:cxn ang="0">
                  <a:pos x="156" y="37"/>
                </a:cxn>
                <a:cxn ang="0">
                  <a:pos x="112" y="37"/>
                </a:cxn>
                <a:cxn ang="0">
                  <a:pos x="85" y="37"/>
                </a:cxn>
                <a:cxn ang="0">
                  <a:pos x="66" y="57"/>
                </a:cxn>
                <a:cxn ang="0">
                  <a:pos x="25" y="72"/>
                </a:cxn>
                <a:cxn ang="0">
                  <a:pos x="25" y="124"/>
                </a:cxn>
                <a:cxn ang="0">
                  <a:pos x="0" y="124"/>
                </a:cxn>
                <a:cxn ang="0">
                  <a:pos x="26" y="152"/>
                </a:cxn>
                <a:cxn ang="0">
                  <a:pos x="75" y="152"/>
                </a:cxn>
                <a:cxn ang="0">
                  <a:pos x="104" y="180"/>
                </a:cxn>
                <a:cxn ang="0">
                  <a:pos x="125" y="199"/>
                </a:cxn>
                <a:cxn ang="0">
                  <a:pos x="148" y="222"/>
                </a:cxn>
                <a:cxn ang="0">
                  <a:pos x="172" y="222"/>
                </a:cxn>
                <a:cxn ang="0">
                  <a:pos x="201" y="252"/>
                </a:cxn>
                <a:cxn ang="0">
                  <a:pos x="181" y="272"/>
                </a:cxn>
                <a:cxn ang="0">
                  <a:pos x="211" y="302"/>
                </a:cxn>
                <a:cxn ang="0">
                  <a:pos x="247" y="338"/>
                </a:cxn>
                <a:cxn ang="0">
                  <a:pos x="329" y="277"/>
                </a:cxn>
                <a:cxn ang="0">
                  <a:pos x="395" y="256"/>
                </a:cxn>
                <a:cxn ang="0">
                  <a:pos x="433" y="246"/>
                </a:cxn>
                <a:cxn ang="0">
                  <a:pos x="458" y="222"/>
                </a:cxn>
                <a:cxn ang="0">
                  <a:pos x="497" y="212"/>
                </a:cxn>
                <a:cxn ang="0">
                  <a:pos x="513" y="212"/>
                </a:cxn>
                <a:cxn ang="0">
                  <a:pos x="544" y="182"/>
                </a:cxn>
                <a:cxn ang="0">
                  <a:pos x="539" y="180"/>
                </a:cxn>
              </a:cxnLst>
              <a:rect l="0" t="0" r="r" b="b"/>
              <a:pathLst>
                <a:path w="544" h="338">
                  <a:moveTo>
                    <a:pt x="539" y="180"/>
                  </a:moveTo>
                  <a:lnTo>
                    <a:pt x="516" y="167"/>
                  </a:lnTo>
                  <a:lnTo>
                    <a:pt x="498" y="149"/>
                  </a:lnTo>
                  <a:lnTo>
                    <a:pt x="479" y="140"/>
                  </a:lnTo>
                  <a:lnTo>
                    <a:pt x="479" y="127"/>
                  </a:lnTo>
                  <a:lnTo>
                    <a:pt x="470" y="106"/>
                  </a:lnTo>
                  <a:lnTo>
                    <a:pt x="458" y="102"/>
                  </a:lnTo>
                  <a:lnTo>
                    <a:pt x="436" y="92"/>
                  </a:lnTo>
                  <a:lnTo>
                    <a:pt x="383" y="49"/>
                  </a:lnTo>
                  <a:lnTo>
                    <a:pt x="364" y="41"/>
                  </a:lnTo>
                  <a:lnTo>
                    <a:pt x="355" y="26"/>
                  </a:lnTo>
                  <a:lnTo>
                    <a:pt x="332" y="7"/>
                  </a:lnTo>
                  <a:lnTo>
                    <a:pt x="329" y="0"/>
                  </a:lnTo>
                  <a:lnTo>
                    <a:pt x="281" y="13"/>
                  </a:lnTo>
                  <a:lnTo>
                    <a:pt x="250" y="13"/>
                  </a:lnTo>
                  <a:lnTo>
                    <a:pt x="223" y="13"/>
                  </a:lnTo>
                  <a:lnTo>
                    <a:pt x="182" y="13"/>
                  </a:lnTo>
                  <a:lnTo>
                    <a:pt x="156" y="37"/>
                  </a:lnTo>
                  <a:lnTo>
                    <a:pt x="112" y="37"/>
                  </a:lnTo>
                  <a:lnTo>
                    <a:pt x="85" y="37"/>
                  </a:lnTo>
                  <a:lnTo>
                    <a:pt x="66" y="57"/>
                  </a:lnTo>
                  <a:lnTo>
                    <a:pt x="25" y="72"/>
                  </a:lnTo>
                  <a:lnTo>
                    <a:pt x="25" y="124"/>
                  </a:lnTo>
                  <a:lnTo>
                    <a:pt x="0" y="124"/>
                  </a:lnTo>
                  <a:lnTo>
                    <a:pt x="26" y="152"/>
                  </a:lnTo>
                  <a:lnTo>
                    <a:pt x="75" y="152"/>
                  </a:lnTo>
                  <a:lnTo>
                    <a:pt x="104" y="180"/>
                  </a:lnTo>
                  <a:lnTo>
                    <a:pt x="125" y="199"/>
                  </a:lnTo>
                  <a:lnTo>
                    <a:pt x="148" y="222"/>
                  </a:lnTo>
                  <a:lnTo>
                    <a:pt x="172" y="222"/>
                  </a:lnTo>
                  <a:lnTo>
                    <a:pt x="201" y="252"/>
                  </a:lnTo>
                  <a:lnTo>
                    <a:pt x="181" y="272"/>
                  </a:lnTo>
                  <a:lnTo>
                    <a:pt x="211" y="302"/>
                  </a:lnTo>
                  <a:lnTo>
                    <a:pt x="247" y="338"/>
                  </a:lnTo>
                  <a:lnTo>
                    <a:pt x="329" y="277"/>
                  </a:lnTo>
                  <a:lnTo>
                    <a:pt x="395" y="256"/>
                  </a:lnTo>
                  <a:lnTo>
                    <a:pt x="433" y="246"/>
                  </a:lnTo>
                  <a:lnTo>
                    <a:pt x="458" y="222"/>
                  </a:lnTo>
                  <a:lnTo>
                    <a:pt x="497" y="212"/>
                  </a:lnTo>
                  <a:lnTo>
                    <a:pt x="513" y="212"/>
                  </a:lnTo>
                  <a:lnTo>
                    <a:pt x="544" y="182"/>
                  </a:lnTo>
                  <a:lnTo>
                    <a:pt x="539" y="18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20" name="Freeform 1282"/>
            <p:cNvSpPr>
              <a:spLocks/>
            </p:cNvSpPr>
            <p:nvPr/>
          </p:nvSpPr>
          <p:spPr bwMode="auto">
            <a:xfrm>
              <a:off x="-1015" y="216"/>
              <a:ext cx="544" cy="338"/>
            </a:xfrm>
            <a:custGeom>
              <a:avLst/>
              <a:gdLst/>
              <a:ahLst/>
              <a:cxnLst>
                <a:cxn ang="0">
                  <a:pos x="539" y="180"/>
                </a:cxn>
                <a:cxn ang="0">
                  <a:pos x="516" y="167"/>
                </a:cxn>
                <a:cxn ang="0">
                  <a:pos x="498" y="149"/>
                </a:cxn>
                <a:cxn ang="0">
                  <a:pos x="479" y="140"/>
                </a:cxn>
                <a:cxn ang="0">
                  <a:pos x="479" y="127"/>
                </a:cxn>
                <a:cxn ang="0">
                  <a:pos x="470" y="106"/>
                </a:cxn>
                <a:cxn ang="0">
                  <a:pos x="458" y="102"/>
                </a:cxn>
                <a:cxn ang="0">
                  <a:pos x="436" y="92"/>
                </a:cxn>
                <a:cxn ang="0">
                  <a:pos x="383" y="49"/>
                </a:cxn>
                <a:cxn ang="0">
                  <a:pos x="364" y="41"/>
                </a:cxn>
                <a:cxn ang="0">
                  <a:pos x="355" y="26"/>
                </a:cxn>
                <a:cxn ang="0">
                  <a:pos x="332" y="7"/>
                </a:cxn>
                <a:cxn ang="0">
                  <a:pos x="329" y="0"/>
                </a:cxn>
                <a:cxn ang="0">
                  <a:pos x="281" y="13"/>
                </a:cxn>
                <a:cxn ang="0">
                  <a:pos x="250" y="13"/>
                </a:cxn>
                <a:cxn ang="0">
                  <a:pos x="223" y="13"/>
                </a:cxn>
                <a:cxn ang="0">
                  <a:pos x="182" y="13"/>
                </a:cxn>
                <a:cxn ang="0">
                  <a:pos x="156" y="37"/>
                </a:cxn>
                <a:cxn ang="0">
                  <a:pos x="112" y="37"/>
                </a:cxn>
                <a:cxn ang="0">
                  <a:pos x="85" y="37"/>
                </a:cxn>
                <a:cxn ang="0">
                  <a:pos x="66" y="57"/>
                </a:cxn>
                <a:cxn ang="0">
                  <a:pos x="25" y="72"/>
                </a:cxn>
                <a:cxn ang="0">
                  <a:pos x="25" y="124"/>
                </a:cxn>
                <a:cxn ang="0">
                  <a:pos x="0" y="124"/>
                </a:cxn>
                <a:cxn ang="0">
                  <a:pos x="26" y="152"/>
                </a:cxn>
                <a:cxn ang="0">
                  <a:pos x="75" y="152"/>
                </a:cxn>
                <a:cxn ang="0">
                  <a:pos x="104" y="180"/>
                </a:cxn>
                <a:cxn ang="0">
                  <a:pos x="125" y="199"/>
                </a:cxn>
                <a:cxn ang="0">
                  <a:pos x="148" y="222"/>
                </a:cxn>
                <a:cxn ang="0">
                  <a:pos x="172" y="222"/>
                </a:cxn>
                <a:cxn ang="0">
                  <a:pos x="201" y="252"/>
                </a:cxn>
                <a:cxn ang="0">
                  <a:pos x="181" y="272"/>
                </a:cxn>
                <a:cxn ang="0">
                  <a:pos x="211" y="302"/>
                </a:cxn>
                <a:cxn ang="0">
                  <a:pos x="247" y="338"/>
                </a:cxn>
                <a:cxn ang="0">
                  <a:pos x="329" y="277"/>
                </a:cxn>
                <a:cxn ang="0">
                  <a:pos x="395" y="256"/>
                </a:cxn>
                <a:cxn ang="0">
                  <a:pos x="433" y="246"/>
                </a:cxn>
                <a:cxn ang="0">
                  <a:pos x="458" y="222"/>
                </a:cxn>
                <a:cxn ang="0">
                  <a:pos x="497" y="212"/>
                </a:cxn>
                <a:cxn ang="0">
                  <a:pos x="513" y="212"/>
                </a:cxn>
                <a:cxn ang="0">
                  <a:pos x="544" y="182"/>
                </a:cxn>
                <a:cxn ang="0">
                  <a:pos x="539" y="180"/>
                </a:cxn>
              </a:cxnLst>
              <a:rect l="0" t="0" r="r" b="b"/>
              <a:pathLst>
                <a:path w="544" h="338">
                  <a:moveTo>
                    <a:pt x="539" y="180"/>
                  </a:moveTo>
                  <a:lnTo>
                    <a:pt x="516" y="167"/>
                  </a:lnTo>
                  <a:lnTo>
                    <a:pt x="498" y="149"/>
                  </a:lnTo>
                  <a:lnTo>
                    <a:pt x="479" y="140"/>
                  </a:lnTo>
                  <a:lnTo>
                    <a:pt x="479" y="127"/>
                  </a:lnTo>
                  <a:lnTo>
                    <a:pt x="470" y="106"/>
                  </a:lnTo>
                  <a:lnTo>
                    <a:pt x="458" y="102"/>
                  </a:lnTo>
                  <a:lnTo>
                    <a:pt x="436" y="92"/>
                  </a:lnTo>
                  <a:lnTo>
                    <a:pt x="383" y="49"/>
                  </a:lnTo>
                  <a:lnTo>
                    <a:pt x="364" y="41"/>
                  </a:lnTo>
                  <a:lnTo>
                    <a:pt x="355" y="26"/>
                  </a:lnTo>
                  <a:lnTo>
                    <a:pt x="332" y="7"/>
                  </a:lnTo>
                  <a:lnTo>
                    <a:pt x="329" y="0"/>
                  </a:lnTo>
                  <a:lnTo>
                    <a:pt x="281" y="13"/>
                  </a:lnTo>
                  <a:lnTo>
                    <a:pt x="250" y="13"/>
                  </a:lnTo>
                  <a:lnTo>
                    <a:pt x="223" y="13"/>
                  </a:lnTo>
                  <a:lnTo>
                    <a:pt x="182" y="13"/>
                  </a:lnTo>
                  <a:lnTo>
                    <a:pt x="156" y="37"/>
                  </a:lnTo>
                  <a:lnTo>
                    <a:pt x="112" y="37"/>
                  </a:lnTo>
                  <a:lnTo>
                    <a:pt x="85" y="37"/>
                  </a:lnTo>
                  <a:lnTo>
                    <a:pt x="66" y="57"/>
                  </a:lnTo>
                  <a:lnTo>
                    <a:pt x="25" y="72"/>
                  </a:lnTo>
                  <a:lnTo>
                    <a:pt x="25" y="124"/>
                  </a:lnTo>
                  <a:lnTo>
                    <a:pt x="0" y="124"/>
                  </a:lnTo>
                  <a:lnTo>
                    <a:pt x="26" y="152"/>
                  </a:lnTo>
                  <a:lnTo>
                    <a:pt x="75" y="152"/>
                  </a:lnTo>
                  <a:lnTo>
                    <a:pt x="104" y="180"/>
                  </a:lnTo>
                  <a:lnTo>
                    <a:pt x="125" y="199"/>
                  </a:lnTo>
                  <a:lnTo>
                    <a:pt x="148" y="222"/>
                  </a:lnTo>
                  <a:lnTo>
                    <a:pt x="172" y="222"/>
                  </a:lnTo>
                  <a:lnTo>
                    <a:pt x="201" y="252"/>
                  </a:lnTo>
                  <a:lnTo>
                    <a:pt x="181" y="272"/>
                  </a:lnTo>
                  <a:lnTo>
                    <a:pt x="211" y="302"/>
                  </a:lnTo>
                  <a:lnTo>
                    <a:pt x="247" y="338"/>
                  </a:lnTo>
                  <a:lnTo>
                    <a:pt x="329" y="277"/>
                  </a:lnTo>
                  <a:lnTo>
                    <a:pt x="395" y="256"/>
                  </a:lnTo>
                  <a:lnTo>
                    <a:pt x="433" y="246"/>
                  </a:lnTo>
                  <a:lnTo>
                    <a:pt x="458" y="222"/>
                  </a:lnTo>
                  <a:lnTo>
                    <a:pt x="497" y="212"/>
                  </a:lnTo>
                  <a:lnTo>
                    <a:pt x="513" y="212"/>
                  </a:lnTo>
                  <a:lnTo>
                    <a:pt x="544" y="182"/>
                  </a:lnTo>
                  <a:lnTo>
                    <a:pt x="539" y="18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21" name="Freeform 1283"/>
            <p:cNvSpPr>
              <a:spLocks/>
            </p:cNvSpPr>
            <p:nvPr/>
          </p:nvSpPr>
          <p:spPr bwMode="auto">
            <a:xfrm>
              <a:off x="-1087" y="340"/>
              <a:ext cx="320" cy="424"/>
            </a:xfrm>
            <a:custGeom>
              <a:avLst/>
              <a:gdLst/>
              <a:ahLst/>
              <a:cxnLst>
                <a:cxn ang="0">
                  <a:pos x="253" y="146"/>
                </a:cxn>
                <a:cxn ang="0">
                  <a:pos x="273" y="126"/>
                </a:cxn>
                <a:cxn ang="0">
                  <a:pos x="245" y="98"/>
                </a:cxn>
                <a:cxn ang="0">
                  <a:pos x="220" y="98"/>
                </a:cxn>
                <a:cxn ang="0">
                  <a:pos x="197" y="75"/>
                </a:cxn>
                <a:cxn ang="0">
                  <a:pos x="178" y="55"/>
                </a:cxn>
                <a:cxn ang="0">
                  <a:pos x="148" y="26"/>
                </a:cxn>
                <a:cxn ang="0">
                  <a:pos x="100" y="26"/>
                </a:cxn>
                <a:cxn ang="0">
                  <a:pos x="73" y="0"/>
                </a:cxn>
                <a:cxn ang="0">
                  <a:pos x="51" y="0"/>
                </a:cxn>
                <a:cxn ang="0">
                  <a:pos x="51" y="15"/>
                </a:cxn>
                <a:cxn ang="0">
                  <a:pos x="0" y="35"/>
                </a:cxn>
                <a:cxn ang="0">
                  <a:pos x="38" y="173"/>
                </a:cxn>
                <a:cxn ang="0">
                  <a:pos x="50" y="188"/>
                </a:cxn>
                <a:cxn ang="0">
                  <a:pos x="62" y="214"/>
                </a:cxn>
                <a:cxn ang="0">
                  <a:pos x="64" y="228"/>
                </a:cxn>
                <a:cxn ang="0">
                  <a:pos x="75" y="234"/>
                </a:cxn>
                <a:cxn ang="0">
                  <a:pos x="89" y="248"/>
                </a:cxn>
                <a:cxn ang="0">
                  <a:pos x="82" y="265"/>
                </a:cxn>
                <a:cxn ang="0">
                  <a:pos x="95" y="282"/>
                </a:cxn>
                <a:cxn ang="0">
                  <a:pos x="91" y="286"/>
                </a:cxn>
                <a:cxn ang="0">
                  <a:pos x="82" y="305"/>
                </a:cxn>
                <a:cxn ang="0">
                  <a:pos x="82" y="334"/>
                </a:cxn>
                <a:cxn ang="0">
                  <a:pos x="70" y="354"/>
                </a:cxn>
                <a:cxn ang="0">
                  <a:pos x="70" y="389"/>
                </a:cxn>
                <a:cxn ang="0">
                  <a:pos x="88" y="424"/>
                </a:cxn>
                <a:cxn ang="0">
                  <a:pos x="145" y="418"/>
                </a:cxn>
                <a:cxn ang="0">
                  <a:pos x="145" y="389"/>
                </a:cxn>
                <a:cxn ang="0">
                  <a:pos x="181" y="389"/>
                </a:cxn>
                <a:cxn ang="0">
                  <a:pos x="176" y="335"/>
                </a:cxn>
                <a:cxn ang="0">
                  <a:pos x="266" y="324"/>
                </a:cxn>
                <a:cxn ang="0">
                  <a:pos x="298" y="337"/>
                </a:cxn>
                <a:cxn ang="0">
                  <a:pos x="320" y="329"/>
                </a:cxn>
                <a:cxn ang="0">
                  <a:pos x="320" y="245"/>
                </a:cxn>
                <a:cxn ang="0">
                  <a:pos x="320" y="214"/>
                </a:cxn>
                <a:cxn ang="0">
                  <a:pos x="283" y="178"/>
                </a:cxn>
                <a:cxn ang="0">
                  <a:pos x="253" y="146"/>
                </a:cxn>
              </a:cxnLst>
              <a:rect l="0" t="0" r="r" b="b"/>
              <a:pathLst>
                <a:path w="320" h="424">
                  <a:moveTo>
                    <a:pt x="253" y="146"/>
                  </a:moveTo>
                  <a:lnTo>
                    <a:pt x="273" y="126"/>
                  </a:lnTo>
                  <a:lnTo>
                    <a:pt x="245" y="98"/>
                  </a:lnTo>
                  <a:lnTo>
                    <a:pt x="220" y="98"/>
                  </a:lnTo>
                  <a:lnTo>
                    <a:pt x="197" y="75"/>
                  </a:lnTo>
                  <a:lnTo>
                    <a:pt x="178" y="55"/>
                  </a:lnTo>
                  <a:lnTo>
                    <a:pt x="148" y="26"/>
                  </a:lnTo>
                  <a:lnTo>
                    <a:pt x="100" y="26"/>
                  </a:lnTo>
                  <a:lnTo>
                    <a:pt x="73" y="0"/>
                  </a:lnTo>
                  <a:lnTo>
                    <a:pt x="51" y="0"/>
                  </a:lnTo>
                  <a:lnTo>
                    <a:pt x="51" y="15"/>
                  </a:lnTo>
                  <a:lnTo>
                    <a:pt x="0" y="35"/>
                  </a:lnTo>
                  <a:lnTo>
                    <a:pt x="38" y="173"/>
                  </a:lnTo>
                  <a:lnTo>
                    <a:pt x="50" y="188"/>
                  </a:lnTo>
                  <a:lnTo>
                    <a:pt x="62" y="214"/>
                  </a:lnTo>
                  <a:lnTo>
                    <a:pt x="64" y="228"/>
                  </a:lnTo>
                  <a:lnTo>
                    <a:pt x="75" y="234"/>
                  </a:lnTo>
                  <a:lnTo>
                    <a:pt x="89" y="248"/>
                  </a:lnTo>
                  <a:lnTo>
                    <a:pt x="82" y="265"/>
                  </a:lnTo>
                  <a:lnTo>
                    <a:pt x="95" y="282"/>
                  </a:lnTo>
                  <a:lnTo>
                    <a:pt x="91" y="286"/>
                  </a:lnTo>
                  <a:lnTo>
                    <a:pt x="82" y="305"/>
                  </a:lnTo>
                  <a:lnTo>
                    <a:pt x="82" y="334"/>
                  </a:lnTo>
                  <a:lnTo>
                    <a:pt x="70" y="354"/>
                  </a:lnTo>
                  <a:lnTo>
                    <a:pt x="70" y="389"/>
                  </a:lnTo>
                  <a:lnTo>
                    <a:pt x="88" y="424"/>
                  </a:lnTo>
                  <a:lnTo>
                    <a:pt x="145" y="418"/>
                  </a:lnTo>
                  <a:lnTo>
                    <a:pt x="145" y="389"/>
                  </a:lnTo>
                  <a:lnTo>
                    <a:pt x="181" y="389"/>
                  </a:lnTo>
                  <a:lnTo>
                    <a:pt x="176" y="335"/>
                  </a:lnTo>
                  <a:lnTo>
                    <a:pt x="266" y="324"/>
                  </a:lnTo>
                  <a:lnTo>
                    <a:pt x="298" y="337"/>
                  </a:lnTo>
                  <a:lnTo>
                    <a:pt x="320" y="329"/>
                  </a:lnTo>
                  <a:lnTo>
                    <a:pt x="320" y="245"/>
                  </a:lnTo>
                  <a:lnTo>
                    <a:pt x="320" y="214"/>
                  </a:lnTo>
                  <a:lnTo>
                    <a:pt x="283" y="178"/>
                  </a:lnTo>
                  <a:lnTo>
                    <a:pt x="253" y="14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22" name="Freeform 1284"/>
            <p:cNvSpPr>
              <a:spLocks/>
            </p:cNvSpPr>
            <p:nvPr/>
          </p:nvSpPr>
          <p:spPr bwMode="auto">
            <a:xfrm>
              <a:off x="-1087" y="340"/>
              <a:ext cx="320" cy="424"/>
            </a:xfrm>
            <a:custGeom>
              <a:avLst/>
              <a:gdLst/>
              <a:ahLst/>
              <a:cxnLst>
                <a:cxn ang="0">
                  <a:pos x="253" y="146"/>
                </a:cxn>
                <a:cxn ang="0">
                  <a:pos x="273" y="126"/>
                </a:cxn>
                <a:cxn ang="0">
                  <a:pos x="245" y="98"/>
                </a:cxn>
                <a:cxn ang="0">
                  <a:pos x="220" y="98"/>
                </a:cxn>
                <a:cxn ang="0">
                  <a:pos x="197" y="75"/>
                </a:cxn>
                <a:cxn ang="0">
                  <a:pos x="178" y="55"/>
                </a:cxn>
                <a:cxn ang="0">
                  <a:pos x="148" y="26"/>
                </a:cxn>
                <a:cxn ang="0">
                  <a:pos x="100" y="26"/>
                </a:cxn>
                <a:cxn ang="0">
                  <a:pos x="73" y="0"/>
                </a:cxn>
                <a:cxn ang="0">
                  <a:pos x="51" y="0"/>
                </a:cxn>
                <a:cxn ang="0">
                  <a:pos x="51" y="15"/>
                </a:cxn>
                <a:cxn ang="0">
                  <a:pos x="0" y="35"/>
                </a:cxn>
                <a:cxn ang="0">
                  <a:pos x="38" y="173"/>
                </a:cxn>
                <a:cxn ang="0">
                  <a:pos x="50" y="188"/>
                </a:cxn>
                <a:cxn ang="0">
                  <a:pos x="62" y="214"/>
                </a:cxn>
                <a:cxn ang="0">
                  <a:pos x="64" y="228"/>
                </a:cxn>
                <a:cxn ang="0">
                  <a:pos x="75" y="234"/>
                </a:cxn>
                <a:cxn ang="0">
                  <a:pos x="89" y="248"/>
                </a:cxn>
                <a:cxn ang="0">
                  <a:pos x="82" y="265"/>
                </a:cxn>
                <a:cxn ang="0">
                  <a:pos x="95" y="282"/>
                </a:cxn>
                <a:cxn ang="0">
                  <a:pos x="91" y="286"/>
                </a:cxn>
                <a:cxn ang="0">
                  <a:pos x="82" y="305"/>
                </a:cxn>
                <a:cxn ang="0">
                  <a:pos x="82" y="334"/>
                </a:cxn>
                <a:cxn ang="0">
                  <a:pos x="70" y="354"/>
                </a:cxn>
                <a:cxn ang="0">
                  <a:pos x="70" y="389"/>
                </a:cxn>
                <a:cxn ang="0">
                  <a:pos x="88" y="424"/>
                </a:cxn>
                <a:cxn ang="0">
                  <a:pos x="145" y="418"/>
                </a:cxn>
                <a:cxn ang="0">
                  <a:pos x="145" y="389"/>
                </a:cxn>
                <a:cxn ang="0">
                  <a:pos x="181" y="389"/>
                </a:cxn>
                <a:cxn ang="0">
                  <a:pos x="176" y="335"/>
                </a:cxn>
                <a:cxn ang="0">
                  <a:pos x="266" y="324"/>
                </a:cxn>
                <a:cxn ang="0">
                  <a:pos x="298" y="337"/>
                </a:cxn>
                <a:cxn ang="0">
                  <a:pos x="320" y="329"/>
                </a:cxn>
                <a:cxn ang="0">
                  <a:pos x="320" y="245"/>
                </a:cxn>
                <a:cxn ang="0">
                  <a:pos x="320" y="214"/>
                </a:cxn>
                <a:cxn ang="0">
                  <a:pos x="283" y="178"/>
                </a:cxn>
                <a:cxn ang="0">
                  <a:pos x="253" y="146"/>
                </a:cxn>
              </a:cxnLst>
              <a:rect l="0" t="0" r="r" b="b"/>
              <a:pathLst>
                <a:path w="320" h="424">
                  <a:moveTo>
                    <a:pt x="253" y="146"/>
                  </a:moveTo>
                  <a:lnTo>
                    <a:pt x="273" y="126"/>
                  </a:lnTo>
                  <a:lnTo>
                    <a:pt x="245" y="98"/>
                  </a:lnTo>
                  <a:lnTo>
                    <a:pt x="220" y="98"/>
                  </a:lnTo>
                  <a:lnTo>
                    <a:pt x="197" y="75"/>
                  </a:lnTo>
                  <a:lnTo>
                    <a:pt x="178" y="55"/>
                  </a:lnTo>
                  <a:lnTo>
                    <a:pt x="148" y="26"/>
                  </a:lnTo>
                  <a:lnTo>
                    <a:pt x="100" y="26"/>
                  </a:lnTo>
                  <a:lnTo>
                    <a:pt x="73" y="0"/>
                  </a:lnTo>
                  <a:lnTo>
                    <a:pt x="51" y="0"/>
                  </a:lnTo>
                  <a:lnTo>
                    <a:pt x="51" y="15"/>
                  </a:lnTo>
                  <a:lnTo>
                    <a:pt x="0" y="35"/>
                  </a:lnTo>
                  <a:lnTo>
                    <a:pt x="38" y="173"/>
                  </a:lnTo>
                  <a:lnTo>
                    <a:pt x="50" y="188"/>
                  </a:lnTo>
                  <a:lnTo>
                    <a:pt x="62" y="214"/>
                  </a:lnTo>
                  <a:lnTo>
                    <a:pt x="64" y="228"/>
                  </a:lnTo>
                  <a:lnTo>
                    <a:pt x="75" y="234"/>
                  </a:lnTo>
                  <a:lnTo>
                    <a:pt x="89" y="248"/>
                  </a:lnTo>
                  <a:lnTo>
                    <a:pt x="82" y="265"/>
                  </a:lnTo>
                  <a:lnTo>
                    <a:pt x="95" y="282"/>
                  </a:lnTo>
                  <a:lnTo>
                    <a:pt x="91" y="286"/>
                  </a:lnTo>
                  <a:lnTo>
                    <a:pt x="82" y="305"/>
                  </a:lnTo>
                  <a:lnTo>
                    <a:pt x="82" y="334"/>
                  </a:lnTo>
                  <a:lnTo>
                    <a:pt x="70" y="354"/>
                  </a:lnTo>
                  <a:lnTo>
                    <a:pt x="70" y="389"/>
                  </a:lnTo>
                  <a:lnTo>
                    <a:pt x="88" y="424"/>
                  </a:lnTo>
                  <a:lnTo>
                    <a:pt x="145" y="418"/>
                  </a:lnTo>
                  <a:lnTo>
                    <a:pt x="145" y="389"/>
                  </a:lnTo>
                  <a:lnTo>
                    <a:pt x="181" y="389"/>
                  </a:lnTo>
                  <a:lnTo>
                    <a:pt x="176" y="335"/>
                  </a:lnTo>
                  <a:lnTo>
                    <a:pt x="266" y="324"/>
                  </a:lnTo>
                  <a:lnTo>
                    <a:pt x="298" y="337"/>
                  </a:lnTo>
                  <a:lnTo>
                    <a:pt x="320" y="329"/>
                  </a:lnTo>
                  <a:lnTo>
                    <a:pt x="320" y="245"/>
                  </a:lnTo>
                  <a:lnTo>
                    <a:pt x="320" y="214"/>
                  </a:lnTo>
                  <a:lnTo>
                    <a:pt x="283" y="178"/>
                  </a:lnTo>
                  <a:lnTo>
                    <a:pt x="253" y="14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523" name="Freeform 1286"/>
          <p:cNvSpPr>
            <a:spLocks/>
          </p:cNvSpPr>
          <p:nvPr/>
        </p:nvSpPr>
        <p:spPr bwMode="auto">
          <a:xfrm>
            <a:off x="5302600" y="3004195"/>
            <a:ext cx="436790" cy="444128"/>
          </a:xfrm>
          <a:custGeom>
            <a:avLst/>
            <a:gdLst/>
            <a:ahLst/>
            <a:cxnLst>
              <a:cxn ang="0">
                <a:pos x="113" y="447"/>
              </a:cxn>
              <a:cxn ang="0">
                <a:pos x="135" y="487"/>
              </a:cxn>
              <a:cxn ang="0">
                <a:pos x="148" y="507"/>
              </a:cxn>
              <a:cxn ang="0">
                <a:pos x="156" y="539"/>
              </a:cxn>
              <a:cxn ang="0">
                <a:pos x="165" y="559"/>
              </a:cxn>
              <a:cxn ang="0">
                <a:pos x="156" y="609"/>
              </a:cxn>
              <a:cxn ang="0">
                <a:pos x="144" y="663"/>
              </a:cxn>
              <a:cxn ang="0">
                <a:pos x="163" y="752"/>
              </a:cxn>
              <a:cxn ang="0">
                <a:pos x="185" y="793"/>
              </a:cxn>
              <a:cxn ang="0">
                <a:pos x="200" y="819"/>
              </a:cxn>
              <a:cxn ang="0">
                <a:pos x="212" y="848"/>
              </a:cxn>
              <a:cxn ang="0">
                <a:pos x="662" y="838"/>
              </a:cxn>
              <a:cxn ang="0">
                <a:pos x="689" y="856"/>
              </a:cxn>
              <a:cxn ang="0">
                <a:pos x="684" y="791"/>
              </a:cxn>
              <a:cxn ang="0">
                <a:pos x="689" y="767"/>
              </a:cxn>
              <a:cxn ang="0">
                <a:pos x="733" y="772"/>
              </a:cxn>
              <a:cxn ang="0">
                <a:pos x="775" y="770"/>
              </a:cxn>
              <a:cxn ang="0">
                <a:pos x="766" y="723"/>
              </a:cxn>
              <a:cxn ang="0">
                <a:pos x="766" y="685"/>
              </a:cxn>
              <a:cxn ang="0">
                <a:pos x="796" y="587"/>
              </a:cxn>
              <a:cxn ang="0">
                <a:pos x="819" y="535"/>
              </a:cxn>
              <a:cxn ang="0">
                <a:pos x="840" y="519"/>
              </a:cxn>
              <a:cxn ang="0">
                <a:pos x="834" y="507"/>
              </a:cxn>
              <a:cxn ang="0">
                <a:pos x="825" y="503"/>
              </a:cxn>
              <a:cxn ang="0">
                <a:pos x="796" y="499"/>
              </a:cxn>
              <a:cxn ang="0">
                <a:pos x="778" y="447"/>
              </a:cxn>
              <a:cxn ang="0">
                <a:pos x="736" y="415"/>
              </a:cxn>
              <a:cxn ang="0">
                <a:pos x="708" y="357"/>
              </a:cxn>
              <a:cxn ang="0">
                <a:pos x="687" y="328"/>
              </a:cxn>
              <a:cxn ang="0">
                <a:pos x="646" y="297"/>
              </a:cxn>
              <a:cxn ang="0">
                <a:pos x="625" y="275"/>
              </a:cxn>
              <a:cxn ang="0">
                <a:pos x="606" y="252"/>
              </a:cxn>
              <a:cxn ang="0">
                <a:pos x="533" y="195"/>
              </a:cxn>
              <a:cxn ang="0">
                <a:pos x="502" y="172"/>
              </a:cxn>
              <a:cxn ang="0">
                <a:pos x="471" y="122"/>
              </a:cxn>
              <a:cxn ang="0">
                <a:pos x="442" y="96"/>
              </a:cxn>
              <a:cxn ang="0">
                <a:pos x="373" y="68"/>
              </a:cxn>
              <a:cxn ang="0">
                <a:pos x="373" y="28"/>
              </a:cxn>
              <a:cxn ang="0">
                <a:pos x="390" y="8"/>
              </a:cxn>
              <a:cxn ang="0">
                <a:pos x="390" y="0"/>
              </a:cxn>
              <a:cxn ang="0">
                <a:pos x="0" y="48"/>
              </a:cxn>
            </a:cxnLst>
            <a:rect l="0" t="0" r="r" b="b"/>
            <a:pathLst>
              <a:path w="849" h="856">
                <a:moveTo>
                  <a:pt x="0" y="48"/>
                </a:moveTo>
                <a:lnTo>
                  <a:pt x="113" y="447"/>
                </a:lnTo>
                <a:lnTo>
                  <a:pt x="123" y="461"/>
                </a:lnTo>
                <a:lnTo>
                  <a:pt x="135" y="487"/>
                </a:lnTo>
                <a:lnTo>
                  <a:pt x="138" y="503"/>
                </a:lnTo>
                <a:lnTo>
                  <a:pt x="148" y="507"/>
                </a:lnTo>
                <a:lnTo>
                  <a:pt x="163" y="523"/>
                </a:lnTo>
                <a:lnTo>
                  <a:pt x="156" y="539"/>
                </a:lnTo>
                <a:lnTo>
                  <a:pt x="169" y="557"/>
                </a:lnTo>
                <a:lnTo>
                  <a:pt x="165" y="559"/>
                </a:lnTo>
                <a:lnTo>
                  <a:pt x="156" y="580"/>
                </a:lnTo>
                <a:lnTo>
                  <a:pt x="156" y="609"/>
                </a:lnTo>
                <a:lnTo>
                  <a:pt x="144" y="629"/>
                </a:lnTo>
                <a:lnTo>
                  <a:pt x="144" y="663"/>
                </a:lnTo>
                <a:lnTo>
                  <a:pt x="165" y="705"/>
                </a:lnTo>
                <a:lnTo>
                  <a:pt x="163" y="752"/>
                </a:lnTo>
                <a:lnTo>
                  <a:pt x="184" y="786"/>
                </a:lnTo>
                <a:lnTo>
                  <a:pt x="185" y="793"/>
                </a:lnTo>
                <a:lnTo>
                  <a:pt x="185" y="808"/>
                </a:lnTo>
                <a:lnTo>
                  <a:pt x="200" y="819"/>
                </a:lnTo>
                <a:lnTo>
                  <a:pt x="200" y="831"/>
                </a:lnTo>
                <a:lnTo>
                  <a:pt x="212" y="848"/>
                </a:lnTo>
                <a:lnTo>
                  <a:pt x="659" y="819"/>
                </a:lnTo>
                <a:lnTo>
                  <a:pt x="662" y="838"/>
                </a:lnTo>
                <a:lnTo>
                  <a:pt x="666" y="848"/>
                </a:lnTo>
                <a:lnTo>
                  <a:pt x="689" y="856"/>
                </a:lnTo>
                <a:lnTo>
                  <a:pt x="695" y="831"/>
                </a:lnTo>
                <a:lnTo>
                  <a:pt x="684" y="791"/>
                </a:lnTo>
                <a:lnTo>
                  <a:pt x="684" y="772"/>
                </a:lnTo>
                <a:lnTo>
                  <a:pt x="689" y="767"/>
                </a:lnTo>
                <a:lnTo>
                  <a:pt x="701" y="754"/>
                </a:lnTo>
                <a:lnTo>
                  <a:pt x="733" y="772"/>
                </a:lnTo>
                <a:lnTo>
                  <a:pt x="762" y="772"/>
                </a:lnTo>
                <a:lnTo>
                  <a:pt x="775" y="770"/>
                </a:lnTo>
                <a:lnTo>
                  <a:pt x="772" y="736"/>
                </a:lnTo>
                <a:lnTo>
                  <a:pt x="766" y="723"/>
                </a:lnTo>
                <a:lnTo>
                  <a:pt x="766" y="700"/>
                </a:lnTo>
                <a:lnTo>
                  <a:pt x="766" y="685"/>
                </a:lnTo>
                <a:lnTo>
                  <a:pt x="793" y="617"/>
                </a:lnTo>
                <a:lnTo>
                  <a:pt x="796" y="587"/>
                </a:lnTo>
                <a:lnTo>
                  <a:pt x="810" y="564"/>
                </a:lnTo>
                <a:lnTo>
                  <a:pt x="819" y="535"/>
                </a:lnTo>
                <a:lnTo>
                  <a:pt x="834" y="523"/>
                </a:lnTo>
                <a:lnTo>
                  <a:pt x="840" y="519"/>
                </a:lnTo>
                <a:lnTo>
                  <a:pt x="849" y="507"/>
                </a:lnTo>
                <a:lnTo>
                  <a:pt x="834" y="507"/>
                </a:lnTo>
                <a:lnTo>
                  <a:pt x="834" y="503"/>
                </a:lnTo>
                <a:lnTo>
                  <a:pt x="825" y="503"/>
                </a:lnTo>
                <a:lnTo>
                  <a:pt x="799" y="503"/>
                </a:lnTo>
                <a:lnTo>
                  <a:pt x="796" y="499"/>
                </a:lnTo>
                <a:lnTo>
                  <a:pt x="787" y="487"/>
                </a:lnTo>
                <a:lnTo>
                  <a:pt x="778" y="447"/>
                </a:lnTo>
                <a:lnTo>
                  <a:pt x="762" y="422"/>
                </a:lnTo>
                <a:lnTo>
                  <a:pt x="736" y="415"/>
                </a:lnTo>
                <a:lnTo>
                  <a:pt x="726" y="373"/>
                </a:lnTo>
                <a:lnTo>
                  <a:pt x="708" y="357"/>
                </a:lnTo>
                <a:lnTo>
                  <a:pt x="701" y="336"/>
                </a:lnTo>
                <a:lnTo>
                  <a:pt x="687" y="328"/>
                </a:lnTo>
                <a:lnTo>
                  <a:pt x="662" y="315"/>
                </a:lnTo>
                <a:lnTo>
                  <a:pt x="646" y="297"/>
                </a:lnTo>
                <a:lnTo>
                  <a:pt x="625" y="288"/>
                </a:lnTo>
                <a:lnTo>
                  <a:pt x="625" y="275"/>
                </a:lnTo>
                <a:lnTo>
                  <a:pt x="617" y="255"/>
                </a:lnTo>
                <a:lnTo>
                  <a:pt x="606" y="252"/>
                </a:lnTo>
                <a:lnTo>
                  <a:pt x="583" y="239"/>
                </a:lnTo>
                <a:lnTo>
                  <a:pt x="533" y="195"/>
                </a:lnTo>
                <a:lnTo>
                  <a:pt x="512" y="190"/>
                </a:lnTo>
                <a:lnTo>
                  <a:pt x="502" y="172"/>
                </a:lnTo>
                <a:lnTo>
                  <a:pt x="479" y="154"/>
                </a:lnTo>
                <a:lnTo>
                  <a:pt x="471" y="122"/>
                </a:lnTo>
                <a:lnTo>
                  <a:pt x="453" y="109"/>
                </a:lnTo>
                <a:lnTo>
                  <a:pt x="442" y="96"/>
                </a:lnTo>
                <a:lnTo>
                  <a:pt x="414" y="91"/>
                </a:lnTo>
                <a:lnTo>
                  <a:pt x="373" y="68"/>
                </a:lnTo>
                <a:lnTo>
                  <a:pt x="358" y="52"/>
                </a:lnTo>
                <a:lnTo>
                  <a:pt x="373" y="28"/>
                </a:lnTo>
                <a:lnTo>
                  <a:pt x="386" y="19"/>
                </a:lnTo>
                <a:lnTo>
                  <a:pt x="390" y="8"/>
                </a:lnTo>
                <a:lnTo>
                  <a:pt x="393" y="0"/>
                </a:lnTo>
                <a:lnTo>
                  <a:pt x="390" y="0"/>
                </a:lnTo>
                <a:lnTo>
                  <a:pt x="156" y="29"/>
                </a:lnTo>
                <a:lnTo>
                  <a:pt x="0" y="48"/>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24" name="Freeform 1287"/>
          <p:cNvSpPr>
            <a:spLocks/>
          </p:cNvSpPr>
          <p:nvPr/>
        </p:nvSpPr>
        <p:spPr bwMode="auto">
          <a:xfrm>
            <a:off x="5302600" y="3004195"/>
            <a:ext cx="436790" cy="444128"/>
          </a:xfrm>
          <a:custGeom>
            <a:avLst/>
            <a:gdLst/>
            <a:ahLst/>
            <a:cxnLst>
              <a:cxn ang="0">
                <a:pos x="113" y="447"/>
              </a:cxn>
              <a:cxn ang="0">
                <a:pos x="135" y="487"/>
              </a:cxn>
              <a:cxn ang="0">
                <a:pos x="148" y="507"/>
              </a:cxn>
              <a:cxn ang="0">
                <a:pos x="156" y="539"/>
              </a:cxn>
              <a:cxn ang="0">
                <a:pos x="165" y="559"/>
              </a:cxn>
              <a:cxn ang="0">
                <a:pos x="156" y="609"/>
              </a:cxn>
              <a:cxn ang="0">
                <a:pos x="144" y="663"/>
              </a:cxn>
              <a:cxn ang="0">
                <a:pos x="163" y="752"/>
              </a:cxn>
              <a:cxn ang="0">
                <a:pos x="185" y="793"/>
              </a:cxn>
              <a:cxn ang="0">
                <a:pos x="200" y="819"/>
              </a:cxn>
              <a:cxn ang="0">
                <a:pos x="212" y="848"/>
              </a:cxn>
              <a:cxn ang="0">
                <a:pos x="662" y="838"/>
              </a:cxn>
              <a:cxn ang="0">
                <a:pos x="689" y="856"/>
              </a:cxn>
              <a:cxn ang="0">
                <a:pos x="684" y="791"/>
              </a:cxn>
              <a:cxn ang="0">
                <a:pos x="689" y="767"/>
              </a:cxn>
              <a:cxn ang="0">
                <a:pos x="733" y="772"/>
              </a:cxn>
              <a:cxn ang="0">
                <a:pos x="775" y="770"/>
              </a:cxn>
              <a:cxn ang="0">
                <a:pos x="766" y="723"/>
              </a:cxn>
              <a:cxn ang="0">
                <a:pos x="766" y="685"/>
              </a:cxn>
              <a:cxn ang="0">
                <a:pos x="796" y="587"/>
              </a:cxn>
              <a:cxn ang="0">
                <a:pos x="819" y="535"/>
              </a:cxn>
              <a:cxn ang="0">
                <a:pos x="840" y="519"/>
              </a:cxn>
              <a:cxn ang="0">
                <a:pos x="834" y="507"/>
              </a:cxn>
              <a:cxn ang="0">
                <a:pos x="825" y="503"/>
              </a:cxn>
              <a:cxn ang="0">
                <a:pos x="796" y="499"/>
              </a:cxn>
              <a:cxn ang="0">
                <a:pos x="778" y="447"/>
              </a:cxn>
              <a:cxn ang="0">
                <a:pos x="736" y="415"/>
              </a:cxn>
              <a:cxn ang="0">
                <a:pos x="708" y="357"/>
              </a:cxn>
              <a:cxn ang="0">
                <a:pos x="687" y="328"/>
              </a:cxn>
              <a:cxn ang="0">
                <a:pos x="646" y="297"/>
              </a:cxn>
              <a:cxn ang="0">
                <a:pos x="625" y="275"/>
              </a:cxn>
              <a:cxn ang="0">
                <a:pos x="606" y="252"/>
              </a:cxn>
              <a:cxn ang="0">
                <a:pos x="533" y="195"/>
              </a:cxn>
              <a:cxn ang="0">
                <a:pos x="502" y="172"/>
              </a:cxn>
              <a:cxn ang="0">
                <a:pos x="471" y="122"/>
              </a:cxn>
              <a:cxn ang="0">
                <a:pos x="442" y="96"/>
              </a:cxn>
              <a:cxn ang="0">
                <a:pos x="373" y="68"/>
              </a:cxn>
              <a:cxn ang="0">
                <a:pos x="373" y="28"/>
              </a:cxn>
              <a:cxn ang="0">
                <a:pos x="390" y="8"/>
              </a:cxn>
              <a:cxn ang="0">
                <a:pos x="390" y="0"/>
              </a:cxn>
              <a:cxn ang="0">
                <a:pos x="0" y="48"/>
              </a:cxn>
            </a:cxnLst>
            <a:rect l="0" t="0" r="r" b="b"/>
            <a:pathLst>
              <a:path w="849" h="856">
                <a:moveTo>
                  <a:pt x="0" y="48"/>
                </a:moveTo>
                <a:lnTo>
                  <a:pt x="113" y="447"/>
                </a:lnTo>
                <a:lnTo>
                  <a:pt x="123" y="461"/>
                </a:lnTo>
                <a:lnTo>
                  <a:pt x="135" y="487"/>
                </a:lnTo>
                <a:lnTo>
                  <a:pt x="138" y="503"/>
                </a:lnTo>
                <a:lnTo>
                  <a:pt x="148" y="507"/>
                </a:lnTo>
                <a:lnTo>
                  <a:pt x="163" y="523"/>
                </a:lnTo>
                <a:lnTo>
                  <a:pt x="156" y="539"/>
                </a:lnTo>
                <a:lnTo>
                  <a:pt x="169" y="557"/>
                </a:lnTo>
                <a:lnTo>
                  <a:pt x="165" y="559"/>
                </a:lnTo>
                <a:lnTo>
                  <a:pt x="156" y="580"/>
                </a:lnTo>
                <a:lnTo>
                  <a:pt x="156" y="609"/>
                </a:lnTo>
                <a:lnTo>
                  <a:pt x="144" y="629"/>
                </a:lnTo>
                <a:lnTo>
                  <a:pt x="144" y="663"/>
                </a:lnTo>
                <a:lnTo>
                  <a:pt x="165" y="705"/>
                </a:lnTo>
                <a:lnTo>
                  <a:pt x="163" y="752"/>
                </a:lnTo>
                <a:lnTo>
                  <a:pt x="184" y="786"/>
                </a:lnTo>
                <a:lnTo>
                  <a:pt x="185" y="793"/>
                </a:lnTo>
                <a:lnTo>
                  <a:pt x="185" y="808"/>
                </a:lnTo>
                <a:lnTo>
                  <a:pt x="200" y="819"/>
                </a:lnTo>
                <a:lnTo>
                  <a:pt x="200" y="831"/>
                </a:lnTo>
                <a:lnTo>
                  <a:pt x="212" y="848"/>
                </a:lnTo>
                <a:lnTo>
                  <a:pt x="659" y="819"/>
                </a:lnTo>
                <a:lnTo>
                  <a:pt x="662" y="838"/>
                </a:lnTo>
                <a:lnTo>
                  <a:pt x="666" y="848"/>
                </a:lnTo>
                <a:lnTo>
                  <a:pt x="689" y="856"/>
                </a:lnTo>
                <a:lnTo>
                  <a:pt x="695" y="831"/>
                </a:lnTo>
                <a:lnTo>
                  <a:pt x="684" y="791"/>
                </a:lnTo>
                <a:lnTo>
                  <a:pt x="684" y="772"/>
                </a:lnTo>
                <a:lnTo>
                  <a:pt x="689" y="767"/>
                </a:lnTo>
                <a:lnTo>
                  <a:pt x="701" y="754"/>
                </a:lnTo>
                <a:lnTo>
                  <a:pt x="733" y="772"/>
                </a:lnTo>
                <a:lnTo>
                  <a:pt x="762" y="772"/>
                </a:lnTo>
                <a:lnTo>
                  <a:pt x="775" y="770"/>
                </a:lnTo>
                <a:lnTo>
                  <a:pt x="772" y="736"/>
                </a:lnTo>
                <a:lnTo>
                  <a:pt x="766" y="723"/>
                </a:lnTo>
                <a:lnTo>
                  <a:pt x="766" y="700"/>
                </a:lnTo>
                <a:lnTo>
                  <a:pt x="766" y="685"/>
                </a:lnTo>
                <a:lnTo>
                  <a:pt x="793" y="617"/>
                </a:lnTo>
                <a:lnTo>
                  <a:pt x="796" y="587"/>
                </a:lnTo>
                <a:lnTo>
                  <a:pt x="810" y="564"/>
                </a:lnTo>
                <a:lnTo>
                  <a:pt x="819" y="535"/>
                </a:lnTo>
                <a:lnTo>
                  <a:pt x="834" y="523"/>
                </a:lnTo>
                <a:lnTo>
                  <a:pt x="840" y="519"/>
                </a:lnTo>
                <a:lnTo>
                  <a:pt x="849" y="507"/>
                </a:lnTo>
                <a:lnTo>
                  <a:pt x="834" y="507"/>
                </a:lnTo>
                <a:lnTo>
                  <a:pt x="834" y="503"/>
                </a:lnTo>
                <a:lnTo>
                  <a:pt x="825" y="503"/>
                </a:lnTo>
                <a:lnTo>
                  <a:pt x="799" y="503"/>
                </a:lnTo>
                <a:lnTo>
                  <a:pt x="796" y="499"/>
                </a:lnTo>
                <a:lnTo>
                  <a:pt x="787" y="487"/>
                </a:lnTo>
                <a:lnTo>
                  <a:pt x="778" y="447"/>
                </a:lnTo>
                <a:lnTo>
                  <a:pt x="762" y="422"/>
                </a:lnTo>
                <a:lnTo>
                  <a:pt x="736" y="415"/>
                </a:lnTo>
                <a:lnTo>
                  <a:pt x="726" y="373"/>
                </a:lnTo>
                <a:lnTo>
                  <a:pt x="708" y="357"/>
                </a:lnTo>
                <a:lnTo>
                  <a:pt x="701" y="336"/>
                </a:lnTo>
                <a:lnTo>
                  <a:pt x="687" y="328"/>
                </a:lnTo>
                <a:lnTo>
                  <a:pt x="662" y="315"/>
                </a:lnTo>
                <a:lnTo>
                  <a:pt x="646" y="297"/>
                </a:lnTo>
                <a:lnTo>
                  <a:pt x="625" y="288"/>
                </a:lnTo>
                <a:lnTo>
                  <a:pt x="625" y="275"/>
                </a:lnTo>
                <a:lnTo>
                  <a:pt x="617" y="255"/>
                </a:lnTo>
                <a:lnTo>
                  <a:pt x="606" y="252"/>
                </a:lnTo>
                <a:lnTo>
                  <a:pt x="583" y="239"/>
                </a:lnTo>
                <a:lnTo>
                  <a:pt x="533" y="195"/>
                </a:lnTo>
                <a:lnTo>
                  <a:pt x="512" y="190"/>
                </a:lnTo>
                <a:lnTo>
                  <a:pt x="502" y="172"/>
                </a:lnTo>
                <a:lnTo>
                  <a:pt x="479" y="154"/>
                </a:lnTo>
                <a:lnTo>
                  <a:pt x="471" y="122"/>
                </a:lnTo>
                <a:lnTo>
                  <a:pt x="453" y="109"/>
                </a:lnTo>
                <a:lnTo>
                  <a:pt x="442" y="96"/>
                </a:lnTo>
                <a:lnTo>
                  <a:pt x="414" y="91"/>
                </a:lnTo>
                <a:lnTo>
                  <a:pt x="373" y="68"/>
                </a:lnTo>
                <a:lnTo>
                  <a:pt x="358" y="52"/>
                </a:lnTo>
                <a:lnTo>
                  <a:pt x="373" y="28"/>
                </a:lnTo>
                <a:lnTo>
                  <a:pt x="386" y="19"/>
                </a:lnTo>
                <a:lnTo>
                  <a:pt x="390" y="8"/>
                </a:lnTo>
                <a:lnTo>
                  <a:pt x="393" y="0"/>
                </a:lnTo>
                <a:lnTo>
                  <a:pt x="390" y="0"/>
                </a:lnTo>
                <a:lnTo>
                  <a:pt x="156" y="29"/>
                </a:lnTo>
                <a:lnTo>
                  <a:pt x="0" y="48"/>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525" name="Group 1296"/>
          <p:cNvGrpSpPr>
            <a:grpSpLocks/>
          </p:cNvGrpSpPr>
          <p:nvPr/>
        </p:nvGrpSpPr>
        <p:grpSpPr bwMode="auto">
          <a:xfrm>
            <a:off x="5091667" y="3027023"/>
            <a:ext cx="311772" cy="484598"/>
            <a:chOff x="-1569" y="108"/>
            <a:chExt cx="606" cy="934"/>
          </a:xfrm>
        </p:grpSpPr>
        <p:sp>
          <p:nvSpPr>
            <p:cNvPr id="526" name="Freeform 1288"/>
            <p:cNvSpPr>
              <a:spLocks/>
            </p:cNvSpPr>
            <p:nvPr/>
          </p:nvSpPr>
          <p:spPr bwMode="auto">
            <a:xfrm>
              <a:off x="-1568" y="272"/>
              <a:ext cx="587" cy="435"/>
            </a:xfrm>
            <a:custGeom>
              <a:avLst/>
              <a:gdLst/>
              <a:ahLst/>
              <a:cxnLst>
                <a:cxn ang="0">
                  <a:pos x="571" y="328"/>
                </a:cxn>
                <a:cxn ang="0">
                  <a:pos x="580" y="312"/>
                </a:cxn>
                <a:cxn ang="0">
                  <a:pos x="564" y="298"/>
                </a:cxn>
                <a:cxn ang="0">
                  <a:pos x="554" y="291"/>
                </a:cxn>
                <a:cxn ang="0">
                  <a:pos x="549" y="277"/>
                </a:cxn>
                <a:cxn ang="0">
                  <a:pos x="541" y="249"/>
                </a:cxn>
                <a:cxn ang="0">
                  <a:pos x="529" y="235"/>
                </a:cxn>
                <a:cxn ang="0">
                  <a:pos x="469" y="30"/>
                </a:cxn>
                <a:cxn ang="0">
                  <a:pos x="431" y="30"/>
                </a:cxn>
                <a:cxn ang="0">
                  <a:pos x="400" y="0"/>
                </a:cxn>
                <a:cxn ang="0">
                  <a:pos x="346" y="0"/>
                </a:cxn>
                <a:cxn ang="0">
                  <a:pos x="322" y="22"/>
                </a:cxn>
                <a:cxn ang="0">
                  <a:pos x="314" y="73"/>
                </a:cxn>
                <a:cxn ang="0">
                  <a:pos x="277" y="73"/>
                </a:cxn>
                <a:cxn ang="0">
                  <a:pos x="239" y="73"/>
                </a:cxn>
                <a:cxn ang="0">
                  <a:pos x="224" y="88"/>
                </a:cxn>
                <a:cxn ang="0">
                  <a:pos x="166" y="146"/>
                </a:cxn>
                <a:cxn ang="0">
                  <a:pos x="157" y="138"/>
                </a:cxn>
                <a:cxn ang="0">
                  <a:pos x="93" y="138"/>
                </a:cxn>
                <a:cxn ang="0">
                  <a:pos x="93" y="162"/>
                </a:cxn>
                <a:cxn ang="0">
                  <a:pos x="5" y="162"/>
                </a:cxn>
                <a:cxn ang="0">
                  <a:pos x="0" y="398"/>
                </a:cxn>
                <a:cxn ang="0">
                  <a:pos x="69" y="398"/>
                </a:cxn>
                <a:cxn ang="0">
                  <a:pos x="55" y="435"/>
                </a:cxn>
                <a:cxn ang="0">
                  <a:pos x="138" y="435"/>
                </a:cxn>
                <a:cxn ang="0">
                  <a:pos x="138" y="408"/>
                </a:cxn>
                <a:cxn ang="0">
                  <a:pos x="160" y="408"/>
                </a:cxn>
                <a:cxn ang="0">
                  <a:pos x="160" y="390"/>
                </a:cxn>
                <a:cxn ang="0">
                  <a:pos x="182" y="390"/>
                </a:cxn>
                <a:cxn ang="0">
                  <a:pos x="213" y="420"/>
                </a:cxn>
                <a:cxn ang="0">
                  <a:pos x="264" y="420"/>
                </a:cxn>
                <a:cxn ang="0">
                  <a:pos x="264" y="428"/>
                </a:cxn>
                <a:cxn ang="0">
                  <a:pos x="344" y="428"/>
                </a:cxn>
                <a:cxn ang="0">
                  <a:pos x="344" y="408"/>
                </a:cxn>
                <a:cxn ang="0">
                  <a:pos x="375" y="408"/>
                </a:cxn>
                <a:cxn ang="0">
                  <a:pos x="375" y="420"/>
                </a:cxn>
                <a:cxn ang="0">
                  <a:pos x="413" y="420"/>
                </a:cxn>
                <a:cxn ang="0">
                  <a:pos x="413" y="407"/>
                </a:cxn>
                <a:cxn ang="0">
                  <a:pos x="444" y="407"/>
                </a:cxn>
                <a:cxn ang="0">
                  <a:pos x="457" y="420"/>
                </a:cxn>
                <a:cxn ang="0">
                  <a:pos x="464" y="425"/>
                </a:cxn>
                <a:cxn ang="0">
                  <a:pos x="475" y="425"/>
                </a:cxn>
                <a:cxn ang="0">
                  <a:pos x="507" y="394"/>
                </a:cxn>
                <a:cxn ang="0">
                  <a:pos x="507" y="375"/>
                </a:cxn>
                <a:cxn ang="0">
                  <a:pos x="571" y="374"/>
                </a:cxn>
                <a:cxn ang="0">
                  <a:pos x="571" y="370"/>
                </a:cxn>
                <a:cxn ang="0">
                  <a:pos x="582" y="350"/>
                </a:cxn>
                <a:cxn ang="0">
                  <a:pos x="587" y="345"/>
                </a:cxn>
                <a:cxn ang="0">
                  <a:pos x="571" y="328"/>
                </a:cxn>
              </a:cxnLst>
              <a:rect l="0" t="0" r="r" b="b"/>
              <a:pathLst>
                <a:path w="587" h="435">
                  <a:moveTo>
                    <a:pt x="571" y="328"/>
                  </a:moveTo>
                  <a:lnTo>
                    <a:pt x="580" y="312"/>
                  </a:lnTo>
                  <a:lnTo>
                    <a:pt x="564" y="298"/>
                  </a:lnTo>
                  <a:lnTo>
                    <a:pt x="554" y="291"/>
                  </a:lnTo>
                  <a:lnTo>
                    <a:pt x="549" y="277"/>
                  </a:lnTo>
                  <a:lnTo>
                    <a:pt x="541" y="249"/>
                  </a:lnTo>
                  <a:lnTo>
                    <a:pt x="529" y="235"/>
                  </a:lnTo>
                  <a:lnTo>
                    <a:pt x="469" y="30"/>
                  </a:lnTo>
                  <a:lnTo>
                    <a:pt x="431" y="30"/>
                  </a:lnTo>
                  <a:lnTo>
                    <a:pt x="400" y="0"/>
                  </a:lnTo>
                  <a:lnTo>
                    <a:pt x="346" y="0"/>
                  </a:lnTo>
                  <a:lnTo>
                    <a:pt x="322" y="22"/>
                  </a:lnTo>
                  <a:lnTo>
                    <a:pt x="314" y="73"/>
                  </a:lnTo>
                  <a:lnTo>
                    <a:pt x="277" y="73"/>
                  </a:lnTo>
                  <a:lnTo>
                    <a:pt x="239" y="73"/>
                  </a:lnTo>
                  <a:lnTo>
                    <a:pt x="224" y="88"/>
                  </a:lnTo>
                  <a:lnTo>
                    <a:pt x="166" y="146"/>
                  </a:lnTo>
                  <a:lnTo>
                    <a:pt x="157" y="138"/>
                  </a:lnTo>
                  <a:lnTo>
                    <a:pt x="93" y="138"/>
                  </a:lnTo>
                  <a:lnTo>
                    <a:pt x="93" y="162"/>
                  </a:lnTo>
                  <a:lnTo>
                    <a:pt x="5" y="162"/>
                  </a:lnTo>
                  <a:lnTo>
                    <a:pt x="0" y="398"/>
                  </a:lnTo>
                  <a:lnTo>
                    <a:pt x="69" y="398"/>
                  </a:lnTo>
                  <a:lnTo>
                    <a:pt x="55" y="435"/>
                  </a:lnTo>
                  <a:lnTo>
                    <a:pt x="138" y="435"/>
                  </a:lnTo>
                  <a:lnTo>
                    <a:pt x="138" y="408"/>
                  </a:lnTo>
                  <a:lnTo>
                    <a:pt x="160" y="408"/>
                  </a:lnTo>
                  <a:lnTo>
                    <a:pt x="160" y="390"/>
                  </a:lnTo>
                  <a:lnTo>
                    <a:pt x="182" y="390"/>
                  </a:lnTo>
                  <a:lnTo>
                    <a:pt x="213" y="420"/>
                  </a:lnTo>
                  <a:lnTo>
                    <a:pt x="264" y="420"/>
                  </a:lnTo>
                  <a:lnTo>
                    <a:pt x="264" y="428"/>
                  </a:lnTo>
                  <a:lnTo>
                    <a:pt x="344" y="428"/>
                  </a:lnTo>
                  <a:lnTo>
                    <a:pt x="344" y="408"/>
                  </a:lnTo>
                  <a:lnTo>
                    <a:pt x="375" y="408"/>
                  </a:lnTo>
                  <a:lnTo>
                    <a:pt x="375" y="420"/>
                  </a:lnTo>
                  <a:lnTo>
                    <a:pt x="413" y="420"/>
                  </a:lnTo>
                  <a:lnTo>
                    <a:pt x="413" y="407"/>
                  </a:lnTo>
                  <a:lnTo>
                    <a:pt x="444" y="407"/>
                  </a:lnTo>
                  <a:lnTo>
                    <a:pt x="457" y="420"/>
                  </a:lnTo>
                  <a:lnTo>
                    <a:pt x="464" y="425"/>
                  </a:lnTo>
                  <a:lnTo>
                    <a:pt x="475" y="425"/>
                  </a:lnTo>
                  <a:lnTo>
                    <a:pt x="507" y="394"/>
                  </a:lnTo>
                  <a:lnTo>
                    <a:pt x="507" y="375"/>
                  </a:lnTo>
                  <a:lnTo>
                    <a:pt x="571" y="374"/>
                  </a:lnTo>
                  <a:lnTo>
                    <a:pt x="571" y="370"/>
                  </a:lnTo>
                  <a:lnTo>
                    <a:pt x="582" y="350"/>
                  </a:lnTo>
                  <a:lnTo>
                    <a:pt x="587" y="345"/>
                  </a:lnTo>
                  <a:lnTo>
                    <a:pt x="571" y="32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27" name="Freeform 1289"/>
            <p:cNvSpPr>
              <a:spLocks/>
            </p:cNvSpPr>
            <p:nvPr/>
          </p:nvSpPr>
          <p:spPr bwMode="auto">
            <a:xfrm>
              <a:off x="-1568" y="272"/>
              <a:ext cx="587" cy="435"/>
            </a:xfrm>
            <a:custGeom>
              <a:avLst/>
              <a:gdLst/>
              <a:ahLst/>
              <a:cxnLst>
                <a:cxn ang="0">
                  <a:pos x="571" y="328"/>
                </a:cxn>
                <a:cxn ang="0">
                  <a:pos x="580" y="312"/>
                </a:cxn>
                <a:cxn ang="0">
                  <a:pos x="564" y="298"/>
                </a:cxn>
                <a:cxn ang="0">
                  <a:pos x="554" y="291"/>
                </a:cxn>
                <a:cxn ang="0">
                  <a:pos x="549" y="277"/>
                </a:cxn>
                <a:cxn ang="0">
                  <a:pos x="541" y="249"/>
                </a:cxn>
                <a:cxn ang="0">
                  <a:pos x="529" y="235"/>
                </a:cxn>
                <a:cxn ang="0">
                  <a:pos x="469" y="30"/>
                </a:cxn>
                <a:cxn ang="0">
                  <a:pos x="431" y="30"/>
                </a:cxn>
                <a:cxn ang="0">
                  <a:pos x="400" y="0"/>
                </a:cxn>
                <a:cxn ang="0">
                  <a:pos x="346" y="0"/>
                </a:cxn>
                <a:cxn ang="0">
                  <a:pos x="322" y="22"/>
                </a:cxn>
                <a:cxn ang="0">
                  <a:pos x="314" y="73"/>
                </a:cxn>
                <a:cxn ang="0">
                  <a:pos x="277" y="73"/>
                </a:cxn>
                <a:cxn ang="0">
                  <a:pos x="239" y="73"/>
                </a:cxn>
                <a:cxn ang="0">
                  <a:pos x="224" y="88"/>
                </a:cxn>
                <a:cxn ang="0">
                  <a:pos x="166" y="146"/>
                </a:cxn>
                <a:cxn ang="0">
                  <a:pos x="157" y="138"/>
                </a:cxn>
                <a:cxn ang="0">
                  <a:pos x="93" y="138"/>
                </a:cxn>
                <a:cxn ang="0">
                  <a:pos x="93" y="162"/>
                </a:cxn>
                <a:cxn ang="0">
                  <a:pos x="5" y="162"/>
                </a:cxn>
                <a:cxn ang="0">
                  <a:pos x="0" y="398"/>
                </a:cxn>
                <a:cxn ang="0">
                  <a:pos x="69" y="398"/>
                </a:cxn>
                <a:cxn ang="0">
                  <a:pos x="55" y="435"/>
                </a:cxn>
                <a:cxn ang="0">
                  <a:pos x="138" y="435"/>
                </a:cxn>
                <a:cxn ang="0">
                  <a:pos x="138" y="408"/>
                </a:cxn>
                <a:cxn ang="0">
                  <a:pos x="160" y="408"/>
                </a:cxn>
                <a:cxn ang="0">
                  <a:pos x="160" y="390"/>
                </a:cxn>
                <a:cxn ang="0">
                  <a:pos x="182" y="390"/>
                </a:cxn>
                <a:cxn ang="0">
                  <a:pos x="213" y="420"/>
                </a:cxn>
                <a:cxn ang="0">
                  <a:pos x="264" y="420"/>
                </a:cxn>
                <a:cxn ang="0">
                  <a:pos x="264" y="428"/>
                </a:cxn>
                <a:cxn ang="0">
                  <a:pos x="344" y="428"/>
                </a:cxn>
                <a:cxn ang="0">
                  <a:pos x="344" y="408"/>
                </a:cxn>
                <a:cxn ang="0">
                  <a:pos x="375" y="408"/>
                </a:cxn>
                <a:cxn ang="0">
                  <a:pos x="375" y="420"/>
                </a:cxn>
                <a:cxn ang="0">
                  <a:pos x="413" y="420"/>
                </a:cxn>
                <a:cxn ang="0">
                  <a:pos x="413" y="407"/>
                </a:cxn>
                <a:cxn ang="0">
                  <a:pos x="444" y="407"/>
                </a:cxn>
                <a:cxn ang="0">
                  <a:pos x="457" y="420"/>
                </a:cxn>
                <a:cxn ang="0">
                  <a:pos x="464" y="425"/>
                </a:cxn>
                <a:cxn ang="0">
                  <a:pos x="475" y="425"/>
                </a:cxn>
                <a:cxn ang="0">
                  <a:pos x="507" y="394"/>
                </a:cxn>
                <a:cxn ang="0">
                  <a:pos x="507" y="375"/>
                </a:cxn>
                <a:cxn ang="0">
                  <a:pos x="571" y="374"/>
                </a:cxn>
                <a:cxn ang="0">
                  <a:pos x="571" y="370"/>
                </a:cxn>
                <a:cxn ang="0">
                  <a:pos x="582" y="350"/>
                </a:cxn>
                <a:cxn ang="0">
                  <a:pos x="587" y="345"/>
                </a:cxn>
                <a:cxn ang="0">
                  <a:pos x="571" y="328"/>
                </a:cxn>
              </a:cxnLst>
              <a:rect l="0" t="0" r="r" b="b"/>
              <a:pathLst>
                <a:path w="587" h="435">
                  <a:moveTo>
                    <a:pt x="571" y="328"/>
                  </a:moveTo>
                  <a:lnTo>
                    <a:pt x="580" y="312"/>
                  </a:lnTo>
                  <a:lnTo>
                    <a:pt x="564" y="298"/>
                  </a:lnTo>
                  <a:lnTo>
                    <a:pt x="554" y="291"/>
                  </a:lnTo>
                  <a:lnTo>
                    <a:pt x="549" y="277"/>
                  </a:lnTo>
                  <a:lnTo>
                    <a:pt x="541" y="249"/>
                  </a:lnTo>
                  <a:lnTo>
                    <a:pt x="529" y="235"/>
                  </a:lnTo>
                  <a:lnTo>
                    <a:pt x="469" y="30"/>
                  </a:lnTo>
                  <a:lnTo>
                    <a:pt x="431" y="30"/>
                  </a:lnTo>
                  <a:lnTo>
                    <a:pt x="400" y="0"/>
                  </a:lnTo>
                  <a:lnTo>
                    <a:pt x="346" y="0"/>
                  </a:lnTo>
                  <a:lnTo>
                    <a:pt x="322" y="22"/>
                  </a:lnTo>
                  <a:lnTo>
                    <a:pt x="314" y="73"/>
                  </a:lnTo>
                  <a:lnTo>
                    <a:pt x="277" y="73"/>
                  </a:lnTo>
                  <a:lnTo>
                    <a:pt x="239" y="73"/>
                  </a:lnTo>
                  <a:lnTo>
                    <a:pt x="224" y="88"/>
                  </a:lnTo>
                  <a:lnTo>
                    <a:pt x="166" y="146"/>
                  </a:lnTo>
                  <a:lnTo>
                    <a:pt x="157" y="138"/>
                  </a:lnTo>
                  <a:lnTo>
                    <a:pt x="93" y="138"/>
                  </a:lnTo>
                  <a:lnTo>
                    <a:pt x="93" y="162"/>
                  </a:lnTo>
                  <a:lnTo>
                    <a:pt x="5" y="162"/>
                  </a:lnTo>
                  <a:lnTo>
                    <a:pt x="0" y="398"/>
                  </a:lnTo>
                  <a:lnTo>
                    <a:pt x="69" y="398"/>
                  </a:lnTo>
                  <a:lnTo>
                    <a:pt x="55" y="435"/>
                  </a:lnTo>
                  <a:lnTo>
                    <a:pt x="138" y="435"/>
                  </a:lnTo>
                  <a:lnTo>
                    <a:pt x="138" y="408"/>
                  </a:lnTo>
                  <a:lnTo>
                    <a:pt x="160" y="408"/>
                  </a:lnTo>
                  <a:lnTo>
                    <a:pt x="160" y="390"/>
                  </a:lnTo>
                  <a:lnTo>
                    <a:pt x="182" y="390"/>
                  </a:lnTo>
                  <a:lnTo>
                    <a:pt x="213" y="420"/>
                  </a:lnTo>
                  <a:lnTo>
                    <a:pt x="264" y="420"/>
                  </a:lnTo>
                  <a:lnTo>
                    <a:pt x="264" y="428"/>
                  </a:lnTo>
                  <a:lnTo>
                    <a:pt x="344" y="428"/>
                  </a:lnTo>
                  <a:lnTo>
                    <a:pt x="344" y="408"/>
                  </a:lnTo>
                  <a:lnTo>
                    <a:pt x="375" y="408"/>
                  </a:lnTo>
                  <a:lnTo>
                    <a:pt x="375" y="420"/>
                  </a:lnTo>
                  <a:lnTo>
                    <a:pt x="413" y="420"/>
                  </a:lnTo>
                  <a:lnTo>
                    <a:pt x="413" y="407"/>
                  </a:lnTo>
                  <a:lnTo>
                    <a:pt x="444" y="407"/>
                  </a:lnTo>
                  <a:lnTo>
                    <a:pt x="457" y="420"/>
                  </a:lnTo>
                  <a:lnTo>
                    <a:pt x="464" y="425"/>
                  </a:lnTo>
                  <a:lnTo>
                    <a:pt x="475" y="425"/>
                  </a:lnTo>
                  <a:lnTo>
                    <a:pt x="507" y="394"/>
                  </a:lnTo>
                  <a:lnTo>
                    <a:pt x="507" y="375"/>
                  </a:lnTo>
                  <a:lnTo>
                    <a:pt x="571" y="374"/>
                  </a:lnTo>
                  <a:lnTo>
                    <a:pt x="571" y="370"/>
                  </a:lnTo>
                  <a:lnTo>
                    <a:pt x="582" y="350"/>
                  </a:lnTo>
                  <a:lnTo>
                    <a:pt x="587" y="345"/>
                  </a:lnTo>
                  <a:lnTo>
                    <a:pt x="571" y="328"/>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28" name="Freeform 1290"/>
            <p:cNvSpPr>
              <a:spLocks/>
            </p:cNvSpPr>
            <p:nvPr/>
          </p:nvSpPr>
          <p:spPr bwMode="auto">
            <a:xfrm>
              <a:off x="-1569" y="108"/>
              <a:ext cx="470" cy="326"/>
            </a:xfrm>
            <a:custGeom>
              <a:avLst/>
              <a:gdLst/>
              <a:ahLst/>
              <a:cxnLst>
                <a:cxn ang="0">
                  <a:pos x="94" y="302"/>
                </a:cxn>
                <a:cxn ang="0">
                  <a:pos x="158" y="302"/>
                </a:cxn>
                <a:cxn ang="0">
                  <a:pos x="165" y="309"/>
                </a:cxn>
                <a:cxn ang="0">
                  <a:pos x="225" y="250"/>
                </a:cxn>
                <a:cxn ang="0">
                  <a:pos x="240" y="237"/>
                </a:cxn>
                <a:cxn ang="0">
                  <a:pos x="278" y="237"/>
                </a:cxn>
                <a:cxn ang="0">
                  <a:pos x="313" y="237"/>
                </a:cxn>
                <a:cxn ang="0">
                  <a:pos x="322" y="186"/>
                </a:cxn>
                <a:cxn ang="0">
                  <a:pos x="345" y="163"/>
                </a:cxn>
                <a:cxn ang="0">
                  <a:pos x="400" y="163"/>
                </a:cxn>
                <a:cxn ang="0">
                  <a:pos x="432" y="194"/>
                </a:cxn>
                <a:cxn ang="0">
                  <a:pos x="470" y="194"/>
                </a:cxn>
                <a:cxn ang="0">
                  <a:pos x="413" y="0"/>
                </a:cxn>
                <a:cxn ang="0">
                  <a:pos x="0" y="35"/>
                </a:cxn>
                <a:cxn ang="0">
                  <a:pos x="9" y="51"/>
                </a:cxn>
                <a:cxn ang="0">
                  <a:pos x="4" y="326"/>
                </a:cxn>
                <a:cxn ang="0">
                  <a:pos x="94" y="326"/>
                </a:cxn>
                <a:cxn ang="0">
                  <a:pos x="94" y="302"/>
                </a:cxn>
              </a:cxnLst>
              <a:rect l="0" t="0" r="r" b="b"/>
              <a:pathLst>
                <a:path w="470" h="326">
                  <a:moveTo>
                    <a:pt x="94" y="302"/>
                  </a:moveTo>
                  <a:lnTo>
                    <a:pt x="158" y="302"/>
                  </a:lnTo>
                  <a:lnTo>
                    <a:pt x="165" y="309"/>
                  </a:lnTo>
                  <a:lnTo>
                    <a:pt x="225" y="250"/>
                  </a:lnTo>
                  <a:lnTo>
                    <a:pt x="240" y="237"/>
                  </a:lnTo>
                  <a:lnTo>
                    <a:pt x="278" y="237"/>
                  </a:lnTo>
                  <a:lnTo>
                    <a:pt x="313" y="237"/>
                  </a:lnTo>
                  <a:lnTo>
                    <a:pt x="322" y="186"/>
                  </a:lnTo>
                  <a:lnTo>
                    <a:pt x="345" y="163"/>
                  </a:lnTo>
                  <a:lnTo>
                    <a:pt x="400" y="163"/>
                  </a:lnTo>
                  <a:lnTo>
                    <a:pt x="432" y="194"/>
                  </a:lnTo>
                  <a:lnTo>
                    <a:pt x="470" y="194"/>
                  </a:lnTo>
                  <a:lnTo>
                    <a:pt x="413" y="0"/>
                  </a:lnTo>
                  <a:lnTo>
                    <a:pt x="0" y="35"/>
                  </a:lnTo>
                  <a:lnTo>
                    <a:pt x="9" y="51"/>
                  </a:lnTo>
                  <a:lnTo>
                    <a:pt x="4" y="326"/>
                  </a:lnTo>
                  <a:lnTo>
                    <a:pt x="94" y="326"/>
                  </a:lnTo>
                  <a:lnTo>
                    <a:pt x="94" y="30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29" name="Freeform 1291"/>
            <p:cNvSpPr>
              <a:spLocks/>
            </p:cNvSpPr>
            <p:nvPr/>
          </p:nvSpPr>
          <p:spPr bwMode="auto">
            <a:xfrm>
              <a:off x="-1569" y="108"/>
              <a:ext cx="470" cy="326"/>
            </a:xfrm>
            <a:custGeom>
              <a:avLst/>
              <a:gdLst/>
              <a:ahLst/>
              <a:cxnLst>
                <a:cxn ang="0">
                  <a:pos x="94" y="302"/>
                </a:cxn>
                <a:cxn ang="0">
                  <a:pos x="158" y="302"/>
                </a:cxn>
                <a:cxn ang="0">
                  <a:pos x="165" y="309"/>
                </a:cxn>
                <a:cxn ang="0">
                  <a:pos x="225" y="250"/>
                </a:cxn>
                <a:cxn ang="0">
                  <a:pos x="240" y="237"/>
                </a:cxn>
                <a:cxn ang="0">
                  <a:pos x="278" y="237"/>
                </a:cxn>
                <a:cxn ang="0">
                  <a:pos x="313" y="237"/>
                </a:cxn>
                <a:cxn ang="0">
                  <a:pos x="322" y="186"/>
                </a:cxn>
                <a:cxn ang="0">
                  <a:pos x="345" y="163"/>
                </a:cxn>
                <a:cxn ang="0">
                  <a:pos x="400" y="163"/>
                </a:cxn>
                <a:cxn ang="0">
                  <a:pos x="432" y="194"/>
                </a:cxn>
                <a:cxn ang="0">
                  <a:pos x="470" y="194"/>
                </a:cxn>
                <a:cxn ang="0">
                  <a:pos x="413" y="0"/>
                </a:cxn>
                <a:cxn ang="0">
                  <a:pos x="0" y="35"/>
                </a:cxn>
                <a:cxn ang="0">
                  <a:pos x="9" y="51"/>
                </a:cxn>
                <a:cxn ang="0">
                  <a:pos x="4" y="326"/>
                </a:cxn>
                <a:cxn ang="0">
                  <a:pos x="94" y="326"/>
                </a:cxn>
                <a:cxn ang="0">
                  <a:pos x="94" y="302"/>
                </a:cxn>
              </a:cxnLst>
              <a:rect l="0" t="0" r="r" b="b"/>
              <a:pathLst>
                <a:path w="470" h="326">
                  <a:moveTo>
                    <a:pt x="94" y="302"/>
                  </a:moveTo>
                  <a:lnTo>
                    <a:pt x="158" y="302"/>
                  </a:lnTo>
                  <a:lnTo>
                    <a:pt x="165" y="309"/>
                  </a:lnTo>
                  <a:lnTo>
                    <a:pt x="225" y="250"/>
                  </a:lnTo>
                  <a:lnTo>
                    <a:pt x="240" y="237"/>
                  </a:lnTo>
                  <a:lnTo>
                    <a:pt x="278" y="237"/>
                  </a:lnTo>
                  <a:lnTo>
                    <a:pt x="313" y="237"/>
                  </a:lnTo>
                  <a:lnTo>
                    <a:pt x="322" y="186"/>
                  </a:lnTo>
                  <a:lnTo>
                    <a:pt x="345" y="163"/>
                  </a:lnTo>
                  <a:lnTo>
                    <a:pt x="400" y="163"/>
                  </a:lnTo>
                  <a:lnTo>
                    <a:pt x="432" y="194"/>
                  </a:lnTo>
                  <a:lnTo>
                    <a:pt x="470" y="194"/>
                  </a:lnTo>
                  <a:lnTo>
                    <a:pt x="413" y="0"/>
                  </a:lnTo>
                  <a:lnTo>
                    <a:pt x="0" y="35"/>
                  </a:lnTo>
                  <a:lnTo>
                    <a:pt x="9" y="51"/>
                  </a:lnTo>
                  <a:lnTo>
                    <a:pt x="4" y="326"/>
                  </a:lnTo>
                  <a:lnTo>
                    <a:pt x="94" y="326"/>
                  </a:lnTo>
                  <a:lnTo>
                    <a:pt x="94" y="302"/>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30" name="Freeform 1292"/>
            <p:cNvSpPr>
              <a:spLocks/>
            </p:cNvSpPr>
            <p:nvPr/>
          </p:nvSpPr>
          <p:spPr bwMode="auto">
            <a:xfrm>
              <a:off x="-1569" y="662"/>
              <a:ext cx="313" cy="380"/>
            </a:xfrm>
            <a:custGeom>
              <a:avLst/>
              <a:gdLst/>
              <a:ahLst/>
              <a:cxnLst>
                <a:cxn ang="0">
                  <a:pos x="274" y="124"/>
                </a:cxn>
                <a:cxn ang="0">
                  <a:pos x="255" y="51"/>
                </a:cxn>
                <a:cxn ang="0">
                  <a:pos x="268" y="38"/>
                </a:cxn>
                <a:cxn ang="0">
                  <a:pos x="263" y="38"/>
                </a:cxn>
                <a:cxn ang="0">
                  <a:pos x="263" y="30"/>
                </a:cxn>
                <a:cxn ang="0">
                  <a:pos x="214" y="30"/>
                </a:cxn>
                <a:cxn ang="0">
                  <a:pos x="182" y="0"/>
                </a:cxn>
                <a:cxn ang="0">
                  <a:pos x="160" y="0"/>
                </a:cxn>
                <a:cxn ang="0">
                  <a:pos x="160" y="18"/>
                </a:cxn>
                <a:cxn ang="0">
                  <a:pos x="138" y="18"/>
                </a:cxn>
                <a:cxn ang="0">
                  <a:pos x="138" y="44"/>
                </a:cxn>
                <a:cxn ang="0">
                  <a:pos x="56" y="44"/>
                </a:cxn>
                <a:cxn ang="0">
                  <a:pos x="69" y="8"/>
                </a:cxn>
                <a:cxn ang="0">
                  <a:pos x="0" y="8"/>
                </a:cxn>
                <a:cxn ang="0">
                  <a:pos x="0" y="64"/>
                </a:cxn>
                <a:cxn ang="0">
                  <a:pos x="1" y="87"/>
                </a:cxn>
                <a:cxn ang="0">
                  <a:pos x="37" y="376"/>
                </a:cxn>
                <a:cxn ang="0">
                  <a:pos x="45" y="370"/>
                </a:cxn>
                <a:cxn ang="0">
                  <a:pos x="53" y="359"/>
                </a:cxn>
                <a:cxn ang="0">
                  <a:pos x="83" y="370"/>
                </a:cxn>
                <a:cxn ang="0">
                  <a:pos x="88" y="359"/>
                </a:cxn>
                <a:cxn ang="0">
                  <a:pos x="92" y="317"/>
                </a:cxn>
                <a:cxn ang="0">
                  <a:pos x="105" y="292"/>
                </a:cxn>
                <a:cxn ang="0">
                  <a:pos x="116" y="317"/>
                </a:cxn>
                <a:cxn ang="0">
                  <a:pos x="116" y="329"/>
                </a:cxn>
                <a:cxn ang="0">
                  <a:pos x="126" y="353"/>
                </a:cxn>
                <a:cxn ang="0">
                  <a:pos x="143" y="380"/>
                </a:cxn>
                <a:cxn ang="0">
                  <a:pos x="158" y="380"/>
                </a:cxn>
                <a:cxn ang="0">
                  <a:pos x="176" y="380"/>
                </a:cxn>
                <a:cxn ang="0">
                  <a:pos x="195" y="359"/>
                </a:cxn>
                <a:cxn ang="0">
                  <a:pos x="202" y="353"/>
                </a:cxn>
                <a:cxn ang="0">
                  <a:pos x="212" y="350"/>
                </a:cxn>
                <a:cxn ang="0">
                  <a:pos x="212" y="343"/>
                </a:cxn>
                <a:cxn ang="0">
                  <a:pos x="208" y="340"/>
                </a:cxn>
                <a:cxn ang="0">
                  <a:pos x="198" y="333"/>
                </a:cxn>
                <a:cxn ang="0">
                  <a:pos x="198" y="329"/>
                </a:cxn>
                <a:cxn ang="0">
                  <a:pos x="208" y="312"/>
                </a:cxn>
                <a:cxn ang="0">
                  <a:pos x="202" y="307"/>
                </a:cxn>
                <a:cxn ang="0">
                  <a:pos x="190" y="296"/>
                </a:cxn>
                <a:cxn ang="0">
                  <a:pos x="187" y="296"/>
                </a:cxn>
                <a:cxn ang="0">
                  <a:pos x="176" y="287"/>
                </a:cxn>
                <a:cxn ang="0">
                  <a:pos x="165" y="270"/>
                </a:cxn>
                <a:cxn ang="0">
                  <a:pos x="158" y="256"/>
                </a:cxn>
                <a:cxn ang="0">
                  <a:pos x="165" y="249"/>
                </a:cxn>
                <a:cxn ang="0">
                  <a:pos x="165" y="244"/>
                </a:cxn>
                <a:cxn ang="0">
                  <a:pos x="165" y="240"/>
                </a:cxn>
                <a:cxn ang="0">
                  <a:pos x="313" y="223"/>
                </a:cxn>
                <a:cxn ang="0">
                  <a:pos x="304" y="124"/>
                </a:cxn>
                <a:cxn ang="0">
                  <a:pos x="274" y="124"/>
                </a:cxn>
              </a:cxnLst>
              <a:rect l="0" t="0" r="r" b="b"/>
              <a:pathLst>
                <a:path w="313" h="380">
                  <a:moveTo>
                    <a:pt x="274" y="124"/>
                  </a:moveTo>
                  <a:lnTo>
                    <a:pt x="255" y="51"/>
                  </a:lnTo>
                  <a:lnTo>
                    <a:pt x="268" y="38"/>
                  </a:lnTo>
                  <a:lnTo>
                    <a:pt x="263" y="38"/>
                  </a:lnTo>
                  <a:lnTo>
                    <a:pt x="263" y="30"/>
                  </a:lnTo>
                  <a:lnTo>
                    <a:pt x="214" y="30"/>
                  </a:lnTo>
                  <a:lnTo>
                    <a:pt x="182" y="0"/>
                  </a:lnTo>
                  <a:lnTo>
                    <a:pt x="160" y="0"/>
                  </a:lnTo>
                  <a:lnTo>
                    <a:pt x="160" y="18"/>
                  </a:lnTo>
                  <a:lnTo>
                    <a:pt x="138" y="18"/>
                  </a:lnTo>
                  <a:lnTo>
                    <a:pt x="138" y="44"/>
                  </a:lnTo>
                  <a:lnTo>
                    <a:pt x="56" y="44"/>
                  </a:lnTo>
                  <a:lnTo>
                    <a:pt x="69" y="8"/>
                  </a:lnTo>
                  <a:lnTo>
                    <a:pt x="0" y="8"/>
                  </a:lnTo>
                  <a:lnTo>
                    <a:pt x="0" y="64"/>
                  </a:lnTo>
                  <a:lnTo>
                    <a:pt x="1" y="87"/>
                  </a:lnTo>
                  <a:lnTo>
                    <a:pt x="37" y="376"/>
                  </a:lnTo>
                  <a:lnTo>
                    <a:pt x="45" y="370"/>
                  </a:lnTo>
                  <a:lnTo>
                    <a:pt x="53" y="359"/>
                  </a:lnTo>
                  <a:lnTo>
                    <a:pt x="83" y="370"/>
                  </a:lnTo>
                  <a:lnTo>
                    <a:pt x="88" y="359"/>
                  </a:lnTo>
                  <a:lnTo>
                    <a:pt x="92" y="317"/>
                  </a:lnTo>
                  <a:lnTo>
                    <a:pt x="105" y="292"/>
                  </a:lnTo>
                  <a:lnTo>
                    <a:pt x="116" y="317"/>
                  </a:lnTo>
                  <a:lnTo>
                    <a:pt x="116" y="329"/>
                  </a:lnTo>
                  <a:lnTo>
                    <a:pt x="126" y="353"/>
                  </a:lnTo>
                  <a:lnTo>
                    <a:pt x="143" y="380"/>
                  </a:lnTo>
                  <a:lnTo>
                    <a:pt x="158" y="380"/>
                  </a:lnTo>
                  <a:lnTo>
                    <a:pt x="176" y="380"/>
                  </a:lnTo>
                  <a:lnTo>
                    <a:pt x="195" y="359"/>
                  </a:lnTo>
                  <a:lnTo>
                    <a:pt x="202" y="353"/>
                  </a:lnTo>
                  <a:lnTo>
                    <a:pt x="212" y="350"/>
                  </a:lnTo>
                  <a:lnTo>
                    <a:pt x="212" y="343"/>
                  </a:lnTo>
                  <a:lnTo>
                    <a:pt x="208" y="340"/>
                  </a:lnTo>
                  <a:lnTo>
                    <a:pt x="198" y="333"/>
                  </a:lnTo>
                  <a:lnTo>
                    <a:pt x="198" y="329"/>
                  </a:lnTo>
                  <a:lnTo>
                    <a:pt x="208" y="312"/>
                  </a:lnTo>
                  <a:lnTo>
                    <a:pt x="202" y="307"/>
                  </a:lnTo>
                  <a:lnTo>
                    <a:pt x="190" y="296"/>
                  </a:lnTo>
                  <a:lnTo>
                    <a:pt x="187" y="296"/>
                  </a:lnTo>
                  <a:lnTo>
                    <a:pt x="176" y="287"/>
                  </a:lnTo>
                  <a:lnTo>
                    <a:pt x="165" y="270"/>
                  </a:lnTo>
                  <a:lnTo>
                    <a:pt x="158" y="256"/>
                  </a:lnTo>
                  <a:lnTo>
                    <a:pt x="165" y="249"/>
                  </a:lnTo>
                  <a:lnTo>
                    <a:pt x="165" y="244"/>
                  </a:lnTo>
                  <a:lnTo>
                    <a:pt x="165" y="240"/>
                  </a:lnTo>
                  <a:lnTo>
                    <a:pt x="313" y="223"/>
                  </a:lnTo>
                  <a:lnTo>
                    <a:pt x="304" y="124"/>
                  </a:lnTo>
                  <a:lnTo>
                    <a:pt x="274" y="12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31" name="Freeform 1293"/>
            <p:cNvSpPr>
              <a:spLocks/>
            </p:cNvSpPr>
            <p:nvPr/>
          </p:nvSpPr>
          <p:spPr bwMode="auto">
            <a:xfrm>
              <a:off x="-1569" y="662"/>
              <a:ext cx="313" cy="380"/>
            </a:xfrm>
            <a:custGeom>
              <a:avLst/>
              <a:gdLst/>
              <a:ahLst/>
              <a:cxnLst>
                <a:cxn ang="0">
                  <a:pos x="274" y="124"/>
                </a:cxn>
                <a:cxn ang="0">
                  <a:pos x="255" y="51"/>
                </a:cxn>
                <a:cxn ang="0">
                  <a:pos x="268" y="38"/>
                </a:cxn>
                <a:cxn ang="0">
                  <a:pos x="263" y="38"/>
                </a:cxn>
                <a:cxn ang="0">
                  <a:pos x="263" y="30"/>
                </a:cxn>
                <a:cxn ang="0">
                  <a:pos x="214" y="30"/>
                </a:cxn>
                <a:cxn ang="0">
                  <a:pos x="182" y="0"/>
                </a:cxn>
                <a:cxn ang="0">
                  <a:pos x="160" y="0"/>
                </a:cxn>
                <a:cxn ang="0">
                  <a:pos x="160" y="18"/>
                </a:cxn>
                <a:cxn ang="0">
                  <a:pos x="138" y="18"/>
                </a:cxn>
                <a:cxn ang="0">
                  <a:pos x="138" y="44"/>
                </a:cxn>
                <a:cxn ang="0">
                  <a:pos x="56" y="44"/>
                </a:cxn>
                <a:cxn ang="0">
                  <a:pos x="69" y="8"/>
                </a:cxn>
                <a:cxn ang="0">
                  <a:pos x="0" y="8"/>
                </a:cxn>
                <a:cxn ang="0">
                  <a:pos x="0" y="64"/>
                </a:cxn>
                <a:cxn ang="0">
                  <a:pos x="1" y="87"/>
                </a:cxn>
                <a:cxn ang="0">
                  <a:pos x="37" y="376"/>
                </a:cxn>
                <a:cxn ang="0">
                  <a:pos x="45" y="370"/>
                </a:cxn>
                <a:cxn ang="0">
                  <a:pos x="53" y="359"/>
                </a:cxn>
                <a:cxn ang="0">
                  <a:pos x="83" y="370"/>
                </a:cxn>
                <a:cxn ang="0">
                  <a:pos x="88" y="359"/>
                </a:cxn>
                <a:cxn ang="0">
                  <a:pos x="92" y="317"/>
                </a:cxn>
                <a:cxn ang="0">
                  <a:pos x="105" y="292"/>
                </a:cxn>
                <a:cxn ang="0">
                  <a:pos x="116" y="317"/>
                </a:cxn>
                <a:cxn ang="0">
                  <a:pos x="116" y="329"/>
                </a:cxn>
                <a:cxn ang="0">
                  <a:pos x="126" y="353"/>
                </a:cxn>
                <a:cxn ang="0">
                  <a:pos x="143" y="380"/>
                </a:cxn>
                <a:cxn ang="0">
                  <a:pos x="158" y="380"/>
                </a:cxn>
                <a:cxn ang="0">
                  <a:pos x="176" y="380"/>
                </a:cxn>
                <a:cxn ang="0">
                  <a:pos x="195" y="359"/>
                </a:cxn>
                <a:cxn ang="0">
                  <a:pos x="202" y="353"/>
                </a:cxn>
                <a:cxn ang="0">
                  <a:pos x="212" y="350"/>
                </a:cxn>
                <a:cxn ang="0">
                  <a:pos x="212" y="343"/>
                </a:cxn>
                <a:cxn ang="0">
                  <a:pos x="208" y="340"/>
                </a:cxn>
                <a:cxn ang="0">
                  <a:pos x="198" y="333"/>
                </a:cxn>
                <a:cxn ang="0">
                  <a:pos x="198" y="329"/>
                </a:cxn>
                <a:cxn ang="0">
                  <a:pos x="208" y="312"/>
                </a:cxn>
                <a:cxn ang="0">
                  <a:pos x="202" y="307"/>
                </a:cxn>
                <a:cxn ang="0">
                  <a:pos x="190" y="296"/>
                </a:cxn>
                <a:cxn ang="0">
                  <a:pos x="187" y="296"/>
                </a:cxn>
                <a:cxn ang="0">
                  <a:pos x="176" y="287"/>
                </a:cxn>
                <a:cxn ang="0">
                  <a:pos x="165" y="270"/>
                </a:cxn>
                <a:cxn ang="0">
                  <a:pos x="158" y="256"/>
                </a:cxn>
                <a:cxn ang="0">
                  <a:pos x="165" y="249"/>
                </a:cxn>
                <a:cxn ang="0">
                  <a:pos x="165" y="244"/>
                </a:cxn>
                <a:cxn ang="0">
                  <a:pos x="165" y="240"/>
                </a:cxn>
                <a:cxn ang="0">
                  <a:pos x="313" y="223"/>
                </a:cxn>
                <a:cxn ang="0">
                  <a:pos x="304" y="124"/>
                </a:cxn>
                <a:cxn ang="0">
                  <a:pos x="274" y="124"/>
                </a:cxn>
              </a:cxnLst>
              <a:rect l="0" t="0" r="r" b="b"/>
              <a:pathLst>
                <a:path w="313" h="380">
                  <a:moveTo>
                    <a:pt x="274" y="124"/>
                  </a:moveTo>
                  <a:lnTo>
                    <a:pt x="255" y="51"/>
                  </a:lnTo>
                  <a:lnTo>
                    <a:pt x="268" y="38"/>
                  </a:lnTo>
                  <a:lnTo>
                    <a:pt x="263" y="38"/>
                  </a:lnTo>
                  <a:lnTo>
                    <a:pt x="263" y="30"/>
                  </a:lnTo>
                  <a:lnTo>
                    <a:pt x="214" y="30"/>
                  </a:lnTo>
                  <a:lnTo>
                    <a:pt x="182" y="0"/>
                  </a:lnTo>
                  <a:lnTo>
                    <a:pt x="160" y="0"/>
                  </a:lnTo>
                  <a:lnTo>
                    <a:pt x="160" y="18"/>
                  </a:lnTo>
                  <a:lnTo>
                    <a:pt x="138" y="18"/>
                  </a:lnTo>
                  <a:lnTo>
                    <a:pt x="138" y="44"/>
                  </a:lnTo>
                  <a:lnTo>
                    <a:pt x="56" y="44"/>
                  </a:lnTo>
                  <a:lnTo>
                    <a:pt x="69" y="8"/>
                  </a:lnTo>
                  <a:lnTo>
                    <a:pt x="0" y="8"/>
                  </a:lnTo>
                  <a:lnTo>
                    <a:pt x="0" y="64"/>
                  </a:lnTo>
                  <a:lnTo>
                    <a:pt x="1" y="87"/>
                  </a:lnTo>
                  <a:lnTo>
                    <a:pt x="37" y="376"/>
                  </a:lnTo>
                  <a:lnTo>
                    <a:pt x="45" y="370"/>
                  </a:lnTo>
                  <a:lnTo>
                    <a:pt x="53" y="359"/>
                  </a:lnTo>
                  <a:lnTo>
                    <a:pt x="83" y="370"/>
                  </a:lnTo>
                  <a:lnTo>
                    <a:pt x="88" y="359"/>
                  </a:lnTo>
                  <a:lnTo>
                    <a:pt x="92" y="317"/>
                  </a:lnTo>
                  <a:lnTo>
                    <a:pt x="105" y="292"/>
                  </a:lnTo>
                  <a:lnTo>
                    <a:pt x="116" y="317"/>
                  </a:lnTo>
                  <a:lnTo>
                    <a:pt x="116" y="329"/>
                  </a:lnTo>
                  <a:lnTo>
                    <a:pt x="126" y="353"/>
                  </a:lnTo>
                  <a:lnTo>
                    <a:pt x="143" y="380"/>
                  </a:lnTo>
                  <a:lnTo>
                    <a:pt x="158" y="380"/>
                  </a:lnTo>
                  <a:lnTo>
                    <a:pt x="176" y="380"/>
                  </a:lnTo>
                  <a:lnTo>
                    <a:pt x="195" y="359"/>
                  </a:lnTo>
                  <a:lnTo>
                    <a:pt x="202" y="353"/>
                  </a:lnTo>
                  <a:lnTo>
                    <a:pt x="212" y="350"/>
                  </a:lnTo>
                  <a:lnTo>
                    <a:pt x="212" y="343"/>
                  </a:lnTo>
                  <a:lnTo>
                    <a:pt x="208" y="340"/>
                  </a:lnTo>
                  <a:lnTo>
                    <a:pt x="198" y="333"/>
                  </a:lnTo>
                  <a:lnTo>
                    <a:pt x="198" y="329"/>
                  </a:lnTo>
                  <a:lnTo>
                    <a:pt x="208" y="312"/>
                  </a:lnTo>
                  <a:lnTo>
                    <a:pt x="202" y="307"/>
                  </a:lnTo>
                  <a:lnTo>
                    <a:pt x="190" y="296"/>
                  </a:lnTo>
                  <a:lnTo>
                    <a:pt x="187" y="296"/>
                  </a:lnTo>
                  <a:lnTo>
                    <a:pt x="176" y="287"/>
                  </a:lnTo>
                  <a:lnTo>
                    <a:pt x="165" y="270"/>
                  </a:lnTo>
                  <a:lnTo>
                    <a:pt x="158" y="256"/>
                  </a:lnTo>
                  <a:lnTo>
                    <a:pt x="165" y="249"/>
                  </a:lnTo>
                  <a:lnTo>
                    <a:pt x="165" y="244"/>
                  </a:lnTo>
                  <a:lnTo>
                    <a:pt x="165" y="240"/>
                  </a:lnTo>
                  <a:lnTo>
                    <a:pt x="313" y="223"/>
                  </a:lnTo>
                  <a:lnTo>
                    <a:pt x="304" y="124"/>
                  </a:lnTo>
                  <a:lnTo>
                    <a:pt x="274" y="124"/>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32" name="Freeform 1294"/>
            <p:cNvSpPr>
              <a:spLocks/>
            </p:cNvSpPr>
            <p:nvPr/>
          </p:nvSpPr>
          <p:spPr bwMode="auto">
            <a:xfrm>
              <a:off x="-1314" y="646"/>
              <a:ext cx="351" cy="240"/>
            </a:xfrm>
            <a:custGeom>
              <a:avLst/>
              <a:gdLst/>
              <a:ahLst/>
              <a:cxnLst>
                <a:cxn ang="0">
                  <a:pos x="348" y="203"/>
                </a:cxn>
                <a:cxn ang="0">
                  <a:pos x="326" y="169"/>
                </a:cxn>
                <a:cxn ang="0">
                  <a:pos x="329" y="120"/>
                </a:cxn>
                <a:cxn ang="0">
                  <a:pos x="306" y="79"/>
                </a:cxn>
                <a:cxn ang="0">
                  <a:pos x="306" y="43"/>
                </a:cxn>
                <a:cxn ang="0">
                  <a:pos x="317" y="21"/>
                </a:cxn>
                <a:cxn ang="0">
                  <a:pos x="317" y="0"/>
                </a:cxn>
                <a:cxn ang="0">
                  <a:pos x="253" y="1"/>
                </a:cxn>
                <a:cxn ang="0">
                  <a:pos x="253" y="20"/>
                </a:cxn>
                <a:cxn ang="0">
                  <a:pos x="221" y="51"/>
                </a:cxn>
                <a:cxn ang="0">
                  <a:pos x="209" y="51"/>
                </a:cxn>
                <a:cxn ang="0">
                  <a:pos x="203" y="46"/>
                </a:cxn>
                <a:cxn ang="0">
                  <a:pos x="189" y="31"/>
                </a:cxn>
                <a:cxn ang="0">
                  <a:pos x="158" y="31"/>
                </a:cxn>
                <a:cxn ang="0">
                  <a:pos x="158" y="46"/>
                </a:cxn>
                <a:cxn ang="0">
                  <a:pos x="120" y="46"/>
                </a:cxn>
                <a:cxn ang="0">
                  <a:pos x="120" y="34"/>
                </a:cxn>
                <a:cxn ang="0">
                  <a:pos x="89" y="34"/>
                </a:cxn>
                <a:cxn ang="0">
                  <a:pos x="89" y="54"/>
                </a:cxn>
                <a:cxn ang="0">
                  <a:pos x="13" y="54"/>
                </a:cxn>
                <a:cxn ang="0">
                  <a:pos x="0" y="67"/>
                </a:cxn>
                <a:cxn ang="0">
                  <a:pos x="17" y="140"/>
                </a:cxn>
                <a:cxn ang="0">
                  <a:pos x="48" y="140"/>
                </a:cxn>
                <a:cxn ang="0">
                  <a:pos x="57" y="240"/>
                </a:cxn>
                <a:cxn ang="0">
                  <a:pos x="351" y="210"/>
                </a:cxn>
                <a:cxn ang="0">
                  <a:pos x="348" y="203"/>
                </a:cxn>
              </a:cxnLst>
              <a:rect l="0" t="0" r="r" b="b"/>
              <a:pathLst>
                <a:path w="351" h="240">
                  <a:moveTo>
                    <a:pt x="348" y="203"/>
                  </a:moveTo>
                  <a:lnTo>
                    <a:pt x="326" y="169"/>
                  </a:lnTo>
                  <a:lnTo>
                    <a:pt x="329" y="120"/>
                  </a:lnTo>
                  <a:lnTo>
                    <a:pt x="306" y="79"/>
                  </a:lnTo>
                  <a:lnTo>
                    <a:pt x="306" y="43"/>
                  </a:lnTo>
                  <a:lnTo>
                    <a:pt x="317" y="21"/>
                  </a:lnTo>
                  <a:lnTo>
                    <a:pt x="317" y="0"/>
                  </a:lnTo>
                  <a:lnTo>
                    <a:pt x="253" y="1"/>
                  </a:lnTo>
                  <a:lnTo>
                    <a:pt x="253" y="20"/>
                  </a:lnTo>
                  <a:lnTo>
                    <a:pt x="221" y="51"/>
                  </a:lnTo>
                  <a:lnTo>
                    <a:pt x="209" y="51"/>
                  </a:lnTo>
                  <a:lnTo>
                    <a:pt x="203" y="46"/>
                  </a:lnTo>
                  <a:lnTo>
                    <a:pt x="189" y="31"/>
                  </a:lnTo>
                  <a:lnTo>
                    <a:pt x="158" y="31"/>
                  </a:lnTo>
                  <a:lnTo>
                    <a:pt x="158" y="46"/>
                  </a:lnTo>
                  <a:lnTo>
                    <a:pt x="120" y="46"/>
                  </a:lnTo>
                  <a:lnTo>
                    <a:pt x="120" y="34"/>
                  </a:lnTo>
                  <a:lnTo>
                    <a:pt x="89" y="34"/>
                  </a:lnTo>
                  <a:lnTo>
                    <a:pt x="89" y="54"/>
                  </a:lnTo>
                  <a:lnTo>
                    <a:pt x="13" y="54"/>
                  </a:lnTo>
                  <a:lnTo>
                    <a:pt x="0" y="67"/>
                  </a:lnTo>
                  <a:lnTo>
                    <a:pt x="17" y="140"/>
                  </a:lnTo>
                  <a:lnTo>
                    <a:pt x="48" y="140"/>
                  </a:lnTo>
                  <a:lnTo>
                    <a:pt x="57" y="240"/>
                  </a:lnTo>
                  <a:lnTo>
                    <a:pt x="351" y="210"/>
                  </a:lnTo>
                  <a:lnTo>
                    <a:pt x="348" y="20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33" name="Freeform 1295"/>
            <p:cNvSpPr>
              <a:spLocks/>
            </p:cNvSpPr>
            <p:nvPr/>
          </p:nvSpPr>
          <p:spPr bwMode="auto">
            <a:xfrm>
              <a:off x="-1314" y="646"/>
              <a:ext cx="351" cy="240"/>
            </a:xfrm>
            <a:custGeom>
              <a:avLst/>
              <a:gdLst/>
              <a:ahLst/>
              <a:cxnLst>
                <a:cxn ang="0">
                  <a:pos x="348" y="203"/>
                </a:cxn>
                <a:cxn ang="0">
                  <a:pos x="326" y="169"/>
                </a:cxn>
                <a:cxn ang="0">
                  <a:pos x="329" y="120"/>
                </a:cxn>
                <a:cxn ang="0">
                  <a:pos x="306" y="79"/>
                </a:cxn>
                <a:cxn ang="0">
                  <a:pos x="306" y="43"/>
                </a:cxn>
                <a:cxn ang="0">
                  <a:pos x="317" y="21"/>
                </a:cxn>
                <a:cxn ang="0">
                  <a:pos x="317" y="0"/>
                </a:cxn>
                <a:cxn ang="0">
                  <a:pos x="253" y="1"/>
                </a:cxn>
                <a:cxn ang="0">
                  <a:pos x="253" y="20"/>
                </a:cxn>
                <a:cxn ang="0">
                  <a:pos x="221" y="51"/>
                </a:cxn>
                <a:cxn ang="0">
                  <a:pos x="209" y="51"/>
                </a:cxn>
                <a:cxn ang="0">
                  <a:pos x="203" y="46"/>
                </a:cxn>
                <a:cxn ang="0">
                  <a:pos x="189" y="31"/>
                </a:cxn>
                <a:cxn ang="0">
                  <a:pos x="158" y="31"/>
                </a:cxn>
                <a:cxn ang="0">
                  <a:pos x="158" y="46"/>
                </a:cxn>
                <a:cxn ang="0">
                  <a:pos x="120" y="46"/>
                </a:cxn>
                <a:cxn ang="0">
                  <a:pos x="120" y="34"/>
                </a:cxn>
                <a:cxn ang="0">
                  <a:pos x="89" y="34"/>
                </a:cxn>
                <a:cxn ang="0">
                  <a:pos x="89" y="54"/>
                </a:cxn>
                <a:cxn ang="0">
                  <a:pos x="13" y="54"/>
                </a:cxn>
                <a:cxn ang="0">
                  <a:pos x="0" y="67"/>
                </a:cxn>
                <a:cxn ang="0">
                  <a:pos x="17" y="140"/>
                </a:cxn>
                <a:cxn ang="0">
                  <a:pos x="48" y="140"/>
                </a:cxn>
                <a:cxn ang="0">
                  <a:pos x="57" y="240"/>
                </a:cxn>
                <a:cxn ang="0">
                  <a:pos x="351" y="210"/>
                </a:cxn>
                <a:cxn ang="0">
                  <a:pos x="348" y="203"/>
                </a:cxn>
              </a:cxnLst>
              <a:rect l="0" t="0" r="r" b="b"/>
              <a:pathLst>
                <a:path w="351" h="240">
                  <a:moveTo>
                    <a:pt x="348" y="203"/>
                  </a:moveTo>
                  <a:lnTo>
                    <a:pt x="326" y="169"/>
                  </a:lnTo>
                  <a:lnTo>
                    <a:pt x="329" y="120"/>
                  </a:lnTo>
                  <a:lnTo>
                    <a:pt x="306" y="79"/>
                  </a:lnTo>
                  <a:lnTo>
                    <a:pt x="306" y="43"/>
                  </a:lnTo>
                  <a:lnTo>
                    <a:pt x="317" y="21"/>
                  </a:lnTo>
                  <a:lnTo>
                    <a:pt x="317" y="0"/>
                  </a:lnTo>
                  <a:lnTo>
                    <a:pt x="253" y="1"/>
                  </a:lnTo>
                  <a:lnTo>
                    <a:pt x="253" y="20"/>
                  </a:lnTo>
                  <a:lnTo>
                    <a:pt x="221" y="51"/>
                  </a:lnTo>
                  <a:lnTo>
                    <a:pt x="209" y="51"/>
                  </a:lnTo>
                  <a:lnTo>
                    <a:pt x="203" y="46"/>
                  </a:lnTo>
                  <a:lnTo>
                    <a:pt x="189" y="31"/>
                  </a:lnTo>
                  <a:lnTo>
                    <a:pt x="158" y="31"/>
                  </a:lnTo>
                  <a:lnTo>
                    <a:pt x="158" y="46"/>
                  </a:lnTo>
                  <a:lnTo>
                    <a:pt x="120" y="46"/>
                  </a:lnTo>
                  <a:lnTo>
                    <a:pt x="120" y="34"/>
                  </a:lnTo>
                  <a:lnTo>
                    <a:pt x="89" y="34"/>
                  </a:lnTo>
                  <a:lnTo>
                    <a:pt x="89" y="54"/>
                  </a:lnTo>
                  <a:lnTo>
                    <a:pt x="13" y="54"/>
                  </a:lnTo>
                  <a:lnTo>
                    <a:pt x="0" y="67"/>
                  </a:lnTo>
                  <a:lnTo>
                    <a:pt x="17" y="140"/>
                  </a:lnTo>
                  <a:lnTo>
                    <a:pt x="48" y="140"/>
                  </a:lnTo>
                  <a:lnTo>
                    <a:pt x="57" y="240"/>
                  </a:lnTo>
                  <a:lnTo>
                    <a:pt x="351" y="210"/>
                  </a:lnTo>
                  <a:lnTo>
                    <a:pt x="348" y="203"/>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534" name="Freeform 1297"/>
          <p:cNvSpPr>
            <a:spLocks/>
          </p:cNvSpPr>
          <p:nvPr/>
        </p:nvSpPr>
        <p:spPr bwMode="auto">
          <a:xfrm>
            <a:off x="5097659" y="3034663"/>
            <a:ext cx="316916" cy="487192"/>
          </a:xfrm>
          <a:custGeom>
            <a:avLst/>
            <a:gdLst/>
            <a:ahLst/>
            <a:cxnLst>
              <a:cxn ang="0">
                <a:pos x="0" y="37"/>
              </a:cxn>
              <a:cxn ang="0">
                <a:pos x="420" y="0"/>
              </a:cxn>
              <a:cxn ang="0">
                <a:pos x="539" y="401"/>
              </a:cxn>
              <a:cxn ang="0">
                <a:pos x="550" y="416"/>
              </a:cxn>
              <a:cxn ang="0">
                <a:pos x="561" y="443"/>
              </a:cxn>
              <a:cxn ang="0">
                <a:pos x="565" y="458"/>
              </a:cxn>
              <a:cxn ang="0">
                <a:pos x="576" y="465"/>
              </a:cxn>
              <a:cxn ang="0">
                <a:pos x="591" y="479"/>
              </a:cxn>
              <a:cxn ang="0">
                <a:pos x="583" y="495"/>
              </a:cxn>
              <a:cxn ang="0">
                <a:pos x="598" y="513"/>
              </a:cxn>
              <a:cxn ang="0">
                <a:pos x="593" y="517"/>
              </a:cxn>
              <a:cxn ang="0">
                <a:pos x="583" y="537"/>
              </a:cxn>
              <a:cxn ang="0">
                <a:pos x="583" y="565"/>
              </a:cxn>
              <a:cxn ang="0">
                <a:pos x="571" y="585"/>
              </a:cxn>
              <a:cxn ang="0">
                <a:pos x="571" y="621"/>
              </a:cxn>
              <a:cxn ang="0">
                <a:pos x="593" y="663"/>
              </a:cxn>
              <a:cxn ang="0">
                <a:pos x="591" y="710"/>
              </a:cxn>
              <a:cxn ang="0">
                <a:pos x="613" y="747"/>
              </a:cxn>
              <a:cxn ang="0">
                <a:pos x="616" y="752"/>
              </a:cxn>
              <a:cxn ang="0">
                <a:pos x="169" y="799"/>
              </a:cxn>
              <a:cxn ang="0">
                <a:pos x="169" y="804"/>
              </a:cxn>
              <a:cxn ang="0">
                <a:pos x="169" y="809"/>
              </a:cxn>
              <a:cxn ang="0">
                <a:pos x="161" y="814"/>
              </a:cxn>
              <a:cxn ang="0">
                <a:pos x="169" y="829"/>
              </a:cxn>
              <a:cxn ang="0">
                <a:pos x="179" y="846"/>
              </a:cxn>
              <a:cxn ang="0">
                <a:pos x="191" y="855"/>
              </a:cxn>
              <a:cxn ang="0">
                <a:pos x="194" y="855"/>
              </a:cxn>
              <a:cxn ang="0">
                <a:pos x="206" y="866"/>
              </a:cxn>
              <a:cxn ang="0">
                <a:pos x="212" y="871"/>
              </a:cxn>
              <a:cxn ang="0">
                <a:pos x="202" y="888"/>
              </a:cxn>
              <a:cxn ang="0">
                <a:pos x="202" y="892"/>
              </a:cxn>
              <a:cxn ang="0">
                <a:pos x="212" y="898"/>
              </a:cxn>
              <a:cxn ang="0">
                <a:pos x="216" y="903"/>
              </a:cxn>
              <a:cxn ang="0">
                <a:pos x="216" y="908"/>
              </a:cxn>
              <a:cxn ang="0">
                <a:pos x="206" y="913"/>
              </a:cxn>
              <a:cxn ang="0">
                <a:pos x="199" y="917"/>
              </a:cxn>
              <a:cxn ang="0">
                <a:pos x="179" y="939"/>
              </a:cxn>
              <a:cxn ang="0">
                <a:pos x="161" y="939"/>
              </a:cxn>
              <a:cxn ang="0">
                <a:pos x="147" y="939"/>
              </a:cxn>
              <a:cxn ang="0">
                <a:pos x="129" y="913"/>
              </a:cxn>
              <a:cxn ang="0">
                <a:pos x="118" y="888"/>
              </a:cxn>
              <a:cxn ang="0">
                <a:pos x="118" y="878"/>
              </a:cxn>
              <a:cxn ang="0">
                <a:pos x="108" y="851"/>
              </a:cxn>
              <a:cxn ang="0">
                <a:pos x="93" y="878"/>
              </a:cxn>
              <a:cxn ang="0">
                <a:pos x="90" y="920"/>
              </a:cxn>
              <a:cxn ang="0">
                <a:pos x="86" y="930"/>
              </a:cxn>
              <a:cxn ang="0">
                <a:pos x="53" y="920"/>
              </a:cxn>
              <a:cxn ang="0">
                <a:pos x="47" y="930"/>
              </a:cxn>
              <a:cxn ang="0">
                <a:pos x="38" y="934"/>
              </a:cxn>
              <a:cxn ang="0">
                <a:pos x="3" y="645"/>
              </a:cxn>
              <a:cxn ang="0">
                <a:pos x="0" y="621"/>
              </a:cxn>
              <a:cxn ang="0">
                <a:pos x="10" y="53"/>
              </a:cxn>
              <a:cxn ang="0">
                <a:pos x="0" y="37"/>
              </a:cxn>
            </a:cxnLst>
            <a:rect l="0" t="0" r="r" b="b"/>
            <a:pathLst>
              <a:path w="616" h="939">
                <a:moveTo>
                  <a:pt x="0" y="37"/>
                </a:moveTo>
                <a:lnTo>
                  <a:pt x="420" y="0"/>
                </a:lnTo>
                <a:lnTo>
                  <a:pt x="539" y="401"/>
                </a:lnTo>
                <a:lnTo>
                  <a:pt x="550" y="416"/>
                </a:lnTo>
                <a:lnTo>
                  <a:pt x="561" y="443"/>
                </a:lnTo>
                <a:lnTo>
                  <a:pt x="565" y="458"/>
                </a:lnTo>
                <a:lnTo>
                  <a:pt x="576" y="465"/>
                </a:lnTo>
                <a:lnTo>
                  <a:pt x="591" y="479"/>
                </a:lnTo>
                <a:lnTo>
                  <a:pt x="583" y="495"/>
                </a:lnTo>
                <a:lnTo>
                  <a:pt x="598" y="513"/>
                </a:lnTo>
                <a:lnTo>
                  <a:pt x="593" y="517"/>
                </a:lnTo>
                <a:lnTo>
                  <a:pt x="583" y="537"/>
                </a:lnTo>
                <a:lnTo>
                  <a:pt x="583" y="565"/>
                </a:lnTo>
                <a:lnTo>
                  <a:pt x="571" y="585"/>
                </a:lnTo>
                <a:lnTo>
                  <a:pt x="571" y="621"/>
                </a:lnTo>
                <a:lnTo>
                  <a:pt x="593" y="663"/>
                </a:lnTo>
                <a:lnTo>
                  <a:pt x="591" y="710"/>
                </a:lnTo>
                <a:lnTo>
                  <a:pt x="613" y="747"/>
                </a:lnTo>
                <a:lnTo>
                  <a:pt x="616" y="752"/>
                </a:lnTo>
                <a:lnTo>
                  <a:pt x="169" y="799"/>
                </a:lnTo>
                <a:lnTo>
                  <a:pt x="169" y="804"/>
                </a:lnTo>
                <a:lnTo>
                  <a:pt x="169" y="809"/>
                </a:lnTo>
                <a:lnTo>
                  <a:pt x="161" y="814"/>
                </a:lnTo>
                <a:lnTo>
                  <a:pt x="169" y="829"/>
                </a:lnTo>
                <a:lnTo>
                  <a:pt x="179" y="846"/>
                </a:lnTo>
                <a:lnTo>
                  <a:pt x="191" y="855"/>
                </a:lnTo>
                <a:lnTo>
                  <a:pt x="194" y="855"/>
                </a:lnTo>
                <a:lnTo>
                  <a:pt x="206" y="866"/>
                </a:lnTo>
                <a:lnTo>
                  <a:pt x="212" y="871"/>
                </a:lnTo>
                <a:lnTo>
                  <a:pt x="202" y="888"/>
                </a:lnTo>
                <a:lnTo>
                  <a:pt x="202" y="892"/>
                </a:lnTo>
                <a:lnTo>
                  <a:pt x="212" y="898"/>
                </a:lnTo>
                <a:lnTo>
                  <a:pt x="216" y="903"/>
                </a:lnTo>
                <a:lnTo>
                  <a:pt x="216" y="908"/>
                </a:lnTo>
                <a:lnTo>
                  <a:pt x="206" y="913"/>
                </a:lnTo>
                <a:lnTo>
                  <a:pt x="199" y="917"/>
                </a:lnTo>
                <a:lnTo>
                  <a:pt x="179" y="939"/>
                </a:lnTo>
                <a:lnTo>
                  <a:pt x="161" y="939"/>
                </a:lnTo>
                <a:lnTo>
                  <a:pt x="147" y="939"/>
                </a:lnTo>
                <a:lnTo>
                  <a:pt x="129" y="913"/>
                </a:lnTo>
                <a:lnTo>
                  <a:pt x="118" y="888"/>
                </a:lnTo>
                <a:lnTo>
                  <a:pt x="118" y="878"/>
                </a:lnTo>
                <a:lnTo>
                  <a:pt x="108" y="851"/>
                </a:lnTo>
                <a:lnTo>
                  <a:pt x="93" y="878"/>
                </a:lnTo>
                <a:lnTo>
                  <a:pt x="90" y="920"/>
                </a:lnTo>
                <a:lnTo>
                  <a:pt x="86" y="930"/>
                </a:lnTo>
                <a:lnTo>
                  <a:pt x="53" y="920"/>
                </a:lnTo>
                <a:lnTo>
                  <a:pt x="47" y="930"/>
                </a:lnTo>
                <a:lnTo>
                  <a:pt x="38" y="934"/>
                </a:lnTo>
                <a:lnTo>
                  <a:pt x="3" y="645"/>
                </a:lnTo>
                <a:lnTo>
                  <a:pt x="0" y="621"/>
                </a:lnTo>
                <a:lnTo>
                  <a:pt x="10" y="53"/>
                </a:lnTo>
                <a:lnTo>
                  <a:pt x="0" y="37"/>
                </a:lnTo>
                <a:close/>
              </a:path>
            </a:pathLst>
          </a:custGeom>
          <a:gradFill>
            <a:gsLst>
              <a:gs pos="58000">
                <a:srgbClr val="CCCCFF"/>
              </a:gs>
              <a:gs pos="59000">
                <a:srgbClr val="92D050"/>
              </a:gs>
            </a:gsLst>
            <a:lin ang="13800000" scaled="0"/>
          </a:gra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35" name="Freeform 1298"/>
          <p:cNvSpPr>
            <a:spLocks/>
          </p:cNvSpPr>
          <p:nvPr/>
        </p:nvSpPr>
        <p:spPr bwMode="auto">
          <a:xfrm>
            <a:off x="5091154" y="3027024"/>
            <a:ext cx="316916" cy="487192"/>
          </a:xfrm>
          <a:custGeom>
            <a:avLst/>
            <a:gdLst/>
            <a:ahLst/>
            <a:cxnLst>
              <a:cxn ang="0">
                <a:pos x="0" y="37"/>
              </a:cxn>
              <a:cxn ang="0">
                <a:pos x="420" y="0"/>
              </a:cxn>
              <a:cxn ang="0">
                <a:pos x="539" y="401"/>
              </a:cxn>
              <a:cxn ang="0">
                <a:pos x="550" y="416"/>
              </a:cxn>
              <a:cxn ang="0">
                <a:pos x="561" y="443"/>
              </a:cxn>
              <a:cxn ang="0">
                <a:pos x="565" y="458"/>
              </a:cxn>
              <a:cxn ang="0">
                <a:pos x="576" y="465"/>
              </a:cxn>
              <a:cxn ang="0">
                <a:pos x="591" y="479"/>
              </a:cxn>
              <a:cxn ang="0">
                <a:pos x="583" y="495"/>
              </a:cxn>
              <a:cxn ang="0">
                <a:pos x="598" y="513"/>
              </a:cxn>
              <a:cxn ang="0">
                <a:pos x="593" y="517"/>
              </a:cxn>
              <a:cxn ang="0">
                <a:pos x="583" y="537"/>
              </a:cxn>
              <a:cxn ang="0">
                <a:pos x="583" y="565"/>
              </a:cxn>
              <a:cxn ang="0">
                <a:pos x="571" y="585"/>
              </a:cxn>
              <a:cxn ang="0">
                <a:pos x="571" y="621"/>
              </a:cxn>
              <a:cxn ang="0">
                <a:pos x="593" y="663"/>
              </a:cxn>
              <a:cxn ang="0">
                <a:pos x="591" y="710"/>
              </a:cxn>
              <a:cxn ang="0">
                <a:pos x="613" y="747"/>
              </a:cxn>
              <a:cxn ang="0">
                <a:pos x="616" y="752"/>
              </a:cxn>
              <a:cxn ang="0">
                <a:pos x="169" y="799"/>
              </a:cxn>
              <a:cxn ang="0">
                <a:pos x="169" y="804"/>
              </a:cxn>
              <a:cxn ang="0">
                <a:pos x="169" y="809"/>
              </a:cxn>
              <a:cxn ang="0">
                <a:pos x="161" y="814"/>
              </a:cxn>
              <a:cxn ang="0">
                <a:pos x="169" y="829"/>
              </a:cxn>
              <a:cxn ang="0">
                <a:pos x="179" y="846"/>
              </a:cxn>
              <a:cxn ang="0">
                <a:pos x="191" y="855"/>
              </a:cxn>
              <a:cxn ang="0">
                <a:pos x="194" y="855"/>
              </a:cxn>
              <a:cxn ang="0">
                <a:pos x="206" y="866"/>
              </a:cxn>
              <a:cxn ang="0">
                <a:pos x="212" y="871"/>
              </a:cxn>
              <a:cxn ang="0">
                <a:pos x="202" y="888"/>
              </a:cxn>
              <a:cxn ang="0">
                <a:pos x="202" y="892"/>
              </a:cxn>
              <a:cxn ang="0">
                <a:pos x="212" y="898"/>
              </a:cxn>
              <a:cxn ang="0">
                <a:pos x="216" y="903"/>
              </a:cxn>
              <a:cxn ang="0">
                <a:pos x="216" y="908"/>
              </a:cxn>
              <a:cxn ang="0">
                <a:pos x="206" y="913"/>
              </a:cxn>
              <a:cxn ang="0">
                <a:pos x="199" y="917"/>
              </a:cxn>
              <a:cxn ang="0">
                <a:pos x="179" y="939"/>
              </a:cxn>
              <a:cxn ang="0">
                <a:pos x="161" y="939"/>
              </a:cxn>
              <a:cxn ang="0">
                <a:pos x="147" y="939"/>
              </a:cxn>
              <a:cxn ang="0">
                <a:pos x="129" y="913"/>
              </a:cxn>
              <a:cxn ang="0">
                <a:pos x="118" y="888"/>
              </a:cxn>
              <a:cxn ang="0">
                <a:pos x="118" y="878"/>
              </a:cxn>
              <a:cxn ang="0">
                <a:pos x="108" y="851"/>
              </a:cxn>
              <a:cxn ang="0">
                <a:pos x="93" y="878"/>
              </a:cxn>
              <a:cxn ang="0">
                <a:pos x="90" y="920"/>
              </a:cxn>
              <a:cxn ang="0">
                <a:pos x="86" y="930"/>
              </a:cxn>
              <a:cxn ang="0">
                <a:pos x="53" y="920"/>
              </a:cxn>
              <a:cxn ang="0">
                <a:pos x="47" y="930"/>
              </a:cxn>
              <a:cxn ang="0">
                <a:pos x="38" y="934"/>
              </a:cxn>
              <a:cxn ang="0">
                <a:pos x="3" y="645"/>
              </a:cxn>
              <a:cxn ang="0">
                <a:pos x="0" y="621"/>
              </a:cxn>
              <a:cxn ang="0">
                <a:pos x="10" y="53"/>
              </a:cxn>
              <a:cxn ang="0">
                <a:pos x="0" y="37"/>
              </a:cxn>
            </a:cxnLst>
            <a:rect l="0" t="0" r="r" b="b"/>
            <a:pathLst>
              <a:path w="616" h="939">
                <a:moveTo>
                  <a:pt x="0" y="37"/>
                </a:moveTo>
                <a:lnTo>
                  <a:pt x="420" y="0"/>
                </a:lnTo>
                <a:lnTo>
                  <a:pt x="539" y="401"/>
                </a:lnTo>
                <a:lnTo>
                  <a:pt x="550" y="416"/>
                </a:lnTo>
                <a:lnTo>
                  <a:pt x="561" y="443"/>
                </a:lnTo>
                <a:lnTo>
                  <a:pt x="565" y="458"/>
                </a:lnTo>
                <a:lnTo>
                  <a:pt x="576" y="465"/>
                </a:lnTo>
                <a:lnTo>
                  <a:pt x="591" y="479"/>
                </a:lnTo>
                <a:lnTo>
                  <a:pt x="583" y="495"/>
                </a:lnTo>
                <a:lnTo>
                  <a:pt x="598" y="513"/>
                </a:lnTo>
                <a:lnTo>
                  <a:pt x="593" y="517"/>
                </a:lnTo>
                <a:lnTo>
                  <a:pt x="583" y="537"/>
                </a:lnTo>
                <a:lnTo>
                  <a:pt x="583" y="565"/>
                </a:lnTo>
                <a:lnTo>
                  <a:pt x="571" y="585"/>
                </a:lnTo>
                <a:lnTo>
                  <a:pt x="571" y="621"/>
                </a:lnTo>
                <a:lnTo>
                  <a:pt x="593" y="663"/>
                </a:lnTo>
                <a:lnTo>
                  <a:pt x="591" y="710"/>
                </a:lnTo>
                <a:lnTo>
                  <a:pt x="613" y="747"/>
                </a:lnTo>
                <a:lnTo>
                  <a:pt x="616" y="752"/>
                </a:lnTo>
                <a:lnTo>
                  <a:pt x="169" y="799"/>
                </a:lnTo>
                <a:lnTo>
                  <a:pt x="169" y="804"/>
                </a:lnTo>
                <a:lnTo>
                  <a:pt x="169" y="809"/>
                </a:lnTo>
                <a:lnTo>
                  <a:pt x="161" y="814"/>
                </a:lnTo>
                <a:lnTo>
                  <a:pt x="169" y="829"/>
                </a:lnTo>
                <a:lnTo>
                  <a:pt x="179" y="846"/>
                </a:lnTo>
                <a:lnTo>
                  <a:pt x="191" y="855"/>
                </a:lnTo>
                <a:lnTo>
                  <a:pt x="194" y="855"/>
                </a:lnTo>
                <a:lnTo>
                  <a:pt x="206" y="866"/>
                </a:lnTo>
                <a:lnTo>
                  <a:pt x="212" y="871"/>
                </a:lnTo>
                <a:lnTo>
                  <a:pt x="202" y="888"/>
                </a:lnTo>
                <a:lnTo>
                  <a:pt x="202" y="892"/>
                </a:lnTo>
                <a:lnTo>
                  <a:pt x="212" y="898"/>
                </a:lnTo>
                <a:lnTo>
                  <a:pt x="216" y="903"/>
                </a:lnTo>
                <a:lnTo>
                  <a:pt x="216" y="908"/>
                </a:lnTo>
                <a:lnTo>
                  <a:pt x="206" y="913"/>
                </a:lnTo>
                <a:lnTo>
                  <a:pt x="199" y="917"/>
                </a:lnTo>
                <a:lnTo>
                  <a:pt x="179" y="939"/>
                </a:lnTo>
                <a:lnTo>
                  <a:pt x="161" y="939"/>
                </a:lnTo>
                <a:lnTo>
                  <a:pt x="147" y="939"/>
                </a:lnTo>
                <a:lnTo>
                  <a:pt x="129" y="913"/>
                </a:lnTo>
                <a:lnTo>
                  <a:pt x="118" y="888"/>
                </a:lnTo>
                <a:lnTo>
                  <a:pt x="118" y="878"/>
                </a:lnTo>
                <a:lnTo>
                  <a:pt x="108" y="851"/>
                </a:lnTo>
                <a:lnTo>
                  <a:pt x="93" y="878"/>
                </a:lnTo>
                <a:lnTo>
                  <a:pt x="90" y="920"/>
                </a:lnTo>
                <a:lnTo>
                  <a:pt x="86" y="930"/>
                </a:lnTo>
                <a:lnTo>
                  <a:pt x="53" y="920"/>
                </a:lnTo>
                <a:lnTo>
                  <a:pt x="47" y="930"/>
                </a:lnTo>
                <a:lnTo>
                  <a:pt x="38" y="934"/>
                </a:lnTo>
                <a:lnTo>
                  <a:pt x="3" y="645"/>
                </a:lnTo>
                <a:lnTo>
                  <a:pt x="0" y="621"/>
                </a:lnTo>
                <a:lnTo>
                  <a:pt x="10" y="53"/>
                </a:lnTo>
                <a:lnTo>
                  <a:pt x="0" y="37"/>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536" name="Group 1309"/>
          <p:cNvGrpSpPr>
            <a:grpSpLocks/>
          </p:cNvGrpSpPr>
          <p:nvPr/>
        </p:nvGrpSpPr>
        <p:grpSpPr bwMode="auto">
          <a:xfrm>
            <a:off x="5371027" y="2752555"/>
            <a:ext cx="721294" cy="299891"/>
            <a:chOff x="-1026" y="-421"/>
            <a:chExt cx="1402" cy="578"/>
          </a:xfrm>
        </p:grpSpPr>
        <p:sp>
          <p:nvSpPr>
            <p:cNvPr id="537" name="Freeform 1299"/>
            <p:cNvSpPr>
              <a:spLocks/>
            </p:cNvSpPr>
            <p:nvPr/>
          </p:nvSpPr>
          <p:spPr bwMode="auto">
            <a:xfrm>
              <a:off x="-1026" y="-289"/>
              <a:ext cx="558" cy="379"/>
            </a:xfrm>
            <a:custGeom>
              <a:avLst/>
              <a:gdLst/>
              <a:ahLst/>
              <a:cxnLst>
                <a:cxn ang="0">
                  <a:pos x="443" y="187"/>
                </a:cxn>
                <a:cxn ang="0">
                  <a:pos x="464" y="187"/>
                </a:cxn>
                <a:cxn ang="0">
                  <a:pos x="495" y="141"/>
                </a:cxn>
                <a:cxn ang="0">
                  <a:pos x="529" y="141"/>
                </a:cxn>
                <a:cxn ang="0">
                  <a:pos x="543" y="113"/>
                </a:cxn>
                <a:cxn ang="0">
                  <a:pos x="543" y="83"/>
                </a:cxn>
                <a:cxn ang="0">
                  <a:pos x="558" y="87"/>
                </a:cxn>
                <a:cxn ang="0">
                  <a:pos x="558" y="20"/>
                </a:cxn>
                <a:cxn ang="0">
                  <a:pos x="539" y="20"/>
                </a:cxn>
                <a:cxn ang="0">
                  <a:pos x="545" y="0"/>
                </a:cxn>
                <a:cxn ang="0">
                  <a:pos x="496" y="6"/>
                </a:cxn>
                <a:cxn ang="0">
                  <a:pos x="486" y="5"/>
                </a:cxn>
                <a:cxn ang="0">
                  <a:pos x="470" y="6"/>
                </a:cxn>
                <a:cxn ang="0">
                  <a:pos x="427" y="10"/>
                </a:cxn>
                <a:cxn ang="0">
                  <a:pos x="433" y="5"/>
                </a:cxn>
                <a:cxn ang="0">
                  <a:pos x="389" y="10"/>
                </a:cxn>
                <a:cxn ang="0">
                  <a:pos x="389" y="15"/>
                </a:cxn>
                <a:cxn ang="0">
                  <a:pos x="383" y="27"/>
                </a:cxn>
                <a:cxn ang="0">
                  <a:pos x="383" y="46"/>
                </a:cxn>
                <a:cxn ang="0">
                  <a:pos x="383" y="56"/>
                </a:cxn>
                <a:cxn ang="0">
                  <a:pos x="378" y="69"/>
                </a:cxn>
                <a:cxn ang="0">
                  <a:pos x="356" y="77"/>
                </a:cxn>
                <a:cxn ang="0">
                  <a:pos x="332" y="126"/>
                </a:cxn>
                <a:cxn ang="0">
                  <a:pos x="306" y="126"/>
                </a:cxn>
                <a:cxn ang="0">
                  <a:pos x="291" y="131"/>
                </a:cxn>
                <a:cxn ang="0">
                  <a:pos x="270" y="146"/>
                </a:cxn>
                <a:cxn ang="0">
                  <a:pos x="270" y="151"/>
                </a:cxn>
                <a:cxn ang="0">
                  <a:pos x="260" y="156"/>
                </a:cxn>
                <a:cxn ang="0">
                  <a:pos x="247" y="151"/>
                </a:cxn>
                <a:cxn ang="0">
                  <a:pos x="242" y="151"/>
                </a:cxn>
                <a:cxn ang="0">
                  <a:pos x="226" y="165"/>
                </a:cxn>
                <a:cxn ang="0">
                  <a:pos x="226" y="170"/>
                </a:cxn>
                <a:cxn ang="0">
                  <a:pos x="220" y="175"/>
                </a:cxn>
                <a:cxn ang="0">
                  <a:pos x="210" y="171"/>
                </a:cxn>
                <a:cxn ang="0">
                  <a:pos x="210" y="175"/>
                </a:cxn>
                <a:cxn ang="0">
                  <a:pos x="203" y="193"/>
                </a:cxn>
                <a:cxn ang="0">
                  <a:pos x="182" y="214"/>
                </a:cxn>
                <a:cxn ang="0">
                  <a:pos x="163" y="222"/>
                </a:cxn>
                <a:cxn ang="0">
                  <a:pos x="123" y="252"/>
                </a:cxn>
                <a:cxn ang="0">
                  <a:pos x="90" y="258"/>
                </a:cxn>
                <a:cxn ang="0">
                  <a:pos x="54" y="275"/>
                </a:cxn>
                <a:cxn ang="0">
                  <a:pos x="48" y="289"/>
                </a:cxn>
                <a:cxn ang="0">
                  <a:pos x="36" y="299"/>
                </a:cxn>
                <a:cxn ang="0">
                  <a:pos x="43" y="311"/>
                </a:cxn>
                <a:cxn ang="0">
                  <a:pos x="36" y="321"/>
                </a:cxn>
                <a:cxn ang="0">
                  <a:pos x="26" y="331"/>
                </a:cxn>
                <a:cxn ang="0">
                  <a:pos x="21" y="335"/>
                </a:cxn>
                <a:cxn ang="0">
                  <a:pos x="8" y="335"/>
                </a:cxn>
                <a:cxn ang="0">
                  <a:pos x="0" y="379"/>
                </a:cxn>
                <a:cxn ang="0">
                  <a:pos x="242" y="348"/>
                </a:cxn>
                <a:cxn ang="0">
                  <a:pos x="290" y="321"/>
                </a:cxn>
                <a:cxn ang="0">
                  <a:pos x="303" y="321"/>
                </a:cxn>
                <a:cxn ang="0">
                  <a:pos x="306" y="314"/>
                </a:cxn>
                <a:cxn ang="0">
                  <a:pos x="350" y="296"/>
                </a:cxn>
                <a:cxn ang="0">
                  <a:pos x="355" y="289"/>
                </a:cxn>
                <a:cxn ang="0">
                  <a:pos x="356" y="289"/>
                </a:cxn>
                <a:cxn ang="0">
                  <a:pos x="430" y="282"/>
                </a:cxn>
                <a:cxn ang="0">
                  <a:pos x="443" y="242"/>
                </a:cxn>
                <a:cxn ang="0">
                  <a:pos x="443" y="187"/>
                </a:cxn>
              </a:cxnLst>
              <a:rect l="0" t="0" r="r" b="b"/>
              <a:pathLst>
                <a:path w="558" h="379">
                  <a:moveTo>
                    <a:pt x="443" y="187"/>
                  </a:moveTo>
                  <a:lnTo>
                    <a:pt x="464" y="187"/>
                  </a:lnTo>
                  <a:lnTo>
                    <a:pt x="495" y="141"/>
                  </a:lnTo>
                  <a:lnTo>
                    <a:pt x="529" y="141"/>
                  </a:lnTo>
                  <a:lnTo>
                    <a:pt x="543" y="113"/>
                  </a:lnTo>
                  <a:lnTo>
                    <a:pt x="543" y="83"/>
                  </a:lnTo>
                  <a:lnTo>
                    <a:pt x="558" y="87"/>
                  </a:lnTo>
                  <a:lnTo>
                    <a:pt x="558" y="20"/>
                  </a:lnTo>
                  <a:lnTo>
                    <a:pt x="539" y="20"/>
                  </a:lnTo>
                  <a:lnTo>
                    <a:pt x="545" y="0"/>
                  </a:lnTo>
                  <a:lnTo>
                    <a:pt x="496" y="6"/>
                  </a:lnTo>
                  <a:lnTo>
                    <a:pt x="486" y="5"/>
                  </a:lnTo>
                  <a:lnTo>
                    <a:pt x="470" y="6"/>
                  </a:lnTo>
                  <a:lnTo>
                    <a:pt x="427" y="10"/>
                  </a:lnTo>
                  <a:lnTo>
                    <a:pt x="433" y="5"/>
                  </a:lnTo>
                  <a:lnTo>
                    <a:pt x="389" y="10"/>
                  </a:lnTo>
                  <a:lnTo>
                    <a:pt x="389" y="15"/>
                  </a:lnTo>
                  <a:lnTo>
                    <a:pt x="383" y="27"/>
                  </a:lnTo>
                  <a:lnTo>
                    <a:pt x="383" y="46"/>
                  </a:lnTo>
                  <a:lnTo>
                    <a:pt x="383" y="56"/>
                  </a:lnTo>
                  <a:lnTo>
                    <a:pt x="378" y="69"/>
                  </a:lnTo>
                  <a:lnTo>
                    <a:pt x="356" y="77"/>
                  </a:lnTo>
                  <a:lnTo>
                    <a:pt x="332" y="126"/>
                  </a:lnTo>
                  <a:lnTo>
                    <a:pt x="306" y="126"/>
                  </a:lnTo>
                  <a:lnTo>
                    <a:pt x="291" y="131"/>
                  </a:lnTo>
                  <a:lnTo>
                    <a:pt x="270" y="146"/>
                  </a:lnTo>
                  <a:lnTo>
                    <a:pt x="270" y="151"/>
                  </a:lnTo>
                  <a:lnTo>
                    <a:pt x="260" y="156"/>
                  </a:lnTo>
                  <a:lnTo>
                    <a:pt x="247" y="151"/>
                  </a:lnTo>
                  <a:lnTo>
                    <a:pt x="242" y="151"/>
                  </a:lnTo>
                  <a:lnTo>
                    <a:pt x="226" y="165"/>
                  </a:lnTo>
                  <a:lnTo>
                    <a:pt x="226" y="170"/>
                  </a:lnTo>
                  <a:lnTo>
                    <a:pt x="220" y="175"/>
                  </a:lnTo>
                  <a:lnTo>
                    <a:pt x="210" y="171"/>
                  </a:lnTo>
                  <a:lnTo>
                    <a:pt x="210" y="175"/>
                  </a:lnTo>
                  <a:lnTo>
                    <a:pt x="203" y="193"/>
                  </a:lnTo>
                  <a:lnTo>
                    <a:pt x="182" y="214"/>
                  </a:lnTo>
                  <a:lnTo>
                    <a:pt x="163" y="222"/>
                  </a:lnTo>
                  <a:lnTo>
                    <a:pt x="123" y="252"/>
                  </a:lnTo>
                  <a:lnTo>
                    <a:pt x="90" y="258"/>
                  </a:lnTo>
                  <a:lnTo>
                    <a:pt x="54" y="275"/>
                  </a:lnTo>
                  <a:lnTo>
                    <a:pt x="48" y="289"/>
                  </a:lnTo>
                  <a:lnTo>
                    <a:pt x="36" y="299"/>
                  </a:lnTo>
                  <a:lnTo>
                    <a:pt x="43" y="311"/>
                  </a:lnTo>
                  <a:lnTo>
                    <a:pt x="36" y="321"/>
                  </a:lnTo>
                  <a:lnTo>
                    <a:pt x="26" y="331"/>
                  </a:lnTo>
                  <a:lnTo>
                    <a:pt x="21" y="335"/>
                  </a:lnTo>
                  <a:lnTo>
                    <a:pt x="8" y="335"/>
                  </a:lnTo>
                  <a:lnTo>
                    <a:pt x="0" y="379"/>
                  </a:lnTo>
                  <a:lnTo>
                    <a:pt x="242" y="348"/>
                  </a:lnTo>
                  <a:lnTo>
                    <a:pt x="290" y="321"/>
                  </a:lnTo>
                  <a:lnTo>
                    <a:pt x="303" y="321"/>
                  </a:lnTo>
                  <a:lnTo>
                    <a:pt x="306" y="314"/>
                  </a:lnTo>
                  <a:lnTo>
                    <a:pt x="350" y="296"/>
                  </a:lnTo>
                  <a:lnTo>
                    <a:pt x="355" y="289"/>
                  </a:lnTo>
                  <a:lnTo>
                    <a:pt x="356" y="289"/>
                  </a:lnTo>
                  <a:lnTo>
                    <a:pt x="430" y="282"/>
                  </a:lnTo>
                  <a:lnTo>
                    <a:pt x="443" y="242"/>
                  </a:lnTo>
                  <a:lnTo>
                    <a:pt x="443" y="18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38" name="Freeform 1300"/>
            <p:cNvSpPr>
              <a:spLocks/>
            </p:cNvSpPr>
            <p:nvPr/>
          </p:nvSpPr>
          <p:spPr bwMode="auto">
            <a:xfrm>
              <a:off x="-1026" y="-289"/>
              <a:ext cx="558" cy="379"/>
            </a:xfrm>
            <a:custGeom>
              <a:avLst/>
              <a:gdLst/>
              <a:ahLst/>
              <a:cxnLst>
                <a:cxn ang="0">
                  <a:pos x="443" y="187"/>
                </a:cxn>
                <a:cxn ang="0">
                  <a:pos x="464" y="187"/>
                </a:cxn>
                <a:cxn ang="0">
                  <a:pos x="495" y="141"/>
                </a:cxn>
                <a:cxn ang="0">
                  <a:pos x="529" y="141"/>
                </a:cxn>
                <a:cxn ang="0">
                  <a:pos x="543" y="113"/>
                </a:cxn>
                <a:cxn ang="0">
                  <a:pos x="543" y="83"/>
                </a:cxn>
                <a:cxn ang="0">
                  <a:pos x="558" y="87"/>
                </a:cxn>
                <a:cxn ang="0">
                  <a:pos x="558" y="20"/>
                </a:cxn>
                <a:cxn ang="0">
                  <a:pos x="539" y="20"/>
                </a:cxn>
                <a:cxn ang="0">
                  <a:pos x="545" y="0"/>
                </a:cxn>
                <a:cxn ang="0">
                  <a:pos x="496" y="6"/>
                </a:cxn>
                <a:cxn ang="0">
                  <a:pos x="486" y="5"/>
                </a:cxn>
                <a:cxn ang="0">
                  <a:pos x="470" y="6"/>
                </a:cxn>
                <a:cxn ang="0">
                  <a:pos x="427" y="10"/>
                </a:cxn>
                <a:cxn ang="0">
                  <a:pos x="433" y="5"/>
                </a:cxn>
                <a:cxn ang="0">
                  <a:pos x="389" y="10"/>
                </a:cxn>
                <a:cxn ang="0">
                  <a:pos x="389" y="15"/>
                </a:cxn>
                <a:cxn ang="0">
                  <a:pos x="383" y="27"/>
                </a:cxn>
                <a:cxn ang="0">
                  <a:pos x="383" y="46"/>
                </a:cxn>
                <a:cxn ang="0">
                  <a:pos x="383" y="56"/>
                </a:cxn>
                <a:cxn ang="0">
                  <a:pos x="378" y="69"/>
                </a:cxn>
                <a:cxn ang="0">
                  <a:pos x="356" y="77"/>
                </a:cxn>
                <a:cxn ang="0">
                  <a:pos x="332" y="126"/>
                </a:cxn>
                <a:cxn ang="0">
                  <a:pos x="306" y="126"/>
                </a:cxn>
                <a:cxn ang="0">
                  <a:pos x="291" y="131"/>
                </a:cxn>
                <a:cxn ang="0">
                  <a:pos x="270" y="146"/>
                </a:cxn>
                <a:cxn ang="0">
                  <a:pos x="270" y="151"/>
                </a:cxn>
                <a:cxn ang="0">
                  <a:pos x="260" y="156"/>
                </a:cxn>
                <a:cxn ang="0">
                  <a:pos x="247" y="151"/>
                </a:cxn>
                <a:cxn ang="0">
                  <a:pos x="242" y="151"/>
                </a:cxn>
                <a:cxn ang="0">
                  <a:pos x="226" y="165"/>
                </a:cxn>
                <a:cxn ang="0">
                  <a:pos x="226" y="170"/>
                </a:cxn>
                <a:cxn ang="0">
                  <a:pos x="220" y="175"/>
                </a:cxn>
                <a:cxn ang="0">
                  <a:pos x="210" y="171"/>
                </a:cxn>
                <a:cxn ang="0">
                  <a:pos x="210" y="175"/>
                </a:cxn>
                <a:cxn ang="0">
                  <a:pos x="203" y="193"/>
                </a:cxn>
                <a:cxn ang="0">
                  <a:pos x="182" y="214"/>
                </a:cxn>
                <a:cxn ang="0">
                  <a:pos x="163" y="222"/>
                </a:cxn>
                <a:cxn ang="0">
                  <a:pos x="123" y="252"/>
                </a:cxn>
                <a:cxn ang="0">
                  <a:pos x="90" y="258"/>
                </a:cxn>
                <a:cxn ang="0">
                  <a:pos x="54" y="275"/>
                </a:cxn>
                <a:cxn ang="0">
                  <a:pos x="48" y="289"/>
                </a:cxn>
                <a:cxn ang="0">
                  <a:pos x="36" y="299"/>
                </a:cxn>
                <a:cxn ang="0">
                  <a:pos x="43" y="311"/>
                </a:cxn>
                <a:cxn ang="0">
                  <a:pos x="36" y="321"/>
                </a:cxn>
                <a:cxn ang="0">
                  <a:pos x="26" y="331"/>
                </a:cxn>
                <a:cxn ang="0">
                  <a:pos x="21" y="335"/>
                </a:cxn>
                <a:cxn ang="0">
                  <a:pos x="8" y="335"/>
                </a:cxn>
                <a:cxn ang="0">
                  <a:pos x="0" y="379"/>
                </a:cxn>
                <a:cxn ang="0">
                  <a:pos x="242" y="348"/>
                </a:cxn>
                <a:cxn ang="0">
                  <a:pos x="290" y="321"/>
                </a:cxn>
                <a:cxn ang="0">
                  <a:pos x="303" y="321"/>
                </a:cxn>
                <a:cxn ang="0">
                  <a:pos x="306" y="314"/>
                </a:cxn>
                <a:cxn ang="0">
                  <a:pos x="350" y="296"/>
                </a:cxn>
                <a:cxn ang="0">
                  <a:pos x="355" y="289"/>
                </a:cxn>
                <a:cxn ang="0">
                  <a:pos x="356" y="289"/>
                </a:cxn>
                <a:cxn ang="0">
                  <a:pos x="430" y="282"/>
                </a:cxn>
                <a:cxn ang="0">
                  <a:pos x="443" y="242"/>
                </a:cxn>
                <a:cxn ang="0">
                  <a:pos x="443" y="187"/>
                </a:cxn>
              </a:cxnLst>
              <a:rect l="0" t="0" r="r" b="b"/>
              <a:pathLst>
                <a:path w="558" h="379">
                  <a:moveTo>
                    <a:pt x="443" y="187"/>
                  </a:moveTo>
                  <a:lnTo>
                    <a:pt x="464" y="187"/>
                  </a:lnTo>
                  <a:lnTo>
                    <a:pt x="495" y="141"/>
                  </a:lnTo>
                  <a:lnTo>
                    <a:pt x="529" y="141"/>
                  </a:lnTo>
                  <a:lnTo>
                    <a:pt x="543" y="113"/>
                  </a:lnTo>
                  <a:lnTo>
                    <a:pt x="543" y="83"/>
                  </a:lnTo>
                  <a:lnTo>
                    <a:pt x="558" y="87"/>
                  </a:lnTo>
                  <a:lnTo>
                    <a:pt x="558" y="20"/>
                  </a:lnTo>
                  <a:lnTo>
                    <a:pt x="539" y="20"/>
                  </a:lnTo>
                  <a:lnTo>
                    <a:pt x="545" y="0"/>
                  </a:lnTo>
                  <a:lnTo>
                    <a:pt x="496" y="6"/>
                  </a:lnTo>
                  <a:lnTo>
                    <a:pt x="486" y="5"/>
                  </a:lnTo>
                  <a:lnTo>
                    <a:pt x="470" y="6"/>
                  </a:lnTo>
                  <a:lnTo>
                    <a:pt x="427" y="10"/>
                  </a:lnTo>
                  <a:lnTo>
                    <a:pt x="433" y="5"/>
                  </a:lnTo>
                  <a:lnTo>
                    <a:pt x="389" y="10"/>
                  </a:lnTo>
                  <a:lnTo>
                    <a:pt x="389" y="15"/>
                  </a:lnTo>
                  <a:lnTo>
                    <a:pt x="383" y="27"/>
                  </a:lnTo>
                  <a:lnTo>
                    <a:pt x="383" y="46"/>
                  </a:lnTo>
                  <a:lnTo>
                    <a:pt x="383" y="56"/>
                  </a:lnTo>
                  <a:lnTo>
                    <a:pt x="378" y="69"/>
                  </a:lnTo>
                  <a:lnTo>
                    <a:pt x="356" y="77"/>
                  </a:lnTo>
                  <a:lnTo>
                    <a:pt x="332" y="126"/>
                  </a:lnTo>
                  <a:lnTo>
                    <a:pt x="306" y="126"/>
                  </a:lnTo>
                  <a:lnTo>
                    <a:pt x="291" y="131"/>
                  </a:lnTo>
                  <a:lnTo>
                    <a:pt x="270" y="146"/>
                  </a:lnTo>
                  <a:lnTo>
                    <a:pt x="270" y="151"/>
                  </a:lnTo>
                  <a:lnTo>
                    <a:pt x="260" y="156"/>
                  </a:lnTo>
                  <a:lnTo>
                    <a:pt x="247" y="151"/>
                  </a:lnTo>
                  <a:lnTo>
                    <a:pt x="242" y="151"/>
                  </a:lnTo>
                  <a:lnTo>
                    <a:pt x="226" y="165"/>
                  </a:lnTo>
                  <a:lnTo>
                    <a:pt x="226" y="170"/>
                  </a:lnTo>
                  <a:lnTo>
                    <a:pt x="220" y="175"/>
                  </a:lnTo>
                  <a:lnTo>
                    <a:pt x="210" y="171"/>
                  </a:lnTo>
                  <a:lnTo>
                    <a:pt x="210" y="175"/>
                  </a:lnTo>
                  <a:lnTo>
                    <a:pt x="203" y="193"/>
                  </a:lnTo>
                  <a:lnTo>
                    <a:pt x="182" y="214"/>
                  </a:lnTo>
                  <a:lnTo>
                    <a:pt x="163" y="222"/>
                  </a:lnTo>
                  <a:lnTo>
                    <a:pt x="123" y="252"/>
                  </a:lnTo>
                  <a:lnTo>
                    <a:pt x="90" y="258"/>
                  </a:lnTo>
                  <a:lnTo>
                    <a:pt x="54" y="275"/>
                  </a:lnTo>
                  <a:lnTo>
                    <a:pt x="48" y="289"/>
                  </a:lnTo>
                  <a:lnTo>
                    <a:pt x="36" y="299"/>
                  </a:lnTo>
                  <a:lnTo>
                    <a:pt x="43" y="311"/>
                  </a:lnTo>
                  <a:lnTo>
                    <a:pt x="36" y="321"/>
                  </a:lnTo>
                  <a:lnTo>
                    <a:pt x="26" y="331"/>
                  </a:lnTo>
                  <a:lnTo>
                    <a:pt x="21" y="335"/>
                  </a:lnTo>
                  <a:lnTo>
                    <a:pt x="8" y="335"/>
                  </a:lnTo>
                  <a:lnTo>
                    <a:pt x="0" y="379"/>
                  </a:lnTo>
                  <a:lnTo>
                    <a:pt x="242" y="348"/>
                  </a:lnTo>
                  <a:lnTo>
                    <a:pt x="290" y="321"/>
                  </a:lnTo>
                  <a:lnTo>
                    <a:pt x="303" y="321"/>
                  </a:lnTo>
                  <a:lnTo>
                    <a:pt x="306" y="314"/>
                  </a:lnTo>
                  <a:lnTo>
                    <a:pt x="350" y="296"/>
                  </a:lnTo>
                  <a:lnTo>
                    <a:pt x="355" y="289"/>
                  </a:lnTo>
                  <a:lnTo>
                    <a:pt x="356" y="289"/>
                  </a:lnTo>
                  <a:lnTo>
                    <a:pt x="430" y="282"/>
                  </a:lnTo>
                  <a:lnTo>
                    <a:pt x="443" y="242"/>
                  </a:lnTo>
                  <a:lnTo>
                    <a:pt x="443" y="18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39" name="Freeform 1301"/>
            <p:cNvSpPr>
              <a:spLocks/>
            </p:cNvSpPr>
            <p:nvPr/>
          </p:nvSpPr>
          <p:spPr bwMode="auto">
            <a:xfrm>
              <a:off x="-109" y="-158"/>
              <a:ext cx="299" cy="315"/>
            </a:xfrm>
            <a:custGeom>
              <a:avLst/>
              <a:gdLst/>
              <a:ahLst/>
              <a:cxnLst>
                <a:cxn ang="0">
                  <a:pos x="295" y="106"/>
                </a:cxn>
                <a:cxn ang="0">
                  <a:pos x="286" y="56"/>
                </a:cxn>
                <a:cxn ang="0">
                  <a:pos x="225" y="32"/>
                </a:cxn>
                <a:cxn ang="0">
                  <a:pos x="225" y="13"/>
                </a:cxn>
                <a:cxn ang="0">
                  <a:pos x="211" y="0"/>
                </a:cxn>
                <a:cxn ang="0">
                  <a:pos x="169" y="12"/>
                </a:cxn>
                <a:cxn ang="0">
                  <a:pos x="155" y="9"/>
                </a:cxn>
                <a:cxn ang="0">
                  <a:pos x="155" y="12"/>
                </a:cxn>
                <a:cxn ang="0">
                  <a:pos x="155" y="49"/>
                </a:cxn>
                <a:cxn ang="0">
                  <a:pos x="112" y="60"/>
                </a:cxn>
                <a:cxn ang="0">
                  <a:pos x="88" y="39"/>
                </a:cxn>
                <a:cxn ang="0">
                  <a:pos x="57" y="50"/>
                </a:cxn>
                <a:cxn ang="0">
                  <a:pos x="47" y="40"/>
                </a:cxn>
                <a:cxn ang="0">
                  <a:pos x="34" y="90"/>
                </a:cxn>
                <a:cxn ang="0">
                  <a:pos x="69" y="124"/>
                </a:cxn>
                <a:cxn ang="0">
                  <a:pos x="0" y="137"/>
                </a:cxn>
                <a:cxn ang="0">
                  <a:pos x="22" y="157"/>
                </a:cxn>
                <a:cxn ang="0">
                  <a:pos x="13" y="210"/>
                </a:cxn>
                <a:cxn ang="0">
                  <a:pos x="0" y="222"/>
                </a:cxn>
                <a:cxn ang="0">
                  <a:pos x="0" y="241"/>
                </a:cxn>
                <a:cxn ang="0">
                  <a:pos x="107" y="315"/>
                </a:cxn>
                <a:cxn ang="0">
                  <a:pos x="113" y="309"/>
                </a:cxn>
                <a:cxn ang="0">
                  <a:pos x="178" y="299"/>
                </a:cxn>
                <a:cxn ang="0">
                  <a:pos x="193" y="289"/>
                </a:cxn>
                <a:cxn ang="0">
                  <a:pos x="205" y="278"/>
                </a:cxn>
                <a:cxn ang="0">
                  <a:pos x="211" y="231"/>
                </a:cxn>
                <a:cxn ang="0">
                  <a:pos x="228" y="195"/>
                </a:cxn>
                <a:cxn ang="0">
                  <a:pos x="248" y="175"/>
                </a:cxn>
                <a:cxn ang="0">
                  <a:pos x="280" y="153"/>
                </a:cxn>
                <a:cxn ang="0">
                  <a:pos x="276" y="153"/>
                </a:cxn>
                <a:cxn ang="0">
                  <a:pos x="276" y="148"/>
                </a:cxn>
                <a:cxn ang="0">
                  <a:pos x="290" y="144"/>
                </a:cxn>
                <a:cxn ang="0">
                  <a:pos x="299" y="127"/>
                </a:cxn>
                <a:cxn ang="0">
                  <a:pos x="283" y="106"/>
                </a:cxn>
                <a:cxn ang="0">
                  <a:pos x="295" y="106"/>
                </a:cxn>
              </a:cxnLst>
              <a:rect l="0" t="0" r="r" b="b"/>
              <a:pathLst>
                <a:path w="299" h="315">
                  <a:moveTo>
                    <a:pt x="295" y="106"/>
                  </a:moveTo>
                  <a:lnTo>
                    <a:pt x="286" y="56"/>
                  </a:lnTo>
                  <a:lnTo>
                    <a:pt x="225" y="32"/>
                  </a:lnTo>
                  <a:lnTo>
                    <a:pt x="225" y="13"/>
                  </a:lnTo>
                  <a:lnTo>
                    <a:pt x="211" y="0"/>
                  </a:lnTo>
                  <a:lnTo>
                    <a:pt x="169" y="12"/>
                  </a:lnTo>
                  <a:lnTo>
                    <a:pt x="155" y="9"/>
                  </a:lnTo>
                  <a:lnTo>
                    <a:pt x="155" y="12"/>
                  </a:lnTo>
                  <a:lnTo>
                    <a:pt x="155" y="49"/>
                  </a:lnTo>
                  <a:lnTo>
                    <a:pt x="112" y="60"/>
                  </a:lnTo>
                  <a:lnTo>
                    <a:pt x="88" y="39"/>
                  </a:lnTo>
                  <a:lnTo>
                    <a:pt x="57" y="50"/>
                  </a:lnTo>
                  <a:lnTo>
                    <a:pt x="47" y="40"/>
                  </a:lnTo>
                  <a:lnTo>
                    <a:pt x="34" y="90"/>
                  </a:lnTo>
                  <a:lnTo>
                    <a:pt x="69" y="124"/>
                  </a:lnTo>
                  <a:lnTo>
                    <a:pt x="0" y="137"/>
                  </a:lnTo>
                  <a:lnTo>
                    <a:pt x="22" y="157"/>
                  </a:lnTo>
                  <a:lnTo>
                    <a:pt x="13" y="210"/>
                  </a:lnTo>
                  <a:lnTo>
                    <a:pt x="0" y="222"/>
                  </a:lnTo>
                  <a:lnTo>
                    <a:pt x="0" y="241"/>
                  </a:lnTo>
                  <a:lnTo>
                    <a:pt x="107" y="315"/>
                  </a:lnTo>
                  <a:lnTo>
                    <a:pt x="113" y="309"/>
                  </a:lnTo>
                  <a:lnTo>
                    <a:pt x="178" y="299"/>
                  </a:lnTo>
                  <a:lnTo>
                    <a:pt x="193" y="289"/>
                  </a:lnTo>
                  <a:lnTo>
                    <a:pt x="205" y="278"/>
                  </a:lnTo>
                  <a:lnTo>
                    <a:pt x="211" y="231"/>
                  </a:lnTo>
                  <a:lnTo>
                    <a:pt x="228" y="195"/>
                  </a:lnTo>
                  <a:lnTo>
                    <a:pt x="248" y="175"/>
                  </a:lnTo>
                  <a:lnTo>
                    <a:pt x="280" y="153"/>
                  </a:lnTo>
                  <a:lnTo>
                    <a:pt x="276" y="153"/>
                  </a:lnTo>
                  <a:lnTo>
                    <a:pt x="276" y="148"/>
                  </a:lnTo>
                  <a:lnTo>
                    <a:pt x="290" y="144"/>
                  </a:lnTo>
                  <a:lnTo>
                    <a:pt x="299" y="127"/>
                  </a:lnTo>
                  <a:lnTo>
                    <a:pt x="283" y="106"/>
                  </a:lnTo>
                  <a:lnTo>
                    <a:pt x="295" y="10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40" name="Freeform 1302"/>
            <p:cNvSpPr>
              <a:spLocks/>
            </p:cNvSpPr>
            <p:nvPr/>
          </p:nvSpPr>
          <p:spPr bwMode="auto">
            <a:xfrm>
              <a:off x="-109" y="-158"/>
              <a:ext cx="299" cy="315"/>
            </a:xfrm>
            <a:custGeom>
              <a:avLst/>
              <a:gdLst/>
              <a:ahLst/>
              <a:cxnLst>
                <a:cxn ang="0">
                  <a:pos x="295" y="106"/>
                </a:cxn>
                <a:cxn ang="0">
                  <a:pos x="286" y="56"/>
                </a:cxn>
                <a:cxn ang="0">
                  <a:pos x="225" y="32"/>
                </a:cxn>
                <a:cxn ang="0">
                  <a:pos x="225" y="13"/>
                </a:cxn>
                <a:cxn ang="0">
                  <a:pos x="211" y="0"/>
                </a:cxn>
                <a:cxn ang="0">
                  <a:pos x="169" y="12"/>
                </a:cxn>
                <a:cxn ang="0">
                  <a:pos x="155" y="9"/>
                </a:cxn>
                <a:cxn ang="0">
                  <a:pos x="155" y="12"/>
                </a:cxn>
                <a:cxn ang="0">
                  <a:pos x="155" y="49"/>
                </a:cxn>
                <a:cxn ang="0">
                  <a:pos x="112" y="60"/>
                </a:cxn>
                <a:cxn ang="0">
                  <a:pos x="88" y="39"/>
                </a:cxn>
                <a:cxn ang="0">
                  <a:pos x="57" y="50"/>
                </a:cxn>
                <a:cxn ang="0">
                  <a:pos x="47" y="40"/>
                </a:cxn>
                <a:cxn ang="0">
                  <a:pos x="34" y="90"/>
                </a:cxn>
                <a:cxn ang="0">
                  <a:pos x="69" y="124"/>
                </a:cxn>
                <a:cxn ang="0">
                  <a:pos x="0" y="137"/>
                </a:cxn>
                <a:cxn ang="0">
                  <a:pos x="22" y="157"/>
                </a:cxn>
                <a:cxn ang="0">
                  <a:pos x="13" y="210"/>
                </a:cxn>
                <a:cxn ang="0">
                  <a:pos x="0" y="222"/>
                </a:cxn>
                <a:cxn ang="0">
                  <a:pos x="0" y="241"/>
                </a:cxn>
                <a:cxn ang="0">
                  <a:pos x="107" y="315"/>
                </a:cxn>
                <a:cxn ang="0">
                  <a:pos x="113" y="309"/>
                </a:cxn>
                <a:cxn ang="0">
                  <a:pos x="178" y="299"/>
                </a:cxn>
                <a:cxn ang="0">
                  <a:pos x="193" y="289"/>
                </a:cxn>
                <a:cxn ang="0">
                  <a:pos x="205" y="278"/>
                </a:cxn>
                <a:cxn ang="0">
                  <a:pos x="211" y="231"/>
                </a:cxn>
                <a:cxn ang="0">
                  <a:pos x="228" y="195"/>
                </a:cxn>
                <a:cxn ang="0">
                  <a:pos x="248" y="175"/>
                </a:cxn>
                <a:cxn ang="0">
                  <a:pos x="280" y="153"/>
                </a:cxn>
                <a:cxn ang="0">
                  <a:pos x="276" y="153"/>
                </a:cxn>
                <a:cxn ang="0">
                  <a:pos x="276" y="148"/>
                </a:cxn>
                <a:cxn ang="0">
                  <a:pos x="290" y="144"/>
                </a:cxn>
                <a:cxn ang="0">
                  <a:pos x="299" y="127"/>
                </a:cxn>
                <a:cxn ang="0">
                  <a:pos x="283" y="106"/>
                </a:cxn>
                <a:cxn ang="0">
                  <a:pos x="295" y="106"/>
                </a:cxn>
              </a:cxnLst>
              <a:rect l="0" t="0" r="r" b="b"/>
              <a:pathLst>
                <a:path w="299" h="315">
                  <a:moveTo>
                    <a:pt x="295" y="106"/>
                  </a:moveTo>
                  <a:lnTo>
                    <a:pt x="286" y="56"/>
                  </a:lnTo>
                  <a:lnTo>
                    <a:pt x="225" y="32"/>
                  </a:lnTo>
                  <a:lnTo>
                    <a:pt x="225" y="13"/>
                  </a:lnTo>
                  <a:lnTo>
                    <a:pt x="211" y="0"/>
                  </a:lnTo>
                  <a:lnTo>
                    <a:pt x="169" y="12"/>
                  </a:lnTo>
                  <a:lnTo>
                    <a:pt x="155" y="9"/>
                  </a:lnTo>
                  <a:lnTo>
                    <a:pt x="155" y="12"/>
                  </a:lnTo>
                  <a:lnTo>
                    <a:pt x="155" y="49"/>
                  </a:lnTo>
                  <a:lnTo>
                    <a:pt x="112" y="60"/>
                  </a:lnTo>
                  <a:lnTo>
                    <a:pt x="88" y="39"/>
                  </a:lnTo>
                  <a:lnTo>
                    <a:pt x="57" y="50"/>
                  </a:lnTo>
                  <a:lnTo>
                    <a:pt x="47" y="40"/>
                  </a:lnTo>
                  <a:lnTo>
                    <a:pt x="34" y="90"/>
                  </a:lnTo>
                  <a:lnTo>
                    <a:pt x="69" y="124"/>
                  </a:lnTo>
                  <a:lnTo>
                    <a:pt x="0" y="137"/>
                  </a:lnTo>
                  <a:lnTo>
                    <a:pt x="22" y="157"/>
                  </a:lnTo>
                  <a:lnTo>
                    <a:pt x="13" y="210"/>
                  </a:lnTo>
                  <a:lnTo>
                    <a:pt x="0" y="222"/>
                  </a:lnTo>
                  <a:lnTo>
                    <a:pt x="0" y="241"/>
                  </a:lnTo>
                  <a:lnTo>
                    <a:pt x="107" y="315"/>
                  </a:lnTo>
                  <a:lnTo>
                    <a:pt x="113" y="309"/>
                  </a:lnTo>
                  <a:lnTo>
                    <a:pt x="178" y="299"/>
                  </a:lnTo>
                  <a:lnTo>
                    <a:pt x="193" y="289"/>
                  </a:lnTo>
                  <a:lnTo>
                    <a:pt x="205" y="278"/>
                  </a:lnTo>
                  <a:lnTo>
                    <a:pt x="211" y="231"/>
                  </a:lnTo>
                  <a:lnTo>
                    <a:pt x="228" y="195"/>
                  </a:lnTo>
                  <a:lnTo>
                    <a:pt x="248" y="175"/>
                  </a:lnTo>
                  <a:lnTo>
                    <a:pt x="280" y="153"/>
                  </a:lnTo>
                  <a:lnTo>
                    <a:pt x="276" y="153"/>
                  </a:lnTo>
                  <a:lnTo>
                    <a:pt x="276" y="148"/>
                  </a:lnTo>
                  <a:lnTo>
                    <a:pt x="290" y="144"/>
                  </a:lnTo>
                  <a:lnTo>
                    <a:pt x="299" y="127"/>
                  </a:lnTo>
                  <a:lnTo>
                    <a:pt x="283" y="106"/>
                  </a:lnTo>
                  <a:lnTo>
                    <a:pt x="295" y="10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41" name="Freeform 1303"/>
            <p:cNvSpPr>
              <a:spLocks/>
            </p:cNvSpPr>
            <p:nvPr/>
          </p:nvSpPr>
          <p:spPr bwMode="auto">
            <a:xfrm>
              <a:off x="46" y="-421"/>
              <a:ext cx="330" cy="391"/>
            </a:xfrm>
            <a:custGeom>
              <a:avLst/>
              <a:gdLst/>
              <a:ahLst/>
              <a:cxnLst>
                <a:cxn ang="0">
                  <a:pos x="202" y="354"/>
                </a:cxn>
                <a:cxn ang="0">
                  <a:pos x="253" y="326"/>
                </a:cxn>
                <a:cxn ang="0">
                  <a:pos x="253" y="292"/>
                </a:cxn>
                <a:cxn ang="0">
                  <a:pos x="245" y="303"/>
                </a:cxn>
                <a:cxn ang="0">
                  <a:pos x="191" y="323"/>
                </a:cxn>
                <a:cxn ang="0">
                  <a:pos x="147" y="313"/>
                </a:cxn>
                <a:cxn ang="0">
                  <a:pos x="162" y="309"/>
                </a:cxn>
                <a:cxn ang="0">
                  <a:pos x="191" y="313"/>
                </a:cxn>
                <a:cxn ang="0">
                  <a:pos x="212" y="268"/>
                </a:cxn>
                <a:cxn ang="0">
                  <a:pos x="212" y="242"/>
                </a:cxn>
                <a:cxn ang="0">
                  <a:pos x="191" y="231"/>
                </a:cxn>
                <a:cxn ang="0">
                  <a:pos x="202" y="226"/>
                </a:cxn>
                <a:cxn ang="0">
                  <a:pos x="202" y="202"/>
                </a:cxn>
                <a:cxn ang="0">
                  <a:pos x="212" y="206"/>
                </a:cxn>
                <a:cxn ang="0">
                  <a:pos x="221" y="222"/>
                </a:cxn>
                <a:cxn ang="0">
                  <a:pos x="233" y="222"/>
                </a:cxn>
                <a:cxn ang="0">
                  <a:pos x="271" y="221"/>
                </a:cxn>
                <a:cxn ang="0">
                  <a:pos x="299" y="202"/>
                </a:cxn>
                <a:cxn ang="0">
                  <a:pos x="308" y="181"/>
                </a:cxn>
                <a:cxn ang="0">
                  <a:pos x="330" y="159"/>
                </a:cxn>
                <a:cxn ang="0">
                  <a:pos x="321" y="122"/>
                </a:cxn>
                <a:cxn ang="0">
                  <a:pos x="299" y="102"/>
                </a:cxn>
                <a:cxn ang="0">
                  <a:pos x="286" y="127"/>
                </a:cxn>
                <a:cxn ang="0">
                  <a:pos x="267" y="127"/>
                </a:cxn>
                <a:cxn ang="0">
                  <a:pos x="267" y="105"/>
                </a:cxn>
                <a:cxn ang="0">
                  <a:pos x="243" y="102"/>
                </a:cxn>
                <a:cxn ang="0">
                  <a:pos x="202" y="120"/>
                </a:cxn>
                <a:cxn ang="0">
                  <a:pos x="166" y="132"/>
                </a:cxn>
                <a:cxn ang="0">
                  <a:pos x="162" y="122"/>
                </a:cxn>
                <a:cxn ang="0">
                  <a:pos x="191" y="105"/>
                </a:cxn>
                <a:cxn ang="0">
                  <a:pos x="212" y="85"/>
                </a:cxn>
                <a:cxn ang="0">
                  <a:pos x="253" y="65"/>
                </a:cxn>
                <a:cxn ang="0">
                  <a:pos x="253" y="57"/>
                </a:cxn>
                <a:cxn ang="0">
                  <a:pos x="271" y="61"/>
                </a:cxn>
                <a:cxn ang="0">
                  <a:pos x="286" y="61"/>
                </a:cxn>
                <a:cxn ang="0">
                  <a:pos x="292" y="55"/>
                </a:cxn>
                <a:cxn ang="0">
                  <a:pos x="277" y="34"/>
                </a:cxn>
                <a:cxn ang="0">
                  <a:pos x="267" y="20"/>
                </a:cxn>
                <a:cxn ang="0">
                  <a:pos x="249" y="8"/>
                </a:cxn>
                <a:cxn ang="0">
                  <a:pos x="67" y="33"/>
                </a:cxn>
                <a:cxn ang="0">
                  <a:pos x="76" y="61"/>
                </a:cxn>
                <a:cxn ang="0">
                  <a:pos x="60" y="117"/>
                </a:cxn>
                <a:cxn ang="0">
                  <a:pos x="50" y="142"/>
                </a:cxn>
                <a:cxn ang="0">
                  <a:pos x="69" y="178"/>
                </a:cxn>
                <a:cxn ang="0">
                  <a:pos x="0" y="239"/>
                </a:cxn>
                <a:cxn ang="0">
                  <a:pos x="13" y="275"/>
                </a:cxn>
                <a:cxn ang="0">
                  <a:pos x="69" y="278"/>
                </a:cxn>
                <a:cxn ang="0">
                  <a:pos x="131" y="319"/>
                </a:cxn>
                <a:cxn ang="0">
                  <a:pos x="128" y="369"/>
                </a:cxn>
                <a:cxn ang="0">
                  <a:pos x="159" y="367"/>
                </a:cxn>
              </a:cxnLst>
              <a:rect l="0" t="0" r="r" b="b"/>
              <a:pathLst>
                <a:path w="330" h="391">
                  <a:moveTo>
                    <a:pt x="191" y="364"/>
                  </a:moveTo>
                  <a:lnTo>
                    <a:pt x="202" y="354"/>
                  </a:lnTo>
                  <a:lnTo>
                    <a:pt x="233" y="350"/>
                  </a:lnTo>
                  <a:lnTo>
                    <a:pt x="253" y="326"/>
                  </a:lnTo>
                  <a:lnTo>
                    <a:pt x="267" y="303"/>
                  </a:lnTo>
                  <a:lnTo>
                    <a:pt x="253" y="292"/>
                  </a:lnTo>
                  <a:lnTo>
                    <a:pt x="249" y="288"/>
                  </a:lnTo>
                  <a:lnTo>
                    <a:pt x="245" y="303"/>
                  </a:lnTo>
                  <a:lnTo>
                    <a:pt x="212" y="313"/>
                  </a:lnTo>
                  <a:lnTo>
                    <a:pt x="191" y="323"/>
                  </a:lnTo>
                  <a:lnTo>
                    <a:pt x="162" y="323"/>
                  </a:lnTo>
                  <a:lnTo>
                    <a:pt x="147" y="313"/>
                  </a:lnTo>
                  <a:lnTo>
                    <a:pt x="147" y="309"/>
                  </a:lnTo>
                  <a:lnTo>
                    <a:pt x="162" y="309"/>
                  </a:lnTo>
                  <a:lnTo>
                    <a:pt x="180" y="313"/>
                  </a:lnTo>
                  <a:lnTo>
                    <a:pt x="191" y="313"/>
                  </a:lnTo>
                  <a:lnTo>
                    <a:pt x="221" y="279"/>
                  </a:lnTo>
                  <a:lnTo>
                    <a:pt x="212" y="268"/>
                  </a:lnTo>
                  <a:lnTo>
                    <a:pt x="224" y="258"/>
                  </a:lnTo>
                  <a:lnTo>
                    <a:pt x="212" y="242"/>
                  </a:lnTo>
                  <a:lnTo>
                    <a:pt x="202" y="242"/>
                  </a:lnTo>
                  <a:lnTo>
                    <a:pt x="191" y="231"/>
                  </a:lnTo>
                  <a:lnTo>
                    <a:pt x="200" y="236"/>
                  </a:lnTo>
                  <a:lnTo>
                    <a:pt x="202" y="226"/>
                  </a:lnTo>
                  <a:lnTo>
                    <a:pt x="200" y="206"/>
                  </a:lnTo>
                  <a:lnTo>
                    <a:pt x="202" y="202"/>
                  </a:lnTo>
                  <a:lnTo>
                    <a:pt x="211" y="202"/>
                  </a:lnTo>
                  <a:lnTo>
                    <a:pt x="212" y="206"/>
                  </a:lnTo>
                  <a:lnTo>
                    <a:pt x="212" y="209"/>
                  </a:lnTo>
                  <a:lnTo>
                    <a:pt x="221" y="222"/>
                  </a:lnTo>
                  <a:lnTo>
                    <a:pt x="224" y="222"/>
                  </a:lnTo>
                  <a:lnTo>
                    <a:pt x="233" y="222"/>
                  </a:lnTo>
                  <a:lnTo>
                    <a:pt x="264" y="226"/>
                  </a:lnTo>
                  <a:lnTo>
                    <a:pt x="271" y="221"/>
                  </a:lnTo>
                  <a:lnTo>
                    <a:pt x="286" y="215"/>
                  </a:lnTo>
                  <a:lnTo>
                    <a:pt x="299" y="202"/>
                  </a:lnTo>
                  <a:lnTo>
                    <a:pt x="299" y="195"/>
                  </a:lnTo>
                  <a:lnTo>
                    <a:pt x="308" y="181"/>
                  </a:lnTo>
                  <a:lnTo>
                    <a:pt x="330" y="168"/>
                  </a:lnTo>
                  <a:lnTo>
                    <a:pt x="330" y="159"/>
                  </a:lnTo>
                  <a:lnTo>
                    <a:pt x="321" y="154"/>
                  </a:lnTo>
                  <a:lnTo>
                    <a:pt x="321" y="122"/>
                  </a:lnTo>
                  <a:lnTo>
                    <a:pt x="315" y="102"/>
                  </a:lnTo>
                  <a:lnTo>
                    <a:pt x="299" y="102"/>
                  </a:lnTo>
                  <a:lnTo>
                    <a:pt x="289" y="120"/>
                  </a:lnTo>
                  <a:lnTo>
                    <a:pt x="286" y="127"/>
                  </a:lnTo>
                  <a:lnTo>
                    <a:pt x="274" y="132"/>
                  </a:lnTo>
                  <a:lnTo>
                    <a:pt x="267" y="127"/>
                  </a:lnTo>
                  <a:lnTo>
                    <a:pt x="267" y="120"/>
                  </a:lnTo>
                  <a:lnTo>
                    <a:pt x="267" y="105"/>
                  </a:lnTo>
                  <a:lnTo>
                    <a:pt x="267" y="102"/>
                  </a:lnTo>
                  <a:lnTo>
                    <a:pt x="243" y="102"/>
                  </a:lnTo>
                  <a:lnTo>
                    <a:pt x="227" y="112"/>
                  </a:lnTo>
                  <a:lnTo>
                    <a:pt x="202" y="120"/>
                  </a:lnTo>
                  <a:lnTo>
                    <a:pt x="178" y="132"/>
                  </a:lnTo>
                  <a:lnTo>
                    <a:pt x="166" y="132"/>
                  </a:lnTo>
                  <a:lnTo>
                    <a:pt x="162" y="132"/>
                  </a:lnTo>
                  <a:lnTo>
                    <a:pt x="162" y="122"/>
                  </a:lnTo>
                  <a:lnTo>
                    <a:pt x="166" y="112"/>
                  </a:lnTo>
                  <a:lnTo>
                    <a:pt x="191" y="105"/>
                  </a:lnTo>
                  <a:lnTo>
                    <a:pt x="206" y="97"/>
                  </a:lnTo>
                  <a:lnTo>
                    <a:pt x="212" y="85"/>
                  </a:lnTo>
                  <a:lnTo>
                    <a:pt x="253" y="71"/>
                  </a:lnTo>
                  <a:lnTo>
                    <a:pt x="253" y="65"/>
                  </a:lnTo>
                  <a:lnTo>
                    <a:pt x="249" y="57"/>
                  </a:lnTo>
                  <a:lnTo>
                    <a:pt x="253" y="57"/>
                  </a:lnTo>
                  <a:lnTo>
                    <a:pt x="264" y="61"/>
                  </a:lnTo>
                  <a:lnTo>
                    <a:pt x="271" y="61"/>
                  </a:lnTo>
                  <a:lnTo>
                    <a:pt x="286" y="57"/>
                  </a:lnTo>
                  <a:lnTo>
                    <a:pt x="286" y="61"/>
                  </a:lnTo>
                  <a:lnTo>
                    <a:pt x="289" y="61"/>
                  </a:lnTo>
                  <a:lnTo>
                    <a:pt x="292" y="55"/>
                  </a:lnTo>
                  <a:lnTo>
                    <a:pt x="286" y="35"/>
                  </a:lnTo>
                  <a:lnTo>
                    <a:pt x="277" y="34"/>
                  </a:lnTo>
                  <a:lnTo>
                    <a:pt x="271" y="24"/>
                  </a:lnTo>
                  <a:lnTo>
                    <a:pt x="267" y="20"/>
                  </a:lnTo>
                  <a:lnTo>
                    <a:pt x="253" y="14"/>
                  </a:lnTo>
                  <a:lnTo>
                    <a:pt x="249" y="8"/>
                  </a:lnTo>
                  <a:lnTo>
                    <a:pt x="245" y="0"/>
                  </a:lnTo>
                  <a:lnTo>
                    <a:pt x="67" y="33"/>
                  </a:lnTo>
                  <a:lnTo>
                    <a:pt x="87" y="51"/>
                  </a:lnTo>
                  <a:lnTo>
                    <a:pt x="76" y="61"/>
                  </a:lnTo>
                  <a:lnTo>
                    <a:pt x="76" y="101"/>
                  </a:lnTo>
                  <a:lnTo>
                    <a:pt x="60" y="117"/>
                  </a:lnTo>
                  <a:lnTo>
                    <a:pt x="67" y="124"/>
                  </a:lnTo>
                  <a:lnTo>
                    <a:pt x="50" y="142"/>
                  </a:lnTo>
                  <a:lnTo>
                    <a:pt x="69" y="161"/>
                  </a:lnTo>
                  <a:lnTo>
                    <a:pt x="69" y="178"/>
                  </a:lnTo>
                  <a:lnTo>
                    <a:pt x="32" y="194"/>
                  </a:lnTo>
                  <a:lnTo>
                    <a:pt x="0" y="239"/>
                  </a:lnTo>
                  <a:lnTo>
                    <a:pt x="0" y="273"/>
                  </a:lnTo>
                  <a:lnTo>
                    <a:pt x="13" y="275"/>
                  </a:lnTo>
                  <a:lnTo>
                    <a:pt x="54" y="263"/>
                  </a:lnTo>
                  <a:lnTo>
                    <a:pt x="69" y="278"/>
                  </a:lnTo>
                  <a:lnTo>
                    <a:pt x="69" y="295"/>
                  </a:lnTo>
                  <a:lnTo>
                    <a:pt x="131" y="319"/>
                  </a:lnTo>
                  <a:lnTo>
                    <a:pt x="138" y="369"/>
                  </a:lnTo>
                  <a:lnTo>
                    <a:pt x="128" y="369"/>
                  </a:lnTo>
                  <a:lnTo>
                    <a:pt x="144" y="391"/>
                  </a:lnTo>
                  <a:lnTo>
                    <a:pt x="159" y="367"/>
                  </a:lnTo>
                  <a:lnTo>
                    <a:pt x="191" y="36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42" name="Freeform 1304"/>
            <p:cNvSpPr>
              <a:spLocks/>
            </p:cNvSpPr>
            <p:nvPr/>
          </p:nvSpPr>
          <p:spPr bwMode="auto">
            <a:xfrm>
              <a:off x="46" y="-421"/>
              <a:ext cx="330" cy="391"/>
            </a:xfrm>
            <a:custGeom>
              <a:avLst/>
              <a:gdLst/>
              <a:ahLst/>
              <a:cxnLst>
                <a:cxn ang="0">
                  <a:pos x="202" y="354"/>
                </a:cxn>
                <a:cxn ang="0">
                  <a:pos x="253" y="326"/>
                </a:cxn>
                <a:cxn ang="0">
                  <a:pos x="253" y="292"/>
                </a:cxn>
                <a:cxn ang="0">
                  <a:pos x="245" y="303"/>
                </a:cxn>
                <a:cxn ang="0">
                  <a:pos x="191" y="323"/>
                </a:cxn>
                <a:cxn ang="0">
                  <a:pos x="147" y="313"/>
                </a:cxn>
                <a:cxn ang="0">
                  <a:pos x="162" y="309"/>
                </a:cxn>
                <a:cxn ang="0">
                  <a:pos x="191" y="313"/>
                </a:cxn>
                <a:cxn ang="0">
                  <a:pos x="212" y="268"/>
                </a:cxn>
                <a:cxn ang="0">
                  <a:pos x="212" y="242"/>
                </a:cxn>
                <a:cxn ang="0">
                  <a:pos x="191" y="231"/>
                </a:cxn>
                <a:cxn ang="0">
                  <a:pos x="202" y="226"/>
                </a:cxn>
                <a:cxn ang="0">
                  <a:pos x="202" y="202"/>
                </a:cxn>
                <a:cxn ang="0">
                  <a:pos x="212" y="206"/>
                </a:cxn>
                <a:cxn ang="0">
                  <a:pos x="221" y="222"/>
                </a:cxn>
                <a:cxn ang="0">
                  <a:pos x="233" y="222"/>
                </a:cxn>
                <a:cxn ang="0">
                  <a:pos x="271" y="221"/>
                </a:cxn>
                <a:cxn ang="0">
                  <a:pos x="299" y="202"/>
                </a:cxn>
                <a:cxn ang="0">
                  <a:pos x="308" y="181"/>
                </a:cxn>
                <a:cxn ang="0">
                  <a:pos x="330" y="159"/>
                </a:cxn>
                <a:cxn ang="0">
                  <a:pos x="321" y="122"/>
                </a:cxn>
                <a:cxn ang="0">
                  <a:pos x="299" y="102"/>
                </a:cxn>
                <a:cxn ang="0">
                  <a:pos x="286" y="127"/>
                </a:cxn>
                <a:cxn ang="0">
                  <a:pos x="267" y="127"/>
                </a:cxn>
                <a:cxn ang="0">
                  <a:pos x="267" y="105"/>
                </a:cxn>
                <a:cxn ang="0">
                  <a:pos x="243" y="102"/>
                </a:cxn>
                <a:cxn ang="0">
                  <a:pos x="202" y="120"/>
                </a:cxn>
                <a:cxn ang="0">
                  <a:pos x="166" y="132"/>
                </a:cxn>
                <a:cxn ang="0">
                  <a:pos x="162" y="122"/>
                </a:cxn>
                <a:cxn ang="0">
                  <a:pos x="191" y="105"/>
                </a:cxn>
                <a:cxn ang="0">
                  <a:pos x="212" y="85"/>
                </a:cxn>
                <a:cxn ang="0">
                  <a:pos x="253" y="65"/>
                </a:cxn>
                <a:cxn ang="0">
                  <a:pos x="253" y="57"/>
                </a:cxn>
                <a:cxn ang="0">
                  <a:pos x="271" y="61"/>
                </a:cxn>
                <a:cxn ang="0">
                  <a:pos x="286" y="61"/>
                </a:cxn>
                <a:cxn ang="0">
                  <a:pos x="292" y="55"/>
                </a:cxn>
                <a:cxn ang="0">
                  <a:pos x="277" y="34"/>
                </a:cxn>
                <a:cxn ang="0">
                  <a:pos x="267" y="20"/>
                </a:cxn>
                <a:cxn ang="0">
                  <a:pos x="249" y="8"/>
                </a:cxn>
                <a:cxn ang="0">
                  <a:pos x="67" y="33"/>
                </a:cxn>
                <a:cxn ang="0">
                  <a:pos x="76" y="61"/>
                </a:cxn>
                <a:cxn ang="0">
                  <a:pos x="60" y="117"/>
                </a:cxn>
                <a:cxn ang="0">
                  <a:pos x="50" y="142"/>
                </a:cxn>
                <a:cxn ang="0">
                  <a:pos x="69" y="178"/>
                </a:cxn>
                <a:cxn ang="0">
                  <a:pos x="0" y="239"/>
                </a:cxn>
                <a:cxn ang="0">
                  <a:pos x="13" y="275"/>
                </a:cxn>
                <a:cxn ang="0">
                  <a:pos x="69" y="278"/>
                </a:cxn>
                <a:cxn ang="0">
                  <a:pos x="131" y="319"/>
                </a:cxn>
                <a:cxn ang="0">
                  <a:pos x="128" y="369"/>
                </a:cxn>
                <a:cxn ang="0">
                  <a:pos x="159" y="367"/>
                </a:cxn>
              </a:cxnLst>
              <a:rect l="0" t="0" r="r" b="b"/>
              <a:pathLst>
                <a:path w="330" h="391">
                  <a:moveTo>
                    <a:pt x="191" y="364"/>
                  </a:moveTo>
                  <a:lnTo>
                    <a:pt x="202" y="354"/>
                  </a:lnTo>
                  <a:lnTo>
                    <a:pt x="233" y="350"/>
                  </a:lnTo>
                  <a:lnTo>
                    <a:pt x="253" y="326"/>
                  </a:lnTo>
                  <a:lnTo>
                    <a:pt x="267" y="303"/>
                  </a:lnTo>
                  <a:lnTo>
                    <a:pt x="253" y="292"/>
                  </a:lnTo>
                  <a:lnTo>
                    <a:pt x="249" y="288"/>
                  </a:lnTo>
                  <a:lnTo>
                    <a:pt x="245" y="303"/>
                  </a:lnTo>
                  <a:lnTo>
                    <a:pt x="212" y="313"/>
                  </a:lnTo>
                  <a:lnTo>
                    <a:pt x="191" y="323"/>
                  </a:lnTo>
                  <a:lnTo>
                    <a:pt x="162" y="323"/>
                  </a:lnTo>
                  <a:lnTo>
                    <a:pt x="147" y="313"/>
                  </a:lnTo>
                  <a:lnTo>
                    <a:pt x="147" y="309"/>
                  </a:lnTo>
                  <a:lnTo>
                    <a:pt x="162" y="309"/>
                  </a:lnTo>
                  <a:lnTo>
                    <a:pt x="180" y="313"/>
                  </a:lnTo>
                  <a:lnTo>
                    <a:pt x="191" y="313"/>
                  </a:lnTo>
                  <a:lnTo>
                    <a:pt x="221" y="279"/>
                  </a:lnTo>
                  <a:lnTo>
                    <a:pt x="212" y="268"/>
                  </a:lnTo>
                  <a:lnTo>
                    <a:pt x="224" y="258"/>
                  </a:lnTo>
                  <a:lnTo>
                    <a:pt x="212" y="242"/>
                  </a:lnTo>
                  <a:lnTo>
                    <a:pt x="202" y="242"/>
                  </a:lnTo>
                  <a:lnTo>
                    <a:pt x="191" y="231"/>
                  </a:lnTo>
                  <a:lnTo>
                    <a:pt x="200" y="236"/>
                  </a:lnTo>
                  <a:lnTo>
                    <a:pt x="202" y="226"/>
                  </a:lnTo>
                  <a:lnTo>
                    <a:pt x="200" y="206"/>
                  </a:lnTo>
                  <a:lnTo>
                    <a:pt x="202" y="202"/>
                  </a:lnTo>
                  <a:lnTo>
                    <a:pt x="211" y="202"/>
                  </a:lnTo>
                  <a:lnTo>
                    <a:pt x="212" y="206"/>
                  </a:lnTo>
                  <a:lnTo>
                    <a:pt x="212" y="209"/>
                  </a:lnTo>
                  <a:lnTo>
                    <a:pt x="221" y="222"/>
                  </a:lnTo>
                  <a:lnTo>
                    <a:pt x="224" y="222"/>
                  </a:lnTo>
                  <a:lnTo>
                    <a:pt x="233" y="222"/>
                  </a:lnTo>
                  <a:lnTo>
                    <a:pt x="264" y="226"/>
                  </a:lnTo>
                  <a:lnTo>
                    <a:pt x="271" y="221"/>
                  </a:lnTo>
                  <a:lnTo>
                    <a:pt x="286" y="215"/>
                  </a:lnTo>
                  <a:lnTo>
                    <a:pt x="299" y="202"/>
                  </a:lnTo>
                  <a:lnTo>
                    <a:pt x="299" y="195"/>
                  </a:lnTo>
                  <a:lnTo>
                    <a:pt x="308" y="181"/>
                  </a:lnTo>
                  <a:lnTo>
                    <a:pt x="330" y="168"/>
                  </a:lnTo>
                  <a:lnTo>
                    <a:pt x="330" y="159"/>
                  </a:lnTo>
                  <a:lnTo>
                    <a:pt x="321" y="154"/>
                  </a:lnTo>
                  <a:lnTo>
                    <a:pt x="321" y="122"/>
                  </a:lnTo>
                  <a:lnTo>
                    <a:pt x="315" y="102"/>
                  </a:lnTo>
                  <a:lnTo>
                    <a:pt x="299" y="102"/>
                  </a:lnTo>
                  <a:lnTo>
                    <a:pt x="289" y="120"/>
                  </a:lnTo>
                  <a:lnTo>
                    <a:pt x="286" y="127"/>
                  </a:lnTo>
                  <a:lnTo>
                    <a:pt x="274" y="132"/>
                  </a:lnTo>
                  <a:lnTo>
                    <a:pt x="267" y="127"/>
                  </a:lnTo>
                  <a:lnTo>
                    <a:pt x="267" y="120"/>
                  </a:lnTo>
                  <a:lnTo>
                    <a:pt x="267" y="105"/>
                  </a:lnTo>
                  <a:lnTo>
                    <a:pt x="267" y="102"/>
                  </a:lnTo>
                  <a:lnTo>
                    <a:pt x="243" y="102"/>
                  </a:lnTo>
                  <a:lnTo>
                    <a:pt x="227" y="112"/>
                  </a:lnTo>
                  <a:lnTo>
                    <a:pt x="202" y="120"/>
                  </a:lnTo>
                  <a:lnTo>
                    <a:pt x="178" y="132"/>
                  </a:lnTo>
                  <a:lnTo>
                    <a:pt x="166" y="132"/>
                  </a:lnTo>
                  <a:lnTo>
                    <a:pt x="162" y="132"/>
                  </a:lnTo>
                  <a:lnTo>
                    <a:pt x="162" y="122"/>
                  </a:lnTo>
                  <a:lnTo>
                    <a:pt x="166" y="112"/>
                  </a:lnTo>
                  <a:lnTo>
                    <a:pt x="191" y="105"/>
                  </a:lnTo>
                  <a:lnTo>
                    <a:pt x="206" y="97"/>
                  </a:lnTo>
                  <a:lnTo>
                    <a:pt x="212" y="85"/>
                  </a:lnTo>
                  <a:lnTo>
                    <a:pt x="253" y="71"/>
                  </a:lnTo>
                  <a:lnTo>
                    <a:pt x="253" y="65"/>
                  </a:lnTo>
                  <a:lnTo>
                    <a:pt x="249" y="57"/>
                  </a:lnTo>
                  <a:lnTo>
                    <a:pt x="253" y="57"/>
                  </a:lnTo>
                  <a:lnTo>
                    <a:pt x="264" y="61"/>
                  </a:lnTo>
                  <a:lnTo>
                    <a:pt x="271" y="61"/>
                  </a:lnTo>
                  <a:lnTo>
                    <a:pt x="286" y="57"/>
                  </a:lnTo>
                  <a:lnTo>
                    <a:pt x="286" y="61"/>
                  </a:lnTo>
                  <a:lnTo>
                    <a:pt x="289" y="61"/>
                  </a:lnTo>
                  <a:lnTo>
                    <a:pt x="292" y="55"/>
                  </a:lnTo>
                  <a:lnTo>
                    <a:pt x="286" y="35"/>
                  </a:lnTo>
                  <a:lnTo>
                    <a:pt x="277" y="34"/>
                  </a:lnTo>
                  <a:lnTo>
                    <a:pt x="271" y="24"/>
                  </a:lnTo>
                  <a:lnTo>
                    <a:pt x="267" y="20"/>
                  </a:lnTo>
                  <a:lnTo>
                    <a:pt x="253" y="14"/>
                  </a:lnTo>
                  <a:lnTo>
                    <a:pt x="249" y="8"/>
                  </a:lnTo>
                  <a:lnTo>
                    <a:pt x="245" y="0"/>
                  </a:lnTo>
                  <a:lnTo>
                    <a:pt x="67" y="33"/>
                  </a:lnTo>
                  <a:lnTo>
                    <a:pt x="87" y="51"/>
                  </a:lnTo>
                  <a:lnTo>
                    <a:pt x="76" y="61"/>
                  </a:lnTo>
                  <a:lnTo>
                    <a:pt x="76" y="101"/>
                  </a:lnTo>
                  <a:lnTo>
                    <a:pt x="60" y="117"/>
                  </a:lnTo>
                  <a:lnTo>
                    <a:pt x="67" y="124"/>
                  </a:lnTo>
                  <a:lnTo>
                    <a:pt x="50" y="142"/>
                  </a:lnTo>
                  <a:lnTo>
                    <a:pt x="69" y="161"/>
                  </a:lnTo>
                  <a:lnTo>
                    <a:pt x="69" y="178"/>
                  </a:lnTo>
                  <a:lnTo>
                    <a:pt x="32" y="194"/>
                  </a:lnTo>
                  <a:lnTo>
                    <a:pt x="0" y="239"/>
                  </a:lnTo>
                  <a:lnTo>
                    <a:pt x="0" y="273"/>
                  </a:lnTo>
                  <a:lnTo>
                    <a:pt x="13" y="275"/>
                  </a:lnTo>
                  <a:lnTo>
                    <a:pt x="54" y="263"/>
                  </a:lnTo>
                  <a:lnTo>
                    <a:pt x="69" y="278"/>
                  </a:lnTo>
                  <a:lnTo>
                    <a:pt x="69" y="295"/>
                  </a:lnTo>
                  <a:lnTo>
                    <a:pt x="131" y="319"/>
                  </a:lnTo>
                  <a:lnTo>
                    <a:pt x="138" y="369"/>
                  </a:lnTo>
                  <a:lnTo>
                    <a:pt x="128" y="369"/>
                  </a:lnTo>
                  <a:lnTo>
                    <a:pt x="144" y="391"/>
                  </a:lnTo>
                  <a:lnTo>
                    <a:pt x="159" y="367"/>
                  </a:lnTo>
                  <a:lnTo>
                    <a:pt x="191" y="36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43" name="Freeform 1305"/>
            <p:cNvSpPr>
              <a:spLocks/>
            </p:cNvSpPr>
            <p:nvPr/>
          </p:nvSpPr>
          <p:spPr bwMode="auto">
            <a:xfrm>
              <a:off x="-488" y="-388"/>
              <a:ext cx="622" cy="292"/>
            </a:xfrm>
            <a:custGeom>
              <a:avLst/>
              <a:gdLst/>
              <a:ahLst/>
              <a:cxnLst>
                <a:cxn ang="0">
                  <a:pos x="603" y="0"/>
                </a:cxn>
                <a:cxn ang="0">
                  <a:pos x="376" y="41"/>
                </a:cxn>
                <a:cxn ang="0">
                  <a:pos x="5" y="98"/>
                </a:cxn>
                <a:cxn ang="0">
                  <a:pos x="0" y="119"/>
                </a:cxn>
                <a:cxn ang="0">
                  <a:pos x="17" y="119"/>
                </a:cxn>
                <a:cxn ang="0">
                  <a:pos x="17" y="186"/>
                </a:cxn>
                <a:cxn ang="0">
                  <a:pos x="51" y="179"/>
                </a:cxn>
                <a:cxn ang="0">
                  <a:pos x="51" y="215"/>
                </a:cxn>
                <a:cxn ang="0">
                  <a:pos x="95" y="225"/>
                </a:cxn>
                <a:cxn ang="0">
                  <a:pos x="146" y="273"/>
                </a:cxn>
                <a:cxn ang="0">
                  <a:pos x="252" y="249"/>
                </a:cxn>
                <a:cxn ang="0">
                  <a:pos x="244" y="193"/>
                </a:cxn>
                <a:cxn ang="0">
                  <a:pos x="286" y="193"/>
                </a:cxn>
                <a:cxn ang="0">
                  <a:pos x="296" y="185"/>
                </a:cxn>
                <a:cxn ang="0">
                  <a:pos x="345" y="185"/>
                </a:cxn>
                <a:cxn ang="0">
                  <a:pos x="345" y="230"/>
                </a:cxn>
                <a:cxn ang="0">
                  <a:pos x="396" y="230"/>
                </a:cxn>
                <a:cxn ang="0">
                  <a:pos x="424" y="270"/>
                </a:cxn>
                <a:cxn ang="0">
                  <a:pos x="435" y="280"/>
                </a:cxn>
                <a:cxn ang="0">
                  <a:pos x="466" y="269"/>
                </a:cxn>
                <a:cxn ang="0">
                  <a:pos x="489" y="292"/>
                </a:cxn>
                <a:cxn ang="0">
                  <a:pos x="534" y="279"/>
                </a:cxn>
                <a:cxn ang="0">
                  <a:pos x="534" y="242"/>
                </a:cxn>
                <a:cxn ang="0">
                  <a:pos x="534" y="205"/>
                </a:cxn>
                <a:cxn ang="0">
                  <a:pos x="566" y="159"/>
                </a:cxn>
                <a:cxn ang="0">
                  <a:pos x="604" y="143"/>
                </a:cxn>
                <a:cxn ang="0">
                  <a:pos x="604" y="128"/>
                </a:cxn>
                <a:cxn ang="0">
                  <a:pos x="584" y="108"/>
                </a:cxn>
                <a:cxn ang="0">
                  <a:pos x="603" y="91"/>
                </a:cxn>
                <a:cxn ang="0">
                  <a:pos x="594" y="84"/>
                </a:cxn>
                <a:cxn ang="0">
                  <a:pos x="610" y="67"/>
                </a:cxn>
                <a:cxn ang="0">
                  <a:pos x="610" y="28"/>
                </a:cxn>
                <a:cxn ang="0">
                  <a:pos x="622" y="17"/>
                </a:cxn>
                <a:cxn ang="0">
                  <a:pos x="603" y="0"/>
                </a:cxn>
              </a:cxnLst>
              <a:rect l="0" t="0" r="r" b="b"/>
              <a:pathLst>
                <a:path w="622" h="292">
                  <a:moveTo>
                    <a:pt x="603" y="0"/>
                  </a:moveTo>
                  <a:lnTo>
                    <a:pt x="376" y="41"/>
                  </a:lnTo>
                  <a:lnTo>
                    <a:pt x="5" y="98"/>
                  </a:lnTo>
                  <a:lnTo>
                    <a:pt x="0" y="119"/>
                  </a:lnTo>
                  <a:lnTo>
                    <a:pt x="17" y="119"/>
                  </a:lnTo>
                  <a:lnTo>
                    <a:pt x="17" y="186"/>
                  </a:lnTo>
                  <a:lnTo>
                    <a:pt x="51" y="179"/>
                  </a:lnTo>
                  <a:lnTo>
                    <a:pt x="51" y="215"/>
                  </a:lnTo>
                  <a:lnTo>
                    <a:pt x="95" y="225"/>
                  </a:lnTo>
                  <a:lnTo>
                    <a:pt x="146" y="273"/>
                  </a:lnTo>
                  <a:lnTo>
                    <a:pt x="252" y="249"/>
                  </a:lnTo>
                  <a:lnTo>
                    <a:pt x="244" y="193"/>
                  </a:lnTo>
                  <a:lnTo>
                    <a:pt x="286" y="193"/>
                  </a:lnTo>
                  <a:lnTo>
                    <a:pt x="296" y="185"/>
                  </a:lnTo>
                  <a:lnTo>
                    <a:pt x="345" y="185"/>
                  </a:lnTo>
                  <a:lnTo>
                    <a:pt x="345" y="230"/>
                  </a:lnTo>
                  <a:lnTo>
                    <a:pt x="396" y="230"/>
                  </a:lnTo>
                  <a:lnTo>
                    <a:pt x="424" y="270"/>
                  </a:lnTo>
                  <a:lnTo>
                    <a:pt x="435" y="280"/>
                  </a:lnTo>
                  <a:lnTo>
                    <a:pt x="466" y="269"/>
                  </a:lnTo>
                  <a:lnTo>
                    <a:pt x="489" y="292"/>
                  </a:lnTo>
                  <a:lnTo>
                    <a:pt x="534" y="279"/>
                  </a:lnTo>
                  <a:lnTo>
                    <a:pt x="534" y="242"/>
                  </a:lnTo>
                  <a:lnTo>
                    <a:pt x="534" y="205"/>
                  </a:lnTo>
                  <a:lnTo>
                    <a:pt x="566" y="159"/>
                  </a:lnTo>
                  <a:lnTo>
                    <a:pt x="604" y="143"/>
                  </a:lnTo>
                  <a:lnTo>
                    <a:pt x="604" y="128"/>
                  </a:lnTo>
                  <a:lnTo>
                    <a:pt x="584" y="108"/>
                  </a:lnTo>
                  <a:lnTo>
                    <a:pt x="603" y="91"/>
                  </a:lnTo>
                  <a:lnTo>
                    <a:pt x="594" y="84"/>
                  </a:lnTo>
                  <a:lnTo>
                    <a:pt x="610" y="67"/>
                  </a:lnTo>
                  <a:lnTo>
                    <a:pt x="610" y="28"/>
                  </a:lnTo>
                  <a:lnTo>
                    <a:pt x="622" y="17"/>
                  </a:lnTo>
                  <a:lnTo>
                    <a:pt x="603"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44" name="Freeform 1306"/>
            <p:cNvSpPr>
              <a:spLocks/>
            </p:cNvSpPr>
            <p:nvPr/>
          </p:nvSpPr>
          <p:spPr bwMode="auto">
            <a:xfrm>
              <a:off x="-488" y="-388"/>
              <a:ext cx="622" cy="292"/>
            </a:xfrm>
            <a:custGeom>
              <a:avLst/>
              <a:gdLst/>
              <a:ahLst/>
              <a:cxnLst>
                <a:cxn ang="0">
                  <a:pos x="603" y="0"/>
                </a:cxn>
                <a:cxn ang="0">
                  <a:pos x="376" y="41"/>
                </a:cxn>
                <a:cxn ang="0">
                  <a:pos x="5" y="98"/>
                </a:cxn>
                <a:cxn ang="0">
                  <a:pos x="0" y="119"/>
                </a:cxn>
                <a:cxn ang="0">
                  <a:pos x="17" y="119"/>
                </a:cxn>
                <a:cxn ang="0">
                  <a:pos x="17" y="186"/>
                </a:cxn>
                <a:cxn ang="0">
                  <a:pos x="51" y="179"/>
                </a:cxn>
                <a:cxn ang="0">
                  <a:pos x="51" y="215"/>
                </a:cxn>
                <a:cxn ang="0">
                  <a:pos x="95" y="225"/>
                </a:cxn>
                <a:cxn ang="0">
                  <a:pos x="146" y="273"/>
                </a:cxn>
                <a:cxn ang="0">
                  <a:pos x="252" y="249"/>
                </a:cxn>
                <a:cxn ang="0">
                  <a:pos x="244" y="193"/>
                </a:cxn>
                <a:cxn ang="0">
                  <a:pos x="286" y="193"/>
                </a:cxn>
                <a:cxn ang="0">
                  <a:pos x="296" y="185"/>
                </a:cxn>
                <a:cxn ang="0">
                  <a:pos x="345" y="185"/>
                </a:cxn>
                <a:cxn ang="0">
                  <a:pos x="345" y="230"/>
                </a:cxn>
                <a:cxn ang="0">
                  <a:pos x="396" y="230"/>
                </a:cxn>
                <a:cxn ang="0">
                  <a:pos x="424" y="270"/>
                </a:cxn>
                <a:cxn ang="0">
                  <a:pos x="435" y="280"/>
                </a:cxn>
                <a:cxn ang="0">
                  <a:pos x="466" y="269"/>
                </a:cxn>
                <a:cxn ang="0">
                  <a:pos x="489" y="292"/>
                </a:cxn>
                <a:cxn ang="0">
                  <a:pos x="534" y="279"/>
                </a:cxn>
                <a:cxn ang="0">
                  <a:pos x="534" y="242"/>
                </a:cxn>
                <a:cxn ang="0">
                  <a:pos x="534" y="205"/>
                </a:cxn>
                <a:cxn ang="0">
                  <a:pos x="566" y="159"/>
                </a:cxn>
                <a:cxn ang="0">
                  <a:pos x="604" y="143"/>
                </a:cxn>
                <a:cxn ang="0">
                  <a:pos x="604" y="128"/>
                </a:cxn>
                <a:cxn ang="0">
                  <a:pos x="584" y="108"/>
                </a:cxn>
                <a:cxn ang="0">
                  <a:pos x="603" y="91"/>
                </a:cxn>
                <a:cxn ang="0">
                  <a:pos x="594" y="84"/>
                </a:cxn>
                <a:cxn ang="0">
                  <a:pos x="610" y="67"/>
                </a:cxn>
                <a:cxn ang="0">
                  <a:pos x="610" y="28"/>
                </a:cxn>
                <a:cxn ang="0">
                  <a:pos x="622" y="17"/>
                </a:cxn>
                <a:cxn ang="0">
                  <a:pos x="603" y="0"/>
                </a:cxn>
              </a:cxnLst>
              <a:rect l="0" t="0" r="r" b="b"/>
              <a:pathLst>
                <a:path w="622" h="292">
                  <a:moveTo>
                    <a:pt x="603" y="0"/>
                  </a:moveTo>
                  <a:lnTo>
                    <a:pt x="376" y="41"/>
                  </a:lnTo>
                  <a:lnTo>
                    <a:pt x="5" y="98"/>
                  </a:lnTo>
                  <a:lnTo>
                    <a:pt x="0" y="119"/>
                  </a:lnTo>
                  <a:lnTo>
                    <a:pt x="17" y="119"/>
                  </a:lnTo>
                  <a:lnTo>
                    <a:pt x="17" y="186"/>
                  </a:lnTo>
                  <a:lnTo>
                    <a:pt x="51" y="179"/>
                  </a:lnTo>
                  <a:lnTo>
                    <a:pt x="51" y="215"/>
                  </a:lnTo>
                  <a:lnTo>
                    <a:pt x="95" y="225"/>
                  </a:lnTo>
                  <a:lnTo>
                    <a:pt x="146" y="273"/>
                  </a:lnTo>
                  <a:lnTo>
                    <a:pt x="252" y="249"/>
                  </a:lnTo>
                  <a:lnTo>
                    <a:pt x="244" y="193"/>
                  </a:lnTo>
                  <a:lnTo>
                    <a:pt x="286" y="193"/>
                  </a:lnTo>
                  <a:lnTo>
                    <a:pt x="296" y="185"/>
                  </a:lnTo>
                  <a:lnTo>
                    <a:pt x="345" y="185"/>
                  </a:lnTo>
                  <a:lnTo>
                    <a:pt x="345" y="230"/>
                  </a:lnTo>
                  <a:lnTo>
                    <a:pt x="396" y="230"/>
                  </a:lnTo>
                  <a:lnTo>
                    <a:pt x="424" y="270"/>
                  </a:lnTo>
                  <a:lnTo>
                    <a:pt x="435" y="280"/>
                  </a:lnTo>
                  <a:lnTo>
                    <a:pt x="466" y="269"/>
                  </a:lnTo>
                  <a:lnTo>
                    <a:pt x="489" y="292"/>
                  </a:lnTo>
                  <a:lnTo>
                    <a:pt x="534" y="279"/>
                  </a:lnTo>
                  <a:lnTo>
                    <a:pt x="534" y="242"/>
                  </a:lnTo>
                  <a:lnTo>
                    <a:pt x="534" y="205"/>
                  </a:lnTo>
                  <a:lnTo>
                    <a:pt x="566" y="159"/>
                  </a:lnTo>
                  <a:lnTo>
                    <a:pt x="604" y="143"/>
                  </a:lnTo>
                  <a:lnTo>
                    <a:pt x="604" y="128"/>
                  </a:lnTo>
                  <a:lnTo>
                    <a:pt x="584" y="108"/>
                  </a:lnTo>
                  <a:lnTo>
                    <a:pt x="603" y="91"/>
                  </a:lnTo>
                  <a:lnTo>
                    <a:pt x="594" y="84"/>
                  </a:lnTo>
                  <a:lnTo>
                    <a:pt x="610" y="67"/>
                  </a:lnTo>
                  <a:lnTo>
                    <a:pt x="610" y="28"/>
                  </a:lnTo>
                  <a:lnTo>
                    <a:pt x="622" y="17"/>
                  </a:lnTo>
                  <a:lnTo>
                    <a:pt x="603" y="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45" name="Freeform 1307"/>
            <p:cNvSpPr>
              <a:spLocks/>
            </p:cNvSpPr>
            <p:nvPr/>
          </p:nvSpPr>
          <p:spPr bwMode="auto">
            <a:xfrm>
              <a:off x="-596" y="-208"/>
              <a:ext cx="558" cy="292"/>
            </a:xfrm>
            <a:custGeom>
              <a:avLst/>
              <a:gdLst/>
              <a:ahLst/>
              <a:cxnLst>
                <a:cxn ang="0">
                  <a:pos x="454" y="52"/>
                </a:cxn>
                <a:cxn ang="0">
                  <a:pos x="454" y="6"/>
                </a:cxn>
                <a:cxn ang="0">
                  <a:pos x="406" y="6"/>
                </a:cxn>
                <a:cxn ang="0">
                  <a:pos x="395" y="15"/>
                </a:cxn>
                <a:cxn ang="0">
                  <a:pos x="354" y="15"/>
                </a:cxn>
                <a:cxn ang="0">
                  <a:pos x="361" y="70"/>
                </a:cxn>
                <a:cxn ang="0">
                  <a:pos x="255" y="93"/>
                </a:cxn>
                <a:cxn ang="0">
                  <a:pos x="205" y="46"/>
                </a:cxn>
                <a:cxn ang="0">
                  <a:pos x="161" y="35"/>
                </a:cxn>
                <a:cxn ang="0">
                  <a:pos x="161" y="0"/>
                </a:cxn>
                <a:cxn ang="0">
                  <a:pos x="127" y="8"/>
                </a:cxn>
                <a:cxn ang="0">
                  <a:pos x="113" y="2"/>
                </a:cxn>
                <a:cxn ang="0">
                  <a:pos x="113" y="33"/>
                </a:cxn>
                <a:cxn ang="0">
                  <a:pos x="99" y="60"/>
                </a:cxn>
                <a:cxn ang="0">
                  <a:pos x="63" y="60"/>
                </a:cxn>
                <a:cxn ang="0">
                  <a:pos x="34" y="107"/>
                </a:cxn>
                <a:cxn ang="0">
                  <a:pos x="13" y="107"/>
                </a:cxn>
                <a:cxn ang="0">
                  <a:pos x="13" y="163"/>
                </a:cxn>
                <a:cxn ang="0">
                  <a:pos x="0" y="203"/>
                </a:cxn>
                <a:cxn ang="0">
                  <a:pos x="140" y="190"/>
                </a:cxn>
                <a:cxn ang="0">
                  <a:pos x="141" y="193"/>
                </a:cxn>
                <a:cxn ang="0">
                  <a:pos x="140" y="196"/>
                </a:cxn>
                <a:cxn ang="0">
                  <a:pos x="141" y="204"/>
                </a:cxn>
                <a:cxn ang="0">
                  <a:pos x="162" y="196"/>
                </a:cxn>
                <a:cxn ang="0">
                  <a:pos x="190" y="220"/>
                </a:cxn>
                <a:cxn ang="0">
                  <a:pos x="196" y="247"/>
                </a:cxn>
                <a:cxn ang="0">
                  <a:pos x="378" y="220"/>
                </a:cxn>
                <a:cxn ang="0">
                  <a:pos x="487" y="292"/>
                </a:cxn>
                <a:cxn ang="0">
                  <a:pos x="487" y="274"/>
                </a:cxn>
                <a:cxn ang="0">
                  <a:pos x="500" y="260"/>
                </a:cxn>
                <a:cxn ang="0">
                  <a:pos x="509" y="207"/>
                </a:cxn>
                <a:cxn ang="0">
                  <a:pos x="488" y="187"/>
                </a:cxn>
                <a:cxn ang="0">
                  <a:pos x="558" y="174"/>
                </a:cxn>
                <a:cxn ang="0">
                  <a:pos x="521" y="140"/>
                </a:cxn>
                <a:cxn ang="0">
                  <a:pos x="534" y="90"/>
                </a:cxn>
                <a:cxn ang="0">
                  <a:pos x="507" y="52"/>
                </a:cxn>
                <a:cxn ang="0">
                  <a:pos x="454" y="52"/>
                </a:cxn>
              </a:cxnLst>
              <a:rect l="0" t="0" r="r" b="b"/>
              <a:pathLst>
                <a:path w="558" h="292">
                  <a:moveTo>
                    <a:pt x="454" y="52"/>
                  </a:moveTo>
                  <a:lnTo>
                    <a:pt x="454" y="6"/>
                  </a:lnTo>
                  <a:lnTo>
                    <a:pt x="406" y="6"/>
                  </a:lnTo>
                  <a:lnTo>
                    <a:pt x="395" y="15"/>
                  </a:lnTo>
                  <a:lnTo>
                    <a:pt x="354" y="15"/>
                  </a:lnTo>
                  <a:lnTo>
                    <a:pt x="361" y="70"/>
                  </a:lnTo>
                  <a:lnTo>
                    <a:pt x="255" y="93"/>
                  </a:lnTo>
                  <a:lnTo>
                    <a:pt x="205" y="46"/>
                  </a:lnTo>
                  <a:lnTo>
                    <a:pt x="161" y="35"/>
                  </a:lnTo>
                  <a:lnTo>
                    <a:pt x="161" y="0"/>
                  </a:lnTo>
                  <a:lnTo>
                    <a:pt x="127" y="8"/>
                  </a:lnTo>
                  <a:lnTo>
                    <a:pt x="113" y="2"/>
                  </a:lnTo>
                  <a:lnTo>
                    <a:pt x="113" y="33"/>
                  </a:lnTo>
                  <a:lnTo>
                    <a:pt x="99" y="60"/>
                  </a:lnTo>
                  <a:lnTo>
                    <a:pt x="63" y="60"/>
                  </a:lnTo>
                  <a:lnTo>
                    <a:pt x="34" y="107"/>
                  </a:lnTo>
                  <a:lnTo>
                    <a:pt x="13" y="107"/>
                  </a:lnTo>
                  <a:lnTo>
                    <a:pt x="13" y="163"/>
                  </a:lnTo>
                  <a:lnTo>
                    <a:pt x="0" y="203"/>
                  </a:lnTo>
                  <a:lnTo>
                    <a:pt x="140" y="190"/>
                  </a:lnTo>
                  <a:lnTo>
                    <a:pt x="141" y="193"/>
                  </a:lnTo>
                  <a:lnTo>
                    <a:pt x="140" y="196"/>
                  </a:lnTo>
                  <a:lnTo>
                    <a:pt x="141" y="204"/>
                  </a:lnTo>
                  <a:lnTo>
                    <a:pt x="162" y="196"/>
                  </a:lnTo>
                  <a:lnTo>
                    <a:pt x="190" y="220"/>
                  </a:lnTo>
                  <a:lnTo>
                    <a:pt x="196" y="247"/>
                  </a:lnTo>
                  <a:lnTo>
                    <a:pt x="378" y="220"/>
                  </a:lnTo>
                  <a:lnTo>
                    <a:pt x="487" y="292"/>
                  </a:lnTo>
                  <a:lnTo>
                    <a:pt x="487" y="274"/>
                  </a:lnTo>
                  <a:lnTo>
                    <a:pt x="500" y="260"/>
                  </a:lnTo>
                  <a:lnTo>
                    <a:pt x="509" y="207"/>
                  </a:lnTo>
                  <a:lnTo>
                    <a:pt x="488" y="187"/>
                  </a:lnTo>
                  <a:lnTo>
                    <a:pt x="558" y="174"/>
                  </a:lnTo>
                  <a:lnTo>
                    <a:pt x="521" y="140"/>
                  </a:lnTo>
                  <a:lnTo>
                    <a:pt x="534" y="90"/>
                  </a:lnTo>
                  <a:lnTo>
                    <a:pt x="507" y="52"/>
                  </a:lnTo>
                  <a:lnTo>
                    <a:pt x="454" y="5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46" name="Freeform 1308"/>
            <p:cNvSpPr>
              <a:spLocks/>
            </p:cNvSpPr>
            <p:nvPr/>
          </p:nvSpPr>
          <p:spPr bwMode="auto">
            <a:xfrm>
              <a:off x="-596" y="-208"/>
              <a:ext cx="558" cy="292"/>
            </a:xfrm>
            <a:custGeom>
              <a:avLst/>
              <a:gdLst/>
              <a:ahLst/>
              <a:cxnLst>
                <a:cxn ang="0">
                  <a:pos x="454" y="52"/>
                </a:cxn>
                <a:cxn ang="0">
                  <a:pos x="454" y="6"/>
                </a:cxn>
                <a:cxn ang="0">
                  <a:pos x="406" y="6"/>
                </a:cxn>
                <a:cxn ang="0">
                  <a:pos x="395" y="15"/>
                </a:cxn>
                <a:cxn ang="0">
                  <a:pos x="354" y="15"/>
                </a:cxn>
                <a:cxn ang="0">
                  <a:pos x="361" y="70"/>
                </a:cxn>
                <a:cxn ang="0">
                  <a:pos x="255" y="93"/>
                </a:cxn>
                <a:cxn ang="0">
                  <a:pos x="205" y="46"/>
                </a:cxn>
                <a:cxn ang="0">
                  <a:pos x="161" y="35"/>
                </a:cxn>
                <a:cxn ang="0">
                  <a:pos x="161" y="0"/>
                </a:cxn>
                <a:cxn ang="0">
                  <a:pos x="127" y="8"/>
                </a:cxn>
                <a:cxn ang="0">
                  <a:pos x="113" y="2"/>
                </a:cxn>
                <a:cxn ang="0">
                  <a:pos x="113" y="33"/>
                </a:cxn>
                <a:cxn ang="0">
                  <a:pos x="99" y="60"/>
                </a:cxn>
                <a:cxn ang="0">
                  <a:pos x="63" y="60"/>
                </a:cxn>
                <a:cxn ang="0">
                  <a:pos x="34" y="107"/>
                </a:cxn>
                <a:cxn ang="0">
                  <a:pos x="13" y="107"/>
                </a:cxn>
                <a:cxn ang="0">
                  <a:pos x="13" y="163"/>
                </a:cxn>
                <a:cxn ang="0">
                  <a:pos x="0" y="203"/>
                </a:cxn>
                <a:cxn ang="0">
                  <a:pos x="140" y="190"/>
                </a:cxn>
                <a:cxn ang="0">
                  <a:pos x="141" y="193"/>
                </a:cxn>
                <a:cxn ang="0">
                  <a:pos x="140" y="196"/>
                </a:cxn>
                <a:cxn ang="0">
                  <a:pos x="141" y="204"/>
                </a:cxn>
                <a:cxn ang="0">
                  <a:pos x="162" y="196"/>
                </a:cxn>
                <a:cxn ang="0">
                  <a:pos x="190" y="220"/>
                </a:cxn>
                <a:cxn ang="0">
                  <a:pos x="196" y="247"/>
                </a:cxn>
                <a:cxn ang="0">
                  <a:pos x="378" y="220"/>
                </a:cxn>
                <a:cxn ang="0">
                  <a:pos x="487" y="292"/>
                </a:cxn>
                <a:cxn ang="0">
                  <a:pos x="487" y="274"/>
                </a:cxn>
                <a:cxn ang="0">
                  <a:pos x="500" y="260"/>
                </a:cxn>
                <a:cxn ang="0">
                  <a:pos x="509" y="207"/>
                </a:cxn>
                <a:cxn ang="0">
                  <a:pos x="488" y="187"/>
                </a:cxn>
                <a:cxn ang="0">
                  <a:pos x="558" y="174"/>
                </a:cxn>
                <a:cxn ang="0">
                  <a:pos x="521" y="140"/>
                </a:cxn>
                <a:cxn ang="0">
                  <a:pos x="534" y="90"/>
                </a:cxn>
                <a:cxn ang="0">
                  <a:pos x="507" y="52"/>
                </a:cxn>
                <a:cxn ang="0">
                  <a:pos x="454" y="52"/>
                </a:cxn>
              </a:cxnLst>
              <a:rect l="0" t="0" r="r" b="b"/>
              <a:pathLst>
                <a:path w="558" h="292">
                  <a:moveTo>
                    <a:pt x="454" y="52"/>
                  </a:moveTo>
                  <a:lnTo>
                    <a:pt x="454" y="6"/>
                  </a:lnTo>
                  <a:lnTo>
                    <a:pt x="406" y="6"/>
                  </a:lnTo>
                  <a:lnTo>
                    <a:pt x="395" y="15"/>
                  </a:lnTo>
                  <a:lnTo>
                    <a:pt x="354" y="15"/>
                  </a:lnTo>
                  <a:lnTo>
                    <a:pt x="361" y="70"/>
                  </a:lnTo>
                  <a:lnTo>
                    <a:pt x="255" y="93"/>
                  </a:lnTo>
                  <a:lnTo>
                    <a:pt x="205" y="46"/>
                  </a:lnTo>
                  <a:lnTo>
                    <a:pt x="161" y="35"/>
                  </a:lnTo>
                  <a:lnTo>
                    <a:pt x="161" y="0"/>
                  </a:lnTo>
                  <a:lnTo>
                    <a:pt x="127" y="8"/>
                  </a:lnTo>
                  <a:lnTo>
                    <a:pt x="113" y="2"/>
                  </a:lnTo>
                  <a:lnTo>
                    <a:pt x="113" y="33"/>
                  </a:lnTo>
                  <a:lnTo>
                    <a:pt x="99" y="60"/>
                  </a:lnTo>
                  <a:lnTo>
                    <a:pt x="63" y="60"/>
                  </a:lnTo>
                  <a:lnTo>
                    <a:pt x="34" y="107"/>
                  </a:lnTo>
                  <a:lnTo>
                    <a:pt x="13" y="107"/>
                  </a:lnTo>
                  <a:lnTo>
                    <a:pt x="13" y="163"/>
                  </a:lnTo>
                  <a:lnTo>
                    <a:pt x="0" y="203"/>
                  </a:lnTo>
                  <a:lnTo>
                    <a:pt x="140" y="190"/>
                  </a:lnTo>
                  <a:lnTo>
                    <a:pt x="141" y="193"/>
                  </a:lnTo>
                  <a:lnTo>
                    <a:pt x="140" y="196"/>
                  </a:lnTo>
                  <a:lnTo>
                    <a:pt x="141" y="204"/>
                  </a:lnTo>
                  <a:lnTo>
                    <a:pt x="162" y="196"/>
                  </a:lnTo>
                  <a:lnTo>
                    <a:pt x="190" y="220"/>
                  </a:lnTo>
                  <a:lnTo>
                    <a:pt x="196" y="247"/>
                  </a:lnTo>
                  <a:lnTo>
                    <a:pt x="378" y="220"/>
                  </a:lnTo>
                  <a:lnTo>
                    <a:pt x="487" y="292"/>
                  </a:lnTo>
                  <a:lnTo>
                    <a:pt x="487" y="274"/>
                  </a:lnTo>
                  <a:lnTo>
                    <a:pt x="500" y="260"/>
                  </a:lnTo>
                  <a:lnTo>
                    <a:pt x="509" y="207"/>
                  </a:lnTo>
                  <a:lnTo>
                    <a:pt x="488" y="187"/>
                  </a:lnTo>
                  <a:lnTo>
                    <a:pt x="558" y="174"/>
                  </a:lnTo>
                  <a:lnTo>
                    <a:pt x="521" y="140"/>
                  </a:lnTo>
                  <a:lnTo>
                    <a:pt x="534" y="90"/>
                  </a:lnTo>
                  <a:lnTo>
                    <a:pt x="507" y="52"/>
                  </a:lnTo>
                  <a:lnTo>
                    <a:pt x="454" y="5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547" name="Freeform 1310"/>
          <p:cNvSpPr>
            <a:spLocks/>
          </p:cNvSpPr>
          <p:nvPr/>
        </p:nvSpPr>
        <p:spPr bwMode="auto">
          <a:xfrm>
            <a:off x="5368970" y="2752037"/>
            <a:ext cx="726953" cy="304042"/>
          </a:xfrm>
          <a:custGeom>
            <a:avLst/>
            <a:gdLst/>
            <a:ahLst/>
            <a:cxnLst>
              <a:cxn ang="0">
                <a:pos x="291" y="460"/>
              </a:cxn>
              <a:cxn ang="0">
                <a:pos x="352" y="434"/>
              </a:cxn>
              <a:cxn ang="0">
                <a:pos x="575" y="407"/>
              </a:cxn>
              <a:cxn ang="0">
                <a:pos x="576" y="421"/>
              </a:cxn>
              <a:cxn ang="0">
                <a:pos x="631" y="466"/>
              </a:cxn>
              <a:cxn ang="0">
                <a:pos x="1038" y="582"/>
              </a:cxn>
              <a:cxn ang="0">
                <a:pos x="1130" y="550"/>
              </a:cxn>
              <a:cxn ang="0">
                <a:pos x="1173" y="444"/>
              </a:cxn>
              <a:cxn ang="0">
                <a:pos x="1201" y="418"/>
              </a:cxn>
              <a:cxn ang="0">
                <a:pos x="1274" y="369"/>
              </a:cxn>
              <a:cxn ang="0">
                <a:pos x="1336" y="330"/>
              </a:cxn>
              <a:cxn ang="0">
                <a:pos x="1332" y="293"/>
              </a:cxn>
              <a:cxn ang="0">
                <a:pos x="1274" y="327"/>
              </a:cxn>
              <a:cxn ang="0">
                <a:pos x="1229" y="313"/>
              </a:cxn>
              <a:cxn ang="0">
                <a:pos x="1274" y="317"/>
              </a:cxn>
              <a:cxn ang="0">
                <a:pos x="1307" y="261"/>
              </a:cxn>
              <a:cxn ang="0">
                <a:pos x="1274" y="234"/>
              </a:cxn>
              <a:cxn ang="0">
                <a:pos x="1281" y="209"/>
              </a:cxn>
              <a:cxn ang="0">
                <a:pos x="1295" y="209"/>
              </a:cxn>
              <a:cxn ang="0">
                <a:pos x="1307" y="225"/>
              </a:cxn>
              <a:cxn ang="0">
                <a:pos x="1354" y="223"/>
              </a:cxn>
              <a:cxn ang="0">
                <a:pos x="1382" y="197"/>
              </a:cxn>
              <a:cxn ang="0">
                <a:pos x="1413" y="163"/>
              </a:cxn>
              <a:cxn ang="0">
                <a:pos x="1397" y="104"/>
              </a:cxn>
              <a:cxn ang="0">
                <a:pos x="1369" y="128"/>
              </a:cxn>
              <a:cxn ang="0">
                <a:pos x="1350" y="121"/>
              </a:cxn>
              <a:cxn ang="0">
                <a:pos x="1326" y="104"/>
              </a:cxn>
              <a:cxn ang="0">
                <a:pos x="1261" y="135"/>
              </a:cxn>
              <a:cxn ang="0">
                <a:pos x="1246" y="125"/>
              </a:cxn>
              <a:cxn ang="0">
                <a:pos x="1289" y="98"/>
              </a:cxn>
              <a:cxn ang="0">
                <a:pos x="1336" y="66"/>
              </a:cxn>
              <a:cxn ang="0">
                <a:pos x="1347" y="62"/>
              </a:cxn>
              <a:cxn ang="0">
                <a:pos x="1369" y="62"/>
              </a:cxn>
              <a:cxn ang="0">
                <a:pos x="1376" y="56"/>
              </a:cxn>
              <a:cxn ang="0">
                <a:pos x="1354" y="24"/>
              </a:cxn>
              <a:cxn ang="0">
                <a:pos x="1332" y="10"/>
              </a:cxn>
              <a:cxn ang="0">
                <a:pos x="500" y="141"/>
              </a:cxn>
              <a:cxn ang="0">
                <a:pos x="428" y="145"/>
              </a:cxn>
              <a:cxn ang="0">
                <a:pos x="392" y="150"/>
              </a:cxn>
              <a:cxn ang="0">
                <a:pos x="385" y="192"/>
              </a:cxn>
              <a:cxn ang="0">
                <a:pos x="334" y="261"/>
              </a:cxn>
              <a:cxn ang="0">
                <a:pos x="272" y="281"/>
              </a:cxn>
              <a:cxn ang="0">
                <a:pos x="248" y="288"/>
              </a:cxn>
              <a:cxn ang="0">
                <a:pos x="229" y="307"/>
              </a:cxn>
              <a:cxn ang="0">
                <a:pos x="211" y="313"/>
              </a:cxn>
              <a:cxn ang="0">
                <a:pos x="163" y="359"/>
              </a:cxn>
              <a:cxn ang="0">
                <a:pos x="53" y="414"/>
              </a:cxn>
              <a:cxn ang="0">
                <a:pos x="43" y="449"/>
              </a:cxn>
              <a:cxn ang="0">
                <a:pos x="21" y="475"/>
              </a:cxn>
            </a:cxnLst>
            <a:rect l="0" t="0" r="r" b="b"/>
            <a:pathLst>
              <a:path w="1413" h="586">
                <a:moveTo>
                  <a:pt x="0" y="518"/>
                </a:moveTo>
                <a:lnTo>
                  <a:pt x="244" y="486"/>
                </a:lnTo>
                <a:lnTo>
                  <a:pt x="291" y="460"/>
                </a:lnTo>
                <a:lnTo>
                  <a:pt x="304" y="460"/>
                </a:lnTo>
                <a:lnTo>
                  <a:pt x="309" y="453"/>
                </a:lnTo>
                <a:lnTo>
                  <a:pt x="352" y="434"/>
                </a:lnTo>
                <a:lnTo>
                  <a:pt x="356" y="429"/>
                </a:lnTo>
                <a:lnTo>
                  <a:pt x="359" y="429"/>
                </a:lnTo>
                <a:lnTo>
                  <a:pt x="575" y="407"/>
                </a:lnTo>
                <a:lnTo>
                  <a:pt x="576" y="411"/>
                </a:lnTo>
                <a:lnTo>
                  <a:pt x="575" y="414"/>
                </a:lnTo>
                <a:lnTo>
                  <a:pt x="576" y="421"/>
                </a:lnTo>
                <a:lnTo>
                  <a:pt x="595" y="414"/>
                </a:lnTo>
                <a:lnTo>
                  <a:pt x="624" y="439"/>
                </a:lnTo>
                <a:lnTo>
                  <a:pt x="631" y="466"/>
                </a:lnTo>
                <a:lnTo>
                  <a:pt x="814" y="439"/>
                </a:lnTo>
                <a:lnTo>
                  <a:pt x="1032" y="586"/>
                </a:lnTo>
                <a:lnTo>
                  <a:pt x="1038" y="582"/>
                </a:lnTo>
                <a:lnTo>
                  <a:pt x="1103" y="570"/>
                </a:lnTo>
                <a:lnTo>
                  <a:pt x="1118" y="560"/>
                </a:lnTo>
                <a:lnTo>
                  <a:pt x="1130" y="550"/>
                </a:lnTo>
                <a:lnTo>
                  <a:pt x="1136" y="502"/>
                </a:lnTo>
                <a:lnTo>
                  <a:pt x="1154" y="466"/>
                </a:lnTo>
                <a:lnTo>
                  <a:pt x="1173" y="444"/>
                </a:lnTo>
                <a:lnTo>
                  <a:pt x="1206" y="421"/>
                </a:lnTo>
                <a:lnTo>
                  <a:pt x="1201" y="421"/>
                </a:lnTo>
                <a:lnTo>
                  <a:pt x="1201" y="418"/>
                </a:lnTo>
                <a:lnTo>
                  <a:pt x="1216" y="414"/>
                </a:lnTo>
                <a:lnTo>
                  <a:pt x="1241" y="372"/>
                </a:lnTo>
                <a:lnTo>
                  <a:pt x="1274" y="369"/>
                </a:lnTo>
                <a:lnTo>
                  <a:pt x="1284" y="359"/>
                </a:lnTo>
                <a:lnTo>
                  <a:pt x="1314" y="355"/>
                </a:lnTo>
                <a:lnTo>
                  <a:pt x="1336" y="330"/>
                </a:lnTo>
                <a:lnTo>
                  <a:pt x="1350" y="307"/>
                </a:lnTo>
                <a:lnTo>
                  <a:pt x="1336" y="296"/>
                </a:lnTo>
                <a:lnTo>
                  <a:pt x="1332" y="293"/>
                </a:lnTo>
                <a:lnTo>
                  <a:pt x="1327" y="307"/>
                </a:lnTo>
                <a:lnTo>
                  <a:pt x="1295" y="317"/>
                </a:lnTo>
                <a:lnTo>
                  <a:pt x="1274" y="327"/>
                </a:lnTo>
                <a:lnTo>
                  <a:pt x="1246" y="327"/>
                </a:lnTo>
                <a:lnTo>
                  <a:pt x="1229" y="317"/>
                </a:lnTo>
                <a:lnTo>
                  <a:pt x="1229" y="313"/>
                </a:lnTo>
                <a:lnTo>
                  <a:pt x="1246" y="313"/>
                </a:lnTo>
                <a:lnTo>
                  <a:pt x="1262" y="317"/>
                </a:lnTo>
                <a:lnTo>
                  <a:pt x="1274" y="317"/>
                </a:lnTo>
                <a:lnTo>
                  <a:pt x="1304" y="281"/>
                </a:lnTo>
                <a:lnTo>
                  <a:pt x="1295" y="271"/>
                </a:lnTo>
                <a:lnTo>
                  <a:pt x="1307" y="261"/>
                </a:lnTo>
                <a:lnTo>
                  <a:pt x="1295" y="247"/>
                </a:lnTo>
                <a:lnTo>
                  <a:pt x="1284" y="247"/>
                </a:lnTo>
                <a:lnTo>
                  <a:pt x="1274" y="234"/>
                </a:lnTo>
                <a:lnTo>
                  <a:pt x="1281" y="239"/>
                </a:lnTo>
                <a:lnTo>
                  <a:pt x="1284" y="229"/>
                </a:lnTo>
                <a:lnTo>
                  <a:pt x="1281" y="209"/>
                </a:lnTo>
                <a:lnTo>
                  <a:pt x="1284" y="205"/>
                </a:lnTo>
                <a:lnTo>
                  <a:pt x="1293" y="205"/>
                </a:lnTo>
                <a:lnTo>
                  <a:pt x="1295" y="209"/>
                </a:lnTo>
                <a:lnTo>
                  <a:pt x="1295" y="212"/>
                </a:lnTo>
                <a:lnTo>
                  <a:pt x="1304" y="225"/>
                </a:lnTo>
                <a:lnTo>
                  <a:pt x="1307" y="225"/>
                </a:lnTo>
                <a:lnTo>
                  <a:pt x="1314" y="225"/>
                </a:lnTo>
                <a:lnTo>
                  <a:pt x="1347" y="229"/>
                </a:lnTo>
                <a:lnTo>
                  <a:pt x="1354" y="223"/>
                </a:lnTo>
                <a:lnTo>
                  <a:pt x="1369" y="219"/>
                </a:lnTo>
                <a:lnTo>
                  <a:pt x="1382" y="205"/>
                </a:lnTo>
                <a:lnTo>
                  <a:pt x="1382" y="197"/>
                </a:lnTo>
                <a:lnTo>
                  <a:pt x="1391" y="183"/>
                </a:lnTo>
                <a:lnTo>
                  <a:pt x="1413" y="170"/>
                </a:lnTo>
                <a:lnTo>
                  <a:pt x="1413" y="163"/>
                </a:lnTo>
                <a:lnTo>
                  <a:pt x="1405" y="156"/>
                </a:lnTo>
                <a:lnTo>
                  <a:pt x="1405" y="125"/>
                </a:lnTo>
                <a:lnTo>
                  <a:pt x="1397" y="104"/>
                </a:lnTo>
                <a:lnTo>
                  <a:pt x="1382" y="104"/>
                </a:lnTo>
                <a:lnTo>
                  <a:pt x="1372" y="121"/>
                </a:lnTo>
                <a:lnTo>
                  <a:pt x="1369" y="128"/>
                </a:lnTo>
                <a:lnTo>
                  <a:pt x="1358" y="135"/>
                </a:lnTo>
                <a:lnTo>
                  <a:pt x="1350" y="128"/>
                </a:lnTo>
                <a:lnTo>
                  <a:pt x="1350" y="121"/>
                </a:lnTo>
                <a:lnTo>
                  <a:pt x="1350" y="108"/>
                </a:lnTo>
                <a:lnTo>
                  <a:pt x="1350" y="104"/>
                </a:lnTo>
                <a:lnTo>
                  <a:pt x="1326" y="104"/>
                </a:lnTo>
                <a:lnTo>
                  <a:pt x="1311" y="114"/>
                </a:lnTo>
                <a:lnTo>
                  <a:pt x="1284" y="121"/>
                </a:lnTo>
                <a:lnTo>
                  <a:pt x="1261" y="135"/>
                </a:lnTo>
                <a:lnTo>
                  <a:pt x="1249" y="135"/>
                </a:lnTo>
                <a:lnTo>
                  <a:pt x="1246" y="135"/>
                </a:lnTo>
                <a:lnTo>
                  <a:pt x="1246" y="125"/>
                </a:lnTo>
                <a:lnTo>
                  <a:pt x="1249" y="114"/>
                </a:lnTo>
                <a:lnTo>
                  <a:pt x="1274" y="108"/>
                </a:lnTo>
                <a:lnTo>
                  <a:pt x="1289" y="98"/>
                </a:lnTo>
                <a:lnTo>
                  <a:pt x="1295" y="86"/>
                </a:lnTo>
                <a:lnTo>
                  <a:pt x="1336" y="72"/>
                </a:lnTo>
                <a:lnTo>
                  <a:pt x="1336" y="66"/>
                </a:lnTo>
                <a:lnTo>
                  <a:pt x="1332" y="57"/>
                </a:lnTo>
                <a:lnTo>
                  <a:pt x="1336" y="57"/>
                </a:lnTo>
                <a:lnTo>
                  <a:pt x="1347" y="62"/>
                </a:lnTo>
                <a:lnTo>
                  <a:pt x="1354" y="62"/>
                </a:lnTo>
                <a:lnTo>
                  <a:pt x="1369" y="57"/>
                </a:lnTo>
                <a:lnTo>
                  <a:pt x="1369" y="62"/>
                </a:lnTo>
                <a:lnTo>
                  <a:pt x="1376" y="62"/>
                </a:lnTo>
                <a:lnTo>
                  <a:pt x="1372" y="62"/>
                </a:lnTo>
                <a:lnTo>
                  <a:pt x="1376" y="56"/>
                </a:lnTo>
                <a:lnTo>
                  <a:pt x="1369" y="37"/>
                </a:lnTo>
                <a:lnTo>
                  <a:pt x="1360" y="34"/>
                </a:lnTo>
                <a:lnTo>
                  <a:pt x="1354" y="24"/>
                </a:lnTo>
                <a:lnTo>
                  <a:pt x="1350" y="20"/>
                </a:lnTo>
                <a:lnTo>
                  <a:pt x="1336" y="14"/>
                </a:lnTo>
                <a:lnTo>
                  <a:pt x="1332" y="10"/>
                </a:lnTo>
                <a:lnTo>
                  <a:pt x="1327" y="0"/>
                </a:lnTo>
                <a:lnTo>
                  <a:pt x="922" y="76"/>
                </a:lnTo>
                <a:lnTo>
                  <a:pt x="500" y="141"/>
                </a:lnTo>
                <a:lnTo>
                  <a:pt x="490" y="140"/>
                </a:lnTo>
                <a:lnTo>
                  <a:pt x="472" y="141"/>
                </a:lnTo>
                <a:lnTo>
                  <a:pt x="428" y="145"/>
                </a:lnTo>
                <a:lnTo>
                  <a:pt x="435" y="140"/>
                </a:lnTo>
                <a:lnTo>
                  <a:pt x="392" y="145"/>
                </a:lnTo>
                <a:lnTo>
                  <a:pt x="392" y="150"/>
                </a:lnTo>
                <a:lnTo>
                  <a:pt x="385" y="163"/>
                </a:lnTo>
                <a:lnTo>
                  <a:pt x="385" y="182"/>
                </a:lnTo>
                <a:lnTo>
                  <a:pt x="385" y="192"/>
                </a:lnTo>
                <a:lnTo>
                  <a:pt x="380" y="205"/>
                </a:lnTo>
                <a:lnTo>
                  <a:pt x="359" y="212"/>
                </a:lnTo>
                <a:lnTo>
                  <a:pt x="334" y="261"/>
                </a:lnTo>
                <a:lnTo>
                  <a:pt x="309" y="261"/>
                </a:lnTo>
                <a:lnTo>
                  <a:pt x="294" y="267"/>
                </a:lnTo>
                <a:lnTo>
                  <a:pt x="272" y="281"/>
                </a:lnTo>
                <a:lnTo>
                  <a:pt x="272" y="288"/>
                </a:lnTo>
                <a:lnTo>
                  <a:pt x="261" y="293"/>
                </a:lnTo>
                <a:lnTo>
                  <a:pt x="248" y="288"/>
                </a:lnTo>
                <a:lnTo>
                  <a:pt x="244" y="288"/>
                </a:lnTo>
                <a:lnTo>
                  <a:pt x="229" y="303"/>
                </a:lnTo>
                <a:lnTo>
                  <a:pt x="229" y="307"/>
                </a:lnTo>
                <a:lnTo>
                  <a:pt x="221" y="313"/>
                </a:lnTo>
                <a:lnTo>
                  <a:pt x="211" y="309"/>
                </a:lnTo>
                <a:lnTo>
                  <a:pt x="211" y="313"/>
                </a:lnTo>
                <a:lnTo>
                  <a:pt x="203" y="330"/>
                </a:lnTo>
                <a:lnTo>
                  <a:pt x="183" y="351"/>
                </a:lnTo>
                <a:lnTo>
                  <a:pt x="163" y="359"/>
                </a:lnTo>
                <a:lnTo>
                  <a:pt x="123" y="391"/>
                </a:lnTo>
                <a:lnTo>
                  <a:pt x="91" y="397"/>
                </a:lnTo>
                <a:lnTo>
                  <a:pt x="53" y="414"/>
                </a:lnTo>
                <a:lnTo>
                  <a:pt x="48" y="429"/>
                </a:lnTo>
                <a:lnTo>
                  <a:pt x="36" y="439"/>
                </a:lnTo>
                <a:lnTo>
                  <a:pt x="43" y="449"/>
                </a:lnTo>
                <a:lnTo>
                  <a:pt x="36" y="460"/>
                </a:lnTo>
                <a:lnTo>
                  <a:pt x="25" y="470"/>
                </a:lnTo>
                <a:lnTo>
                  <a:pt x="21" y="475"/>
                </a:lnTo>
                <a:lnTo>
                  <a:pt x="7" y="475"/>
                </a:lnTo>
                <a:lnTo>
                  <a:pt x="0" y="518"/>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48" name="Freeform 1311"/>
          <p:cNvSpPr>
            <a:spLocks/>
          </p:cNvSpPr>
          <p:nvPr/>
        </p:nvSpPr>
        <p:spPr bwMode="auto">
          <a:xfrm>
            <a:off x="5368970" y="2752037"/>
            <a:ext cx="726953" cy="304042"/>
          </a:xfrm>
          <a:custGeom>
            <a:avLst/>
            <a:gdLst/>
            <a:ahLst/>
            <a:cxnLst>
              <a:cxn ang="0">
                <a:pos x="291" y="460"/>
              </a:cxn>
              <a:cxn ang="0">
                <a:pos x="352" y="434"/>
              </a:cxn>
              <a:cxn ang="0">
                <a:pos x="575" y="407"/>
              </a:cxn>
              <a:cxn ang="0">
                <a:pos x="576" y="421"/>
              </a:cxn>
              <a:cxn ang="0">
                <a:pos x="631" y="466"/>
              </a:cxn>
              <a:cxn ang="0">
                <a:pos x="1038" y="582"/>
              </a:cxn>
              <a:cxn ang="0">
                <a:pos x="1130" y="550"/>
              </a:cxn>
              <a:cxn ang="0">
                <a:pos x="1173" y="444"/>
              </a:cxn>
              <a:cxn ang="0">
                <a:pos x="1201" y="418"/>
              </a:cxn>
              <a:cxn ang="0">
                <a:pos x="1274" y="369"/>
              </a:cxn>
              <a:cxn ang="0">
                <a:pos x="1336" y="330"/>
              </a:cxn>
              <a:cxn ang="0">
                <a:pos x="1332" y="293"/>
              </a:cxn>
              <a:cxn ang="0">
                <a:pos x="1274" y="327"/>
              </a:cxn>
              <a:cxn ang="0">
                <a:pos x="1229" y="313"/>
              </a:cxn>
              <a:cxn ang="0">
                <a:pos x="1274" y="317"/>
              </a:cxn>
              <a:cxn ang="0">
                <a:pos x="1307" y="261"/>
              </a:cxn>
              <a:cxn ang="0">
                <a:pos x="1274" y="234"/>
              </a:cxn>
              <a:cxn ang="0">
                <a:pos x="1281" y="209"/>
              </a:cxn>
              <a:cxn ang="0">
                <a:pos x="1295" y="209"/>
              </a:cxn>
              <a:cxn ang="0">
                <a:pos x="1307" y="225"/>
              </a:cxn>
              <a:cxn ang="0">
                <a:pos x="1354" y="223"/>
              </a:cxn>
              <a:cxn ang="0">
                <a:pos x="1382" y="197"/>
              </a:cxn>
              <a:cxn ang="0">
                <a:pos x="1413" y="163"/>
              </a:cxn>
              <a:cxn ang="0">
                <a:pos x="1397" y="104"/>
              </a:cxn>
              <a:cxn ang="0">
                <a:pos x="1369" y="128"/>
              </a:cxn>
              <a:cxn ang="0">
                <a:pos x="1350" y="121"/>
              </a:cxn>
              <a:cxn ang="0">
                <a:pos x="1326" y="104"/>
              </a:cxn>
              <a:cxn ang="0">
                <a:pos x="1261" y="135"/>
              </a:cxn>
              <a:cxn ang="0">
                <a:pos x="1246" y="125"/>
              </a:cxn>
              <a:cxn ang="0">
                <a:pos x="1289" y="98"/>
              </a:cxn>
              <a:cxn ang="0">
                <a:pos x="1336" y="66"/>
              </a:cxn>
              <a:cxn ang="0">
                <a:pos x="1347" y="62"/>
              </a:cxn>
              <a:cxn ang="0">
                <a:pos x="1369" y="62"/>
              </a:cxn>
              <a:cxn ang="0">
                <a:pos x="1376" y="56"/>
              </a:cxn>
              <a:cxn ang="0">
                <a:pos x="1354" y="24"/>
              </a:cxn>
              <a:cxn ang="0">
                <a:pos x="1332" y="10"/>
              </a:cxn>
              <a:cxn ang="0">
                <a:pos x="500" y="141"/>
              </a:cxn>
              <a:cxn ang="0">
                <a:pos x="428" y="145"/>
              </a:cxn>
              <a:cxn ang="0">
                <a:pos x="392" y="150"/>
              </a:cxn>
              <a:cxn ang="0">
                <a:pos x="385" y="192"/>
              </a:cxn>
              <a:cxn ang="0">
                <a:pos x="334" y="261"/>
              </a:cxn>
              <a:cxn ang="0">
                <a:pos x="272" y="281"/>
              </a:cxn>
              <a:cxn ang="0">
                <a:pos x="248" y="288"/>
              </a:cxn>
              <a:cxn ang="0">
                <a:pos x="229" y="307"/>
              </a:cxn>
              <a:cxn ang="0">
                <a:pos x="211" y="313"/>
              </a:cxn>
              <a:cxn ang="0">
                <a:pos x="163" y="359"/>
              </a:cxn>
              <a:cxn ang="0">
                <a:pos x="53" y="414"/>
              </a:cxn>
              <a:cxn ang="0">
                <a:pos x="43" y="449"/>
              </a:cxn>
              <a:cxn ang="0">
                <a:pos x="21" y="475"/>
              </a:cxn>
            </a:cxnLst>
            <a:rect l="0" t="0" r="r" b="b"/>
            <a:pathLst>
              <a:path w="1413" h="586">
                <a:moveTo>
                  <a:pt x="0" y="518"/>
                </a:moveTo>
                <a:lnTo>
                  <a:pt x="244" y="486"/>
                </a:lnTo>
                <a:lnTo>
                  <a:pt x="291" y="460"/>
                </a:lnTo>
                <a:lnTo>
                  <a:pt x="304" y="460"/>
                </a:lnTo>
                <a:lnTo>
                  <a:pt x="309" y="453"/>
                </a:lnTo>
                <a:lnTo>
                  <a:pt x="352" y="434"/>
                </a:lnTo>
                <a:lnTo>
                  <a:pt x="356" y="429"/>
                </a:lnTo>
                <a:lnTo>
                  <a:pt x="359" y="429"/>
                </a:lnTo>
                <a:lnTo>
                  <a:pt x="575" y="407"/>
                </a:lnTo>
                <a:lnTo>
                  <a:pt x="576" y="411"/>
                </a:lnTo>
                <a:lnTo>
                  <a:pt x="575" y="414"/>
                </a:lnTo>
                <a:lnTo>
                  <a:pt x="576" y="421"/>
                </a:lnTo>
                <a:lnTo>
                  <a:pt x="595" y="414"/>
                </a:lnTo>
                <a:lnTo>
                  <a:pt x="624" y="439"/>
                </a:lnTo>
                <a:lnTo>
                  <a:pt x="631" y="466"/>
                </a:lnTo>
                <a:lnTo>
                  <a:pt x="814" y="439"/>
                </a:lnTo>
                <a:lnTo>
                  <a:pt x="1032" y="586"/>
                </a:lnTo>
                <a:lnTo>
                  <a:pt x="1038" y="582"/>
                </a:lnTo>
                <a:lnTo>
                  <a:pt x="1103" y="570"/>
                </a:lnTo>
                <a:lnTo>
                  <a:pt x="1118" y="560"/>
                </a:lnTo>
                <a:lnTo>
                  <a:pt x="1130" y="550"/>
                </a:lnTo>
                <a:lnTo>
                  <a:pt x="1136" y="502"/>
                </a:lnTo>
                <a:lnTo>
                  <a:pt x="1154" y="466"/>
                </a:lnTo>
                <a:lnTo>
                  <a:pt x="1173" y="444"/>
                </a:lnTo>
                <a:lnTo>
                  <a:pt x="1206" y="421"/>
                </a:lnTo>
                <a:lnTo>
                  <a:pt x="1201" y="421"/>
                </a:lnTo>
                <a:lnTo>
                  <a:pt x="1201" y="418"/>
                </a:lnTo>
                <a:lnTo>
                  <a:pt x="1216" y="414"/>
                </a:lnTo>
                <a:lnTo>
                  <a:pt x="1241" y="372"/>
                </a:lnTo>
                <a:lnTo>
                  <a:pt x="1274" y="369"/>
                </a:lnTo>
                <a:lnTo>
                  <a:pt x="1284" y="359"/>
                </a:lnTo>
                <a:lnTo>
                  <a:pt x="1314" y="355"/>
                </a:lnTo>
                <a:lnTo>
                  <a:pt x="1336" y="330"/>
                </a:lnTo>
                <a:lnTo>
                  <a:pt x="1350" y="307"/>
                </a:lnTo>
                <a:lnTo>
                  <a:pt x="1336" y="296"/>
                </a:lnTo>
                <a:lnTo>
                  <a:pt x="1332" y="293"/>
                </a:lnTo>
                <a:lnTo>
                  <a:pt x="1327" y="307"/>
                </a:lnTo>
                <a:lnTo>
                  <a:pt x="1295" y="317"/>
                </a:lnTo>
                <a:lnTo>
                  <a:pt x="1274" y="327"/>
                </a:lnTo>
                <a:lnTo>
                  <a:pt x="1246" y="327"/>
                </a:lnTo>
                <a:lnTo>
                  <a:pt x="1229" y="317"/>
                </a:lnTo>
                <a:lnTo>
                  <a:pt x="1229" y="313"/>
                </a:lnTo>
                <a:lnTo>
                  <a:pt x="1246" y="313"/>
                </a:lnTo>
                <a:lnTo>
                  <a:pt x="1262" y="317"/>
                </a:lnTo>
                <a:lnTo>
                  <a:pt x="1274" y="317"/>
                </a:lnTo>
                <a:lnTo>
                  <a:pt x="1304" y="281"/>
                </a:lnTo>
                <a:lnTo>
                  <a:pt x="1295" y="271"/>
                </a:lnTo>
                <a:lnTo>
                  <a:pt x="1307" y="261"/>
                </a:lnTo>
                <a:lnTo>
                  <a:pt x="1295" y="247"/>
                </a:lnTo>
                <a:lnTo>
                  <a:pt x="1284" y="247"/>
                </a:lnTo>
                <a:lnTo>
                  <a:pt x="1274" y="234"/>
                </a:lnTo>
                <a:lnTo>
                  <a:pt x="1281" y="239"/>
                </a:lnTo>
                <a:lnTo>
                  <a:pt x="1284" y="229"/>
                </a:lnTo>
                <a:lnTo>
                  <a:pt x="1281" y="209"/>
                </a:lnTo>
                <a:lnTo>
                  <a:pt x="1284" y="205"/>
                </a:lnTo>
                <a:lnTo>
                  <a:pt x="1293" y="205"/>
                </a:lnTo>
                <a:lnTo>
                  <a:pt x="1295" y="209"/>
                </a:lnTo>
                <a:lnTo>
                  <a:pt x="1295" y="212"/>
                </a:lnTo>
                <a:lnTo>
                  <a:pt x="1304" y="225"/>
                </a:lnTo>
                <a:lnTo>
                  <a:pt x="1307" y="225"/>
                </a:lnTo>
                <a:lnTo>
                  <a:pt x="1314" y="225"/>
                </a:lnTo>
                <a:lnTo>
                  <a:pt x="1347" y="229"/>
                </a:lnTo>
                <a:lnTo>
                  <a:pt x="1354" y="223"/>
                </a:lnTo>
                <a:lnTo>
                  <a:pt x="1369" y="219"/>
                </a:lnTo>
                <a:lnTo>
                  <a:pt x="1382" y="205"/>
                </a:lnTo>
                <a:lnTo>
                  <a:pt x="1382" y="197"/>
                </a:lnTo>
                <a:lnTo>
                  <a:pt x="1391" y="183"/>
                </a:lnTo>
                <a:lnTo>
                  <a:pt x="1413" y="170"/>
                </a:lnTo>
                <a:lnTo>
                  <a:pt x="1413" y="163"/>
                </a:lnTo>
                <a:lnTo>
                  <a:pt x="1405" y="156"/>
                </a:lnTo>
                <a:lnTo>
                  <a:pt x="1405" y="125"/>
                </a:lnTo>
                <a:lnTo>
                  <a:pt x="1397" y="104"/>
                </a:lnTo>
                <a:lnTo>
                  <a:pt x="1382" y="104"/>
                </a:lnTo>
                <a:lnTo>
                  <a:pt x="1372" y="121"/>
                </a:lnTo>
                <a:lnTo>
                  <a:pt x="1369" y="128"/>
                </a:lnTo>
                <a:lnTo>
                  <a:pt x="1358" y="135"/>
                </a:lnTo>
                <a:lnTo>
                  <a:pt x="1350" y="128"/>
                </a:lnTo>
                <a:lnTo>
                  <a:pt x="1350" y="121"/>
                </a:lnTo>
                <a:lnTo>
                  <a:pt x="1350" y="108"/>
                </a:lnTo>
                <a:lnTo>
                  <a:pt x="1350" y="104"/>
                </a:lnTo>
                <a:lnTo>
                  <a:pt x="1326" y="104"/>
                </a:lnTo>
                <a:lnTo>
                  <a:pt x="1311" y="114"/>
                </a:lnTo>
                <a:lnTo>
                  <a:pt x="1284" y="121"/>
                </a:lnTo>
                <a:lnTo>
                  <a:pt x="1261" y="135"/>
                </a:lnTo>
                <a:lnTo>
                  <a:pt x="1249" y="135"/>
                </a:lnTo>
                <a:lnTo>
                  <a:pt x="1246" y="135"/>
                </a:lnTo>
                <a:lnTo>
                  <a:pt x="1246" y="125"/>
                </a:lnTo>
                <a:lnTo>
                  <a:pt x="1249" y="114"/>
                </a:lnTo>
                <a:lnTo>
                  <a:pt x="1274" y="108"/>
                </a:lnTo>
                <a:lnTo>
                  <a:pt x="1289" y="98"/>
                </a:lnTo>
                <a:lnTo>
                  <a:pt x="1295" y="86"/>
                </a:lnTo>
                <a:lnTo>
                  <a:pt x="1336" y="72"/>
                </a:lnTo>
                <a:lnTo>
                  <a:pt x="1336" y="66"/>
                </a:lnTo>
                <a:lnTo>
                  <a:pt x="1332" y="57"/>
                </a:lnTo>
                <a:lnTo>
                  <a:pt x="1336" y="57"/>
                </a:lnTo>
                <a:lnTo>
                  <a:pt x="1347" y="62"/>
                </a:lnTo>
                <a:lnTo>
                  <a:pt x="1354" y="62"/>
                </a:lnTo>
                <a:lnTo>
                  <a:pt x="1369" y="57"/>
                </a:lnTo>
                <a:lnTo>
                  <a:pt x="1369" y="62"/>
                </a:lnTo>
                <a:lnTo>
                  <a:pt x="1376" y="62"/>
                </a:lnTo>
                <a:lnTo>
                  <a:pt x="1372" y="62"/>
                </a:lnTo>
                <a:lnTo>
                  <a:pt x="1376" y="56"/>
                </a:lnTo>
                <a:lnTo>
                  <a:pt x="1369" y="37"/>
                </a:lnTo>
                <a:lnTo>
                  <a:pt x="1360" y="34"/>
                </a:lnTo>
                <a:lnTo>
                  <a:pt x="1354" y="24"/>
                </a:lnTo>
                <a:lnTo>
                  <a:pt x="1350" y="20"/>
                </a:lnTo>
                <a:lnTo>
                  <a:pt x="1336" y="14"/>
                </a:lnTo>
                <a:lnTo>
                  <a:pt x="1332" y="10"/>
                </a:lnTo>
                <a:lnTo>
                  <a:pt x="1327" y="0"/>
                </a:lnTo>
                <a:lnTo>
                  <a:pt x="922" y="76"/>
                </a:lnTo>
                <a:lnTo>
                  <a:pt x="500" y="141"/>
                </a:lnTo>
                <a:lnTo>
                  <a:pt x="490" y="140"/>
                </a:lnTo>
                <a:lnTo>
                  <a:pt x="472" y="141"/>
                </a:lnTo>
                <a:lnTo>
                  <a:pt x="428" y="145"/>
                </a:lnTo>
                <a:lnTo>
                  <a:pt x="435" y="140"/>
                </a:lnTo>
                <a:lnTo>
                  <a:pt x="392" y="145"/>
                </a:lnTo>
                <a:lnTo>
                  <a:pt x="392" y="150"/>
                </a:lnTo>
                <a:lnTo>
                  <a:pt x="385" y="163"/>
                </a:lnTo>
                <a:lnTo>
                  <a:pt x="385" y="182"/>
                </a:lnTo>
                <a:lnTo>
                  <a:pt x="385" y="192"/>
                </a:lnTo>
                <a:lnTo>
                  <a:pt x="380" y="205"/>
                </a:lnTo>
                <a:lnTo>
                  <a:pt x="359" y="212"/>
                </a:lnTo>
                <a:lnTo>
                  <a:pt x="334" y="261"/>
                </a:lnTo>
                <a:lnTo>
                  <a:pt x="309" y="261"/>
                </a:lnTo>
                <a:lnTo>
                  <a:pt x="294" y="267"/>
                </a:lnTo>
                <a:lnTo>
                  <a:pt x="272" y="281"/>
                </a:lnTo>
                <a:lnTo>
                  <a:pt x="272" y="288"/>
                </a:lnTo>
                <a:lnTo>
                  <a:pt x="261" y="293"/>
                </a:lnTo>
                <a:lnTo>
                  <a:pt x="248" y="288"/>
                </a:lnTo>
                <a:lnTo>
                  <a:pt x="244" y="288"/>
                </a:lnTo>
                <a:lnTo>
                  <a:pt x="229" y="303"/>
                </a:lnTo>
                <a:lnTo>
                  <a:pt x="229" y="307"/>
                </a:lnTo>
                <a:lnTo>
                  <a:pt x="221" y="313"/>
                </a:lnTo>
                <a:lnTo>
                  <a:pt x="211" y="309"/>
                </a:lnTo>
                <a:lnTo>
                  <a:pt x="211" y="313"/>
                </a:lnTo>
                <a:lnTo>
                  <a:pt x="203" y="330"/>
                </a:lnTo>
                <a:lnTo>
                  <a:pt x="183" y="351"/>
                </a:lnTo>
                <a:lnTo>
                  <a:pt x="163" y="359"/>
                </a:lnTo>
                <a:lnTo>
                  <a:pt x="123" y="391"/>
                </a:lnTo>
                <a:lnTo>
                  <a:pt x="91" y="397"/>
                </a:lnTo>
                <a:lnTo>
                  <a:pt x="53" y="414"/>
                </a:lnTo>
                <a:lnTo>
                  <a:pt x="48" y="429"/>
                </a:lnTo>
                <a:lnTo>
                  <a:pt x="36" y="439"/>
                </a:lnTo>
                <a:lnTo>
                  <a:pt x="43" y="449"/>
                </a:lnTo>
                <a:lnTo>
                  <a:pt x="36" y="460"/>
                </a:lnTo>
                <a:lnTo>
                  <a:pt x="25" y="470"/>
                </a:lnTo>
                <a:lnTo>
                  <a:pt x="21" y="475"/>
                </a:lnTo>
                <a:lnTo>
                  <a:pt x="7" y="475"/>
                </a:lnTo>
                <a:lnTo>
                  <a:pt x="0" y="518"/>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549" name="Group 1318"/>
          <p:cNvGrpSpPr>
            <a:grpSpLocks/>
          </p:cNvGrpSpPr>
          <p:nvPr/>
        </p:nvGrpSpPr>
        <p:grpSpPr bwMode="auto">
          <a:xfrm>
            <a:off x="4918289" y="2825194"/>
            <a:ext cx="667788" cy="228809"/>
            <a:chOff x="-1906" y="-281"/>
            <a:chExt cx="1298" cy="441"/>
          </a:xfrm>
        </p:grpSpPr>
        <p:sp>
          <p:nvSpPr>
            <p:cNvPr id="550" name="Freeform 1312"/>
            <p:cNvSpPr>
              <a:spLocks/>
            </p:cNvSpPr>
            <p:nvPr/>
          </p:nvSpPr>
          <p:spPr bwMode="auto">
            <a:xfrm>
              <a:off x="-1580" y="-226"/>
              <a:ext cx="541" cy="363"/>
            </a:xfrm>
            <a:custGeom>
              <a:avLst/>
              <a:gdLst/>
              <a:ahLst/>
              <a:cxnLst>
                <a:cxn ang="0">
                  <a:pos x="366" y="267"/>
                </a:cxn>
                <a:cxn ang="0">
                  <a:pos x="366" y="212"/>
                </a:cxn>
                <a:cxn ang="0">
                  <a:pos x="441" y="212"/>
                </a:cxn>
                <a:cxn ang="0">
                  <a:pos x="472" y="155"/>
                </a:cxn>
                <a:cxn ang="0">
                  <a:pos x="509" y="155"/>
                </a:cxn>
                <a:cxn ang="0">
                  <a:pos x="537" y="128"/>
                </a:cxn>
                <a:cxn ang="0">
                  <a:pos x="507" y="101"/>
                </a:cxn>
                <a:cxn ang="0">
                  <a:pos x="507" y="64"/>
                </a:cxn>
                <a:cxn ang="0">
                  <a:pos x="541" y="32"/>
                </a:cxn>
                <a:cxn ang="0">
                  <a:pos x="525" y="0"/>
                </a:cxn>
                <a:cxn ang="0">
                  <a:pos x="38" y="43"/>
                </a:cxn>
                <a:cxn ang="0">
                  <a:pos x="28" y="36"/>
                </a:cxn>
                <a:cxn ang="0">
                  <a:pos x="0" y="39"/>
                </a:cxn>
                <a:cxn ang="0">
                  <a:pos x="10" y="53"/>
                </a:cxn>
                <a:cxn ang="0">
                  <a:pos x="10" y="68"/>
                </a:cxn>
                <a:cxn ang="0">
                  <a:pos x="10" y="94"/>
                </a:cxn>
                <a:cxn ang="0">
                  <a:pos x="34" y="141"/>
                </a:cxn>
                <a:cxn ang="0">
                  <a:pos x="34" y="189"/>
                </a:cxn>
                <a:cxn ang="0">
                  <a:pos x="34" y="275"/>
                </a:cxn>
                <a:cxn ang="0">
                  <a:pos x="52" y="363"/>
                </a:cxn>
                <a:cxn ang="0">
                  <a:pos x="313" y="339"/>
                </a:cxn>
                <a:cxn ang="0">
                  <a:pos x="313" y="267"/>
                </a:cxn>
                <a:cxn ang="0">
                  <a:pos x="366" y="267"/>
                </a:cxn>
              </a:cxnLst>
              <a:rect l="0" t="0" r="r" b="b"/>
              <a:pathLst>
                <a:path w="541" h="363">
                  <a:moveTo>
                    <a:pt x="366" y="267"/>
                  </a:moveTo>
                  <a:lnTo>
                    <a:pt x="366" y="212"/>
                  </a:lnTo>
                  <a:lnTo>
                    <a:pt x="441" y="212"/>
                  </a:lnTo>
                  <a:lnTo>
                    <a:pt x="472" y="155"/>
                  </a:lnTo>
                  <a:lnTo>
                    <a:pt x="509" y="155"/>
                  </a:lnTo>
                  <a:lnTo>
                    <a:pt x="537" y="128"/>
                  </a:lnTo>
                  <a:lnTo>
                    <a:pt x="507" y="101"/>
                  </a:lnTo>
                  <a:lnTo>
                    <a:pt x="507" y="64"/>
                  </a:lnTo>
                  <a:lnTo>
                    <a:pt x="541" y="32"/>
                  </a:lnTo>
                  <a:lnTo>
                    <a:pt x="525" y="0"/>
                  </a:lnTo>
                  <a:lnTo>
                    <a:pt x="38" y="43"/>
                  </a:lnTo>
                  <a:lnTo>
                    <a:pt x="28" y="36"/>
                  </a:lnTo>
                  <a:lnTo>
                    <a:pt x="0" y="39"/>
                  </a:lnTo>
                  <a:lnTo>
                    <a:pt x="10" y="53"/>
                  </a:lnTo>
                  <a:lnTo>
                    <a:pt x="10" y="68"/>
                  </a:lnTo>
                  <a:lnTo>
                    <a:pt x="10" y="94"/>
                  </a:lnTo>
                  <a:lnTo>
                    <a:pt x="34" y="141"/>
                  </a:lnTo>
                  <a:lnTo>
                    <a:pt x="34" y="189"/>
                  </a:lnTo>
                  <a:lnTo>
                    <a:pt x="34" y="275"/>
                  </a:lnTo>
                  <a:lnTo>
                    <a:pt x="52" y="363"/>
                  </a:lnTo>
                  <a:lnTo>
                    <a:pt x="313" y="339"/>
                  </a:lnTo>
                  <a:lnTo>
                    <a:pt x="313" y="267"/>
                  </a:lnTo>
                  <a:lnTo>
                    <a:pt x="366" y="26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51" name="Freeform 1313"/>
            <p:cNvSpPr>
              <a:spLocks/>
            </p:cNvSpPr>
            <p:nvPr/>
          </p:nvSpPr>
          <p:spPr bwMode="auto">
            <a:xfrm>
              <a:off x="-1580" y="-226"/>
              <a:ext cx="541" cy="363"/>
            </a:xfrm>
            <a:custGeom>
              <a:avLst/>
              <a:gdLst/>
              <a:ahLst/>
              <a:cxnLst>
                <a:cxn ang="0">
                  <a:pos x="366" y="267"/>
                </a:cxn>
                <a:cxn ang="0">
                  <a:pos x="366" y="212"/>
                </a:cxn>
                <a:cxn ang="0">
                  <a:pos x="441" y="212"/>
                </a:cxn>
                <a:cxn ang="0">
                  <a:pos x="472" y="155"/>
                </a:cxn>
                <a:cxn ang="0">
                  <a:pos x="509" y="155"/>
                </a:cxn>
                <a:cxn ang="0">
                  <a:pos x="537" y="128"/>
                </a:cxn>
                <a:cxn ang="0">
                  <a:pos x="507" y="101"/>
                </a:cxn>
                <a:cxn ang="0">
                  <a:pos x="507" y="64"/>
                </a:cxn>
                <a:cxn ang="0">
                  <a:pos x="541" y="32"/>
                </a:cxn>
                <a:cxn ang="0">
                  <a:pos x="525" y="0"/>
                </a:cxn>
                <a:cxn ang="0">
                  <a:pos x="38" y="43"/>
                </a:cxn>
                <a:cxn ang="0">
                  <a:pos x="28" y="36"/>
                </a:cxn>
                <a:cxn ang="0">
                  <a:pos x="0" y="39"/>
                </a:cxn>
                <a:cxn ang="0">
                  <a:pos x="10" y="53"/>
                </a:cxn>
                <a:cxn ang="0">
                  <a:pos x="10" y="68"/>
                </a:cxn>
                <a:cxn ang="0">
                  <a:pos x="10" y="94"/>
                </a:cxn>
                <a:cxn ang="0">
                  <a:pos x="34" y="141"/>
                </a:cxn>
                <a:cxn ang="0">
                  <a:pos x="34" y="189"/>
                </a:cxn>
                <a:cxn ang="0">
                  <a:pos x="34" y="275"/>
                </a:cxn>
                <a:cxn ang="0">
                  <a:pos x="52" y="363"/>
                </a:cxn>
                <a:cxn ang="0">
                  <a:pos x="313" y="339"/>
                </a:cxn>
                <a:cxn ang="0">
                  <a:pos x="313" y="267"/>
                </a:cxn>
                <a:cxn ang="0">
                  <a:pos x="366" y="267"/>
                </a:cxn>
              </a:cxnLst>
              <a:rect l="0" t="0" r="r" b="b"/>
              <a:pathLst>
                <a:path w="541" h="363">
                  <a:moveTo>
                    <a:pt x="366" y="267"/>
                  </a:moveTo>
                  <a:lnTo>
                    <a:pt x="366" y="212"/>
                  </a:lnTo>
                  <a:lnTo>
                    <a:pt x="441" y="212"/>
                  </a:lnTo>
                  <a:lnTo>
                    <a:pt x="472" y="155"/>
                  </a:lnTo>
                  <a:lnTo>
                    <a:pt x="509" y="155"/>
                  </a:lnTo>
                  <a:lnTo>
                    <a:pt x="537" y="128"/>
                  </a:lnTo>
                  <a:lnTo>
                    <a:pt x="507" y="101"/>
                  </a:lnTo>
                  <a:lnTo>
                    <a:pt x="507" y="64"/>
                  </a:lnTo>
                  <a:lnTo>
                    <a:pt x="541" y="32"/>
                  </a:lnTo>
                  <a:lnTo>
                    <a:pt x="525" y="0"/>
                  </a:lnTo>
                  <a:lnTo>
                    <a:pt x="38" y="43"/>
                  </a:lnTo>
                  <a:lnTo>
                    <a:pt x="28" y="36"/>
                  </a:lnTo>
                  <a:lnTo>
                    <a:pt x="0" y="39"/>
                  </a:lnTo>
                  <a:lnTo>
                    <a:pt x="10" y="53"/>
                  </a:lnTo>
                  <a:lnTo>
                    <a:pt x="10" y="68"/>
                  </a:lnTo>
                  <a:lnTo>
                    <a:pt x="10" y="94"/>
                  </a:lnTo>
                  <a:lnTo>
                    <a:pt x="34" y="141"/>
                  </a:lnTo>
                  <a:lnTo>
                    <a:pt x="34" y="189"/>
                  </a:lnTo>
                  <a:lnTo>
                    <a:pt x="34" y="275"/>
                  </a:lnTo>
                  <a:lnTo>
                    <a:pt x="52" y="363"/>
                  </a:lnTo>
                  <a:lnTo>
                    <a:pt x="313" y="339"/>
                  </a:lnTo>
                  <a:lnTo>
                    <a:pt x="313" y="267"/>
                  </a:lnTo>
                  <a:lnTo>
                    <a:pt x="366" y="267"/>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52" name="Freeform 1314"/>
            <p:cNvSpPr>
              <a:spLocks/>
            </p:cNvSpPr>
            <p:nvPr/>
          </p:nvSpPr>
          <p:spPr bwMode="auto">
            <a:xfrm>
              <a:off x="-1269" y="-281"/>
              <a:ext cx="661" cy="391"/>
            </a:xfrm>
            <a:custGeom>
              <a:avLst/>
              <a:gdLst/>
              <a:ahLst/>
              <a:cxnLst>
                <a:cxn ang="0">
                  <a:pos x="271" y="362"/>
                </a:cxn>
                <a:cxn ang="0">
                  <a:pos x="282" y="319"/>
                </a:cxn>
                <a:cxn ang="0">
                  <a:pos x="294" y="319"/>
                </a:cxn>
                <a:cxn ang="0">
                  <a:pos x="298" y="315"/>
                </a:cxn>
                <a:cxn ang="0">
                  <a:pos x="308" y="305"/>
                </a:cxn>
                <a:cxn ang="0">
                  <a:pos x="316" y="295"/>
                </a:cxn>
                <a:cxn ang="0">
                  <a:pos x="308" y="284"/>
                </a:cxn>
                <a:cxn ang="0">
                  <a:pos x="320" y="274"/>
                </a:cxn>
                <a:cxn ang="0">
                  <a:pos x="326" y="260"/>
                </a:cxn>
                <a:cxn ang="0">
                  <a:pos x="363" y="242"/>
                </a:cxn>
                <a:cxn ang="0">
                  <a:pos x="395" y="235"/>
                </a:cxn>
                <a:cxn ang="0">
                  <a:pos x="434" y="206"/>
                </a:cxn>
                <a:cxn ang="0">
                  <a:pos x="453" y="197"/>
                </a:cxn>
                <a:cxn ang="0">
                  <a:pos x="475" y="176"/>
                </a:cxn>
                <a:cxn ang="0">
                  <a:pos x="481" y="160"/>
                </a:cxn>
                <a:cxn ang="0">
                  <a:pos x="481" y="156"/>
                </a:cxn>
                <a:cxn ang="0">
                  <a:pos x="491" y="160"/>
                </a:cxn>
                <a:cxn ang="0">
                  <a:pos x="499" y="155"/>
                </a:cxn>
                <a:cxn ang="0">
                  <a:pos x="499" y="150"/>
                </a:cxn>
                <a:cxn ang="0">
                  <a:pos x="513" y="136"/>
                </a:cxn>
                <a:cxn ang="0">
                  <a:pos x="518" y="136"/>
                </a:cxn>
                <a:cxn ang="0">
                  <a:pos x="530" y="140"/>
                </a:cxn>
                <a:cxn ang="0">
                  <a:pos x="541" y="136"/>
                </a:cxn>
                <a:cxn ang="0">
                  <a:pos x="541" y="128"/>
                </a:cxn>
                <a:cxn ang="0">
                  <a:pos x="562" y="113"/>
                </a:cxn>
                <a:cxn ang="0">
                  <a:pos x="577" y="108"/>
                </a:cxn>
                <a:cxn ang="0">
                  <a:pos x="603" y="108"/>
                </a:cxn>
                <a:cxn ang="0">
                  <a:pos x="627" y="61"/>
                </a:cxn>
                <a:cxn ang="0">
                  <a:pos x="647" y="53"/>
                </a:cxn>
                <a:cxn ang="0">
                  <a:pos x="652" y="40"/>
                </a:cxn>
                <a:cxn ang="0">
                  <a:pos x="652" y="30"/>
                </a:cxn>
                <a:cxn ang="0">
                  <a:pos x="652" y="11"/>
                </a:cxn>
                <a:cxn ang="0">
                  <a:pos x="661" y="0"/>
                </a:cxn>
                <a:cxn ang="0">
                  <a:pos x="391" y="33"/>
                </a:cxn>
                <a:cxn ang="0">
                  <a:pos x="381" y="40"/>
                </a:cxn>
                <a:cxn ang="0">
                  <a:pos x="212" y="55"/>
                </a:cxn>
                <a:cxn ang="0">
                  <a:pos x="229" y="87"/>
                </a:cxn>
                <a:cxn ang="0">
                  <a:pos x="195" y="119"/>
                </a:cxn>
                <a:cxn ang="0">
                  <a:pos x="195" y="156"/>
                </a:cxn>
                <a:cxn ang="0">
                  <a:pos x="224" y="183"/>
                </a:cxn>
                <a:cxn ang="0">
                  <a:pos x="196" y="210"/>
                </a:cxn>
                <a:cxn ang="0">
                  <a:pos x="159" y="210"/>
                </a:cxn>
                <a:cxn ang="0">
                  <a:pos x="128" y="265"/>
                </a:cxn>
                <a:cxn ang="0">
                  <a:pos x="53" y="265"/>
                </a:cxn>
                <a:cxn ang="0">
                  <a:pos x="53" y="319"/>
                </a:cxn>
                <a:cxn ang="0">
                  <a:pos x="0" y="319"/>
                </a:cxn>
                <a:cxn ang="0">
                  <a:pos x="0" y="391"/>
                </a:cxn>
                <a:cxn ang="0">
                  <a:pos x="111" y="381"/>
                </a:cxn>
                <a:cxn ang="0">
                  <a:pos x="271" y="362"/>
                </a:cxn>
              </a:cxnLst>
              <a:rect l="0" t="0" r="r" b="b"/>
              <a:pathLst>
                <a:path w="661" h="391">
                  <a:moveTo>
                    <a:pt x="271" y="362"/>
                  </a:moveTo>
                  <a:lnTo>
                    <a:pt x="282" y="319"/>
                  </a:lnTo>
                  <a:lnTo>
                    <a:pt x="294" y="319"/>
                  </a:lnTo>
                  <a:lnTo>
                    <a:pt x="298" y="315"/>
                  </a:lnTo>
                  <a:lnTo>
                    <a:pt x="308" y="305"/>
                  </a:lnTo>
                  <a:lnTo>
                    <a:pt x="316" y="295"/>
                  </a:lnTo>
                  <a:lnTo>
                    <a:pt x="308" y="284"/>
                  </a:lnTo>
                  <a:lnTo>
                    <a:pt x="320" y="274"/>
                  </a:lnTo>
                  <a:lnTo>
                    <a:pt x="326" y="260"/>
                  </a:lnTo>
                  <a:lnTo>
                    <a:pt x="363" y="242"/>
                  </a:lnTo>
                  <a:lnTo>
                    <a:pt x="395" y="235"/>
                  </a:lnTo>
                  <a:lnTo>
                    <a:pt x="434" y="206"/>
                  </a:lnTo>
                  <a:lnTo>
                    <a:pt x="453" y="197"/>
                  </a:lnTo>
                  <a:lnTo>
                    <a:pt x="475" y="176"/>
                  </a:lnTo>
                  <a:lnTo>
                    <a:pt x="481" y="160"/>
                  </a:lnTo>
                  <a:lnTo>
                    <a:pt x="481" y="156"/>
                  </a:lnTo>
                  <a:lnTo>
                    <a:pt x="491" y="160"/>
                  </a:lnTo>
                  <a:lnTo>
                    <a:pt x="499" y="155"/>
                  </a:lnTo>
                  <a:lnTo>
                    <a:pt x="499" y="150"/>
                  </a:lnTo>
                  <a:lnTo>
                    <a:pt x="513" y="136"/>
                  </a:lnTo>
                  <a:lnTo>
                    <a:pt x="518" y="136"/>
                  </a:lnTo>
                  <a:lnTo>
                    <a:pt x="530" y="140"/>
                  </a:lnTo>
                  <a:lnTo>
                    <a:pt x="541" y="136"/>
                  </a:lnTo>
                  <a:lnTo>
                    <a:pt x="541" y="128"/>
                  </a:lnTo>
                  <a:lnTo>
                    <a:pt x="562" y="113"/>
                  </a:lnTo>
                  <a:lnTo>
                    <a:pt x="577" y="108"/>
                  </a:lnTo>
                  <a:lnTo>
                    <a:pt x="603" y="108"/>
                  </a:lnTo>
                  <a:lnTo>
                    <a:pt x="627" y="61"/>
                  </a:lnTo>
                  <a:lnTo>
                    <a:pt x="647" y="53"/>
                  </a:lnTo>
                  <a:lnTo>
                    <a:pt x="652" y="40"/>
                  </a:lnTo>
                  <a:lnTo>
                    <a:pt x="652" y="30"/>
                  </a:lnTo>
                  <a:lnTo>
                    <a:pt x="652" y="11"/>
                  </a:lnTo>
                  <a:lnTo>
                    <a:pt x="661" y="0"/>
                  </a:lnTo>
                  <a:lnTo>
                    <a:pt x="391" y="33"/>
                  </a:lnTo>
                  <a:lnTo>
                    <a:pt x="381" y="40"/>
                  </a:lnTo>
                  <a:lnTo>
                    <a:pt x="212" y="55"/>
                  </a:lnTo>
                  <a:lnTo>
                    <a:pt x="229" y="87"/>
                  </a:lnTo>
                  <a:lnTo>
                    <a:pt x="195" y="119"/>
                  </a:lnTo>
                  <a:lnTo>
                    <a:pt x="195" y="156"/>
                  </a:lnTo>
                  <a:lnTo>
                    <a:pt x="224" y="183"/>
                  </a:lnTo>
                  <a:lnTo>
                    <a:pt x="196" y="210"/>
                  </a:lnTo>
                  <a:lnTo>
                    <a:pt x="159" y="210"/>
                  </a:lnTo>
                  <a:lnTo>
                    <a:pt x="128" y="265"/>
                  </a:lnTo>
                  <a:lnTo>
                    <a:pt x="53" y="265"/>
                  </a:lnTo>
                  <a:lnTo>
                    <a:pt x="53" y="319"/>
                  </a:lnTo>
                  <a:lnTo>
                    <a:pt x="0" y="319"/>
                  </a:lnTo>
                  <a:lnTo>
                    <a:pt x="0" y="391"/>
                  </a:lnTo>
                  <a:lnTo>
                    <a:pt x="111" y="381"/>
                  </a:lnTo>
                  <a:lnTo>
                    <a:pt x="271" y="36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53" name="Freeform 1315"/>
            <p:cNvSpPr>
              <a:spLocks/>
            </p:cNvSpPr>
            <p:nvPr/>
          </p:nvSpPr>
          <p:spPr bwMode="auto">
            <a:xfrm>
              <a:off x="-1269" y="-281"/>
              <a:ext cx="661" cy="391"/>
            </a:xfrm>
            <a:custGeom>
              <a:avLst/>
              <a:gdLst/>
              <a:ahLst/>
              <a:cxnLst>
                <a:cxn ang="0">
                  <a:pos x="271" y="362"/>
                </a:cxn>
                <a:cxn ang="0">
                  <a:pos x="282" y="319"/>
                </a:cxn>
                <a:cxn ang="0">
                  <a:pos x="294" y="319"/>
                </a:cxn>
                <a:cxn ang="0">
                  <a:pos x="298" y="315"/>
                </a:cxn>
                <a:cxn ang="0">
                  <a:pos x="308" y="305"/>
                </a:cxn>
                <a:cxn ang="0">
                  <a:pos x="316" y="295"/>
                </a:cxn>
                <a:cxn ang="0">
                  <a:pos x="308" y="284"/>
                </a:cxn>
                <a:cxn ang="0">
                  <a:pos x="320" y="274"/>
                </a:cxn>
                <a:cxn ang="0">
                  <a:pos x="326" y="260"/>
                </a:cxn>
                <a:cxn ang="0">
                  <a:pos x="363" y="242"/>
                </a:cxn>
                <a:cxn ang="0">
                  <a:pos x="395" y="235"/>
                </a:cxn>
                <a:cxn ang="0">
                  <a:pos x="434" y="206"/>
                </a:cxn>
                <a:cxn ang="0">
                  <a:pos x="453" y="197"/>
                </a:cxn>
                <a:cxn ang="0">
                  <a:pos x="475" y="176"/>
                </a:cxn>
                <a:cxn ang="0">
                  <a:pos x="481" y="160"/>
                </a:cxn>
                <a:cxn ang="0">
                  <a:pos x="481" y="156"/>
                </a:cxn>
                <a:cxn ang="0">
                  <a:pos x="491" y="160"/>
                </a:cxn>
                <a:cxn ang="0">
                  <a:pos x="499" y="155"/>
                </a:cxn>
                <a:cxn ang="0">
                  <a:pos x="499" y="150"/>
                </a:cxn>
                <a:cxn ang="0">
                  <a:pos x="513" y="136"/>
                </a:cxn>
                <a:cxn ang="0">
                  <a:pos x="518" y="136"/>
                </a:cxn>
                <a:cxn ang="0">
                  <a:pos x="530" y="140"/>
                </a:cxn>
                <a:cxn ang="0">
                  <a:pos x="541" y="136"/>
                </a:cxn>
                <a:cxn ang="0">
                  <a:pos x="541" y="128"/>
                </a:cxn>
                <a:cxn ang="0">
                  <a:pos x="562" y="113"/>
                </a:cxn>
                <a:cxn ang="0">
                  <a:pos x="577" y="108"/>
                </a:cxn>
                <a:cxn ang="0">
                  <a:pos x="603" y="108"/>
                </a:cxn>
                <a:cxn ang="0">
                  <a:pos x="627" y="61"/>
                </a:cxn>
                <a:cxn ang="0">
                  <a:pos x="647" y="53"/>
                </a:cxn>
                <a:cxn ang="0">
                  <a:pos x="652" y="40"/>
                </a:cxn>
                <a:cxn ang="0">
                  <a:pos x="652" y="30"/>
                </a:cxn>
                <a:cxn ang="0">
                  <a:pos x="652" y="11"/>
                </a:cxn>
                <a:cxn ang="0">
                  <a:pos x="661" y="0"/>
                </a:cxn>
                <a:cxn ang="0">
                  <a:pos x="391" y="33"/>
                </a:cxn>
                <a:cxn ang="0">
                  <a:pos x="381" y="40"/>
                </a:cxn>
                <a:cxn ang="0">
                  <a:pos x="212" y="55"/>
                </a:cxn>
                <a:cxn ang="0">
                  <a:pos x="229" y="87"/>
                </a:cxn>
                <a:cxn ang="0">
                  <a:pos x="195" y="119"/>
                </a:cxn>
                <a:cxn ang="0">
                  <a:pos x="195" y="156"/>
                </a:cxn>
                <a:cxn ang="0">
                  <a:pos x="224" y="183"/>
                </a:cxn>
                <a:cxn ang="0">
                  <a:pos x="196" y="210"/>
                </a:cxn>
                <a:cxn ang="0">
                  <a:pos x="159" y="210"/>
                </a:cxn>
                <a:cxn ang="0">
                  <a:pos x="128" y="265"/>
                </a:cxn>
                <a:cxn ang="0">
                  <a:pos x="53" y="265"/>
                </a:cxn>
                <a:cxn ang="0">
                  <a:pos x="53" y="319"/>
                </a:cxn>
                <a:cxn ang="0">
                  <a:pos x="0" y="319"/>
                </a:cxn>
                <a:cxn ang="0">
                  <a:pos x="0" y="391"/>
                </a:cxn>
                <a:cxn ang="0">
                  <a:pos x="111" y="381"/>
                </a:cxn>
                <a:cxn ang="0">
                  <a:pos x="271" y="362"/>
                </a:cxn>
              </a:cxnLst>
              <a:rect l="0" t="0" r="r" b="b"/>
              <a:pathLst>
                <a:path w="661" h="391">
                  <a:moveTo>
                    <a:pt x="271" y="362"/>
                  </a:moveTo>
                  <a:lnTo>
                    <a:pt x="282" y="319"/>
                  </a:lnTo>
                  <a:lnTo>
                    <a:pt x="294" y="319"/>
                  </a:lnTo>
                  <a:lnTo>
                    <a:pt x="298" y="315"/>
                  </a:lnTo>
                  <a:lnTo>
                    <a:pt x="308" y="305"/>
                  </a:lnTo>
                  <a:lnTo>
                    <a:pt x="316" y="295"/>
                  </a:lnTo>
                  <a:lnTo>
                    <a:pt x="308" y="284"/>
                  </a:lnTo>
                  <a:lnTo>
                    <a:pt x="320" y="274"/>
                  </a:lnTo>
                  <a:lnTo>
                    <a:pt x="326" y="260"/>
                  </a:lnTo>
                  <a:lnTo>
                    <a:pt x="363" y="242"/>
                  </a:lnTo>
                  <a:lnTo>
                    <a:pt x="395" y="235"/>
                  </a:lnTo>
                  <a:lnTo>
                    <a:pt x="434" y="206"/>
                  </a:lnTo>
                  <a:lnTo>
                    <a:pt x="453" y="197"/>
                  </a:lnTo>
                  <a:lnTo>
                    <a:pt x="475" y="176"/>
                  </a:lnTo>
                  <a:lnTo>
                    <a:pt x="481" y="160"/>
                  </a:lnTo>
                  <a:lnTo>
                    <a:pt x="481" y="156"/>
                  </a:lnTo>
                  <a:lnTo>
                    <a:pt x="491" y="160"/>
                  </a:lnTo>
                  <a:lnTo>
                    <a:pt x="499" y="155"/>
                  </a:lnTo>
                  <a:lnTo>
                    <a:pt x="499" y="150"/>
                  </a:lnTo>
                  <a:lnTo>
                    <a:pt x="513" y="136"/>
                  </a:lnTo>
                  <a:lnTo>
                    <a:pt x="518" y="136"/>
                  </a:lnTo>
                  <a:lnTo>
                    <a:pt x="530" y="140"/>
                  </a:lnTo>
                  <a:lnTo>
                    <a:pt x="541" y="136"/>
                  </a:lnTo>
                  <a:lnTo>
                    <a:pt x="541" y="128"/>
                  </a:lnTo>
                  <a:lnTo>
                    <a:pt x="562" y="113"/>
                  </a:lnTo>
                  <a:lnTo>
                    <a:pt x="577" y="108"/>
                  </a:lnTo>
                  <a:lnTo>
                    <a:pt x="603" y="108"/>
                  </a:lnTo>
                  <a:lnTo>
                    <a:pt x="627" y="61"/>
                  </a:lnTo>
                  <a:lnTo>
                    <a:pt x="647" y="53"/>
                  </a:lnTo>
                  <a:lnTo>
                    <a:pt x="652" y="40"/>
                  </a:lnTo>
                  <a:lnTo>
                    <a:pt x="652" y="30"/>
                  </a:lnTo>
                  <a:lnTo>
                    <a:pt x="652" y="11"/>
                  </a:lnTo>
                  <a:lnTo>
                    <a:pt x="661" y="0"/>
                  </a:lnTo>
                  <a:lnTo>
                    <a:pt x="391" y="33"/>
                  </a:lnTo>
                  <a:lnTo>
                    <a:pt x="381" y="40"/>
                  </a:lnTo>
                  <a:lnTo>
                    <a:pt x="212" y="55"/>
                  </a:lnTo>
                  <a:lnTo>
                    <a:pt x="229" y="87"/>
                  </a:lnTo>
                  <a:lnTo>
                    <a:pt x="195" y="119"/>
                  </a:lnTo>
                  <a:lnTo>
                    <a:pt x="195" y="156"/>
                  </a:lnTo>
                  <a:lnTo>
                    <a:pt x="224" y="183"/>
                  </a:lnTo>
                  <a:lnTo>
                    <a:pt x="196" y="210"/>
                  </a:lnTo>
                  <a:lnTo>
                    <a:pt x="159" y="210"/>
                  </a:lnTo>
                  <a:lnTo>
                    <a:pt x="128" y="265"/>
                  </a:lnTo>
                  <a:lnTo>
                    <a:pt x="53" y="265"/>
                  </a:lnTo>
                  <a:lnTo>
                    <a:pt x="53" y="319"/>
                  </a:lnTo>
                  <a:lnTo>
                    <a:pt x="0" y="319"/>
                  </a:lnTo>
                  <a:lnTo>
                    <a:pt x="0" y="391"/>
                  </a:lnTo>
                  <a:lnTo>
                    <a:pt x="111" y="381"/>
                  </a:lnTo>
                  <a:lnTo>
                    <a:pt x="271" y="362"/>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54" name="Freeform 1316"/>
            <p:cNvSpPr>
              <a:spLocks/>
            </p:cNvSpPr>
            <p:nvPr/>
          </p:nvSpPr>
          <p:spPr bwMode="auto">
            <a:xfrm>
              <a:off x="-1906" y="-156"/>
              <a:ext cx="376" cy="316"/>
            </a:xfrm>
            <a:custGeom>
              <a:avLst/>
              <a:gdLst/>
              <a:ahLst/>
              <a:cxnLst>
                <a:cxn ang="0">
                  <a:pos x="358" y="117"/>
                </a:cxn>
                <a:cxn ang="0">
                  <a:pos x="358" y="71"/>
                </a:cxn>
                <a:cxn ang="0">
                  <a:pos x="335" y="24"/>
                </a:cxn>
                <a:cxn ang="0">
                  <a:pos x="335" y="0"/>
                </a:cxn>
                <a:cxn ang="0">
                  <a:pos x="103" y="17"/>
                </a:cxn>
                <a:cxn ang="0">
                  <a:pos x="89" y="47"/>
                </a:cxn>
                <a:cxn ang="0">
                  <a:pos x="83" y="78"/>
                </a:cxn>
                <a:cxn ang="0">
                  <a:pos x="84" y="88"/>
                </a:cxn>
                <a:cxn ang="0">
                  <a:pos x="78" y="115"/>
                </a:cxn>
                <a:cxn ang="0">
                  <a:pos x="74" y="129"/>
                </a:cxn>
                <a:cxn ang="0">
                  <a:pos x="74" y="135"/>
                </a:cxn>
                <a:cxn ang="0">
                  <a:pos x="66" y="153"/>
                </a:cxn>
                <a:cxn ang="0">
                  <a:pos x="46" y="174"/>
                </a:cxn>
                <a:cxn ang="0">
                  <a:pos x="40" y="211"/>
                </a:cxn>
                <a:cxn ang="0">
                  <a:pos x="21" y="237"/>
                </a:cxn>
                <a:cxn ang="0">
                  <a:pos x="21" y="262"/>
                </a:cxn>
                <a:cxn ang="0">
                  <a:pos x="21" y="299"/>
                </a:cxn>
                <a:cxn ang="0">
                  <a:pos x="18" y="299"/>
                </a:cxn>
                <a:cxn ang="0">
                  <a:pos x="0" y="316"/>
                </a:cxn>
                <a:cxn ang="0">
                  <a:pos x="335" y="293"/>
                </a:cxn>
                <a:cxn ang="0">
                  <a:pos x="376" y="290"/>
                </a:cxn>
                <a:cxn ang="0">
                  <a:pos x="358" y="204"/>
                </a:cxn>
                <a:cxn ang="0">
                  <a:pos x="358" y="117"/>
                </a:cxn>
              </a:cxnLst>
              <a:rect l="0" t="0" r="r" b="b"/>
              <a:pathLst>
                <a:path w="376" h="316">
                  <a:moveTo>
                    <a:pt x="358" y="117"/>
                  </a:moveTo>
                  <a:lnTo>
                    <a:pt x="358" y="71"/>
                  </a:lnTo>
                  <a:lnTo>
                    <a:pt x="335" y="24"/>
                  </a:lnTo>
                  <a:lnTo>
                    <a:pt x="335" y="0"/>
                  </a:lnTo>
                  <a:lnTo>
                    <a:pt x="103" y="17"/>
                  </a:lnTo>
                  <a:lnTo>
                    <a:pt x="89" y="47"/>
                  </a:lnTo>
                  <a:lnTo>
                    <a:pt x="83" y="78"/>
                  </a:lnTo>
                  <a:lnTo>
                    <a:pt x="84" y="88"/>
                  </a:lnTo>
                  <a:lnTo>
                    <a:pt x="78" y="115"/>
                  </a:lnTo>
                  <a:lnTo>
                    <a:pt x="74" y="129"/>
                  </a:lnTo>
                  <a:lnTo>
                    <a:pt x="74" y="135"/>
                  </a:lnTo>
                  <a:lnTo>
                    <a:pt x="66" y="153"/>
                  </a:lnTo>
                  <a:lnTo>
                    <a:pt x="46" y="174"/>
                  </a:lnTo>
                  <a:lnTo>
                    <a:pt x="40" y="211"/>
                  </a:lnTo>
                  <a:lnTo>
                    <a:pt x="21" y="237"/>
                  </a:lnTo>
                  <a:lnTo>
                    <a:pt x="21" y="262"/>
                  </a:lnTo>
                  <a:lnTo>
                    <a:pt x="21" y="299"/>
                  </a:lnTo>
                  <a:lnTo>
                    <a:pt x="18" y="299"/>
                  </a:lnTo>
                  <a:lnTo>
                    <a:pt x="0" y="316"/>
                  </a:lnTo>
                  <a:lnTo>
                    <a:pt x="335" y="293"/>
                  </a:lnTo>
                  <a:lnTo>
                    <a:pt x="376" y="290"/>
                  </a:lnTo>
                  <a:lnTo>
                    <a:pt x="358" y="204"/>
                  </a:lnTo>
                  <a:lnTo>
                    <a:pt x="358" y="11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55" name="Freeform 1317"/>
            <p:cNvSpPr>
              <a:spLocks/>
            </p:cNvSpPr>
            <p:nvPr/>
          </p:nvSpPr>
          <p:spPr bwMode="auto">
            <a:xfrm>
              <a:off x="-1906" y="-156"/>
              <a:ext cx="376" cy="316"/>
            </a:xfrm>
            <a:custGeom>
              <a:avLst/>
              <a:gdLst/>
              <a:ahLst/>
              <a:cxnLst>
                <a:cxn ang="0">
                  <a:pos x="358" y="117"/>
                </a:cxn>
                <a:cxn ang="0">
                  <a:pos x="358" y="71"/>
                </a:cxn>
                <a:cxn ang="0">
                  <a:pos x="335" y="24"/>
                </a:cxn>
                <a:cxn ang="0">
                  <a:pos x="335" y="0"/>
                </a:cxn>
                <a:cxn ang="0">
                  <a:pos x="103" y="17"/>
                </a:cxn>
                <a:cxn ang="0">
                  <a:pos x="89" y="47"/>
                </a:cxn>
                <a:cxn ang="0">
                  <a:pos x="83" y="78"/>
                </a:cxn>
                <a:cxn ang="0">
                  <a:pos x="84" y="88"/>
                </a:cxn>
                <a:cxn ang="0">
                  <a:pos x="78" y="115"/>
                </a:cxn>
                <a:cxn ang="0">
                  <a:pos x="74" y="129"/>
                </a:cxn>
                <a:cxn ang="0">
                  <a:pos x="74" y="135"/>
                </a:cxn>
                <a:cxn ang="0">
                  <a:pos x="66" y="153"/>
                </a:cxn>
                <a:cxn ang="0">
                  <a:pos x="46" y="174"/>
                </a:cxn>
                <a:cxn ang="0">
                  <a:pos x="40" y="211"/>
                </a:cxn>
                <a:cxn ang="0">
                  <a:pos x="21" y="237"/>
                </a:cxn>
                <a:cxn ang="0">
                  <a:pos x="21" y="262"/>
                </a:cxn>
                <a:cxn ang="0">
                  <a:pos x="21" y="299"/>
                </a:cxn>
                <a:cxn ang="0">
                  <a:pos x="18" y="299"/>
                </a:cxn>
                <a:cxn ang="0">
                  <a:pos x="0" y="316"/>
                </a:cxn>
                <a:cxn ang="0">
                  <a:pos x="335" y="293"/>
                </a:cxn>
                <a:cxn ang="0">
                  <a:pos x="376" y="290"/>
                </a:cxn>
                <a:cxn ang="0">
                  <a:pos x="358" y="204"/>
                </a:cxn>
                <a:cxn ang="0">
                  <a:pos x="358" y="117"/>
                </a:cxn>
              </a:cxnLst>
              <a:rect l="0" t="0" r="r" b="b"/>
              <a:pathLst>
                <a:path w="376" h="316">
                  <a:moveTo>
                    <a:pt x="358" y="117"/>
                  </a:moveTo>
                  <a:lnTo>
                    <a:pt x="358" y="71"/>
                  </a:lnTo>
                  <a:lnTo>
                    <a:pt x="335" y="24"/>
                  </a:lnTo>
                  <a:lnTo>
                    <a:pt x="335" y="0"/>
                  </a:lnTo>
                  <a:lnTo>
                    <a:pt x="103" y="17"/>
                  </a:lnTo>
                  <a:lnTo>
                    <a:pt x="89" y="47"/>
                  </a:lnTo>
                  <a:lnTo>
                    <a:pt x="83" y="78"/>
                  </a:lnTo>
                  <a:lnTo>
                    <a:pt x="84" y="88"/>
                  </a:lnTo>
                  <a:lnTo>
                    <a:pt x="78" y="115"/>
                  </a:lnTo>
                  <a:lnTo>
                    <a:pt x="74" y="129"/>
                  </a:lnTo>
                  <a:lnTo>
                    <a:pt x="74" y="135"/>
                  </a:lnTo>
                  <a:lnTo>
                    <a:pt x="66" y="153"/>
                  </a:lnTo>
                  <a:lnTo>
                    <a:pt x="46" y="174"/>
                  </a:lnTo>
                  <a:lnTo>
                    <a:pt x="40" y="211"/>
                  </a:lnTo>
                  <a:lnTo>
                    <a:pt x="21" y="237"/>
                  </a:lnTo>
                  <a:lnTo>
                    <a:pt x="21" y="262"/>
                  </a:lnTo>
                  <a:lnTo>
                    <a:pt x="21" y="299"/>
                  </a:lnTo>
                  <a:lnTo>
                    <a:pt x="18" y="299"/>
                  </a:lnTo>
                  <a:lnTo>
                    <a:pt x="0" y="316"/>
                  </a:lnTo>
                  <a:lnTo>
                    <a:pt x="335" y="293"/>
                  </a:lnTo>
                  <a:lnTo>
                    <a:pt x="376" y="290"/>
                  </a:lnTo>
                  <a:lnTo>
                    <a:pt x="358" y="204"/>
                  </a:lnTo>
                  <a:lnTo>
                    <a:pt x="358" y="117"/>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556" name="Freeform 1319"/>
          <p:cNvSpPr>
            <a:spLocks/>
          </p:cNvSpPr>
          <p:nvPr/>
        </p:nvSpPr>
        <p:spPr bwMode="auto">
          <a:xfrm>
            <a:off x="4916233" y="2825195"/>
            <a:ext cx="678077" cy="232960"/>
          </a:xfrm>
          <a:custGeom>
            <a:avLst/>
            <a:gdLst/>
            <a:ahLst/>
            <a:cxnLst>
              <a:cxn ang="0">
                <a:pos x="1318" y="0"/>
              </a:cxn>
              <a:cxn ang="0">
                <a:pos x="1311" y="12"/>
              </a:cxn>
              <a:cxn ang="0">
                <a:pos x="1311" y="30"/>
              </a:cxn>
              <a:cxn ang="0">
                <a:pos x="1311" y="42"/>
              </a:cxn>
              <a:cxn ang="0">
                <a:pos x="1306" y="54"/>
              </a:cxn>
              <a:cxn ang="0">
                <a:pos x="1284" y="62"/>
              </a:cxn>
              <a:cxn ang="0">
                <a:pos x="1260" y="111"/>
              </a:cxn>
              <a:cxn ang="0">
                <a:pos x="1235" y="111"/>
              </a:cxn>
              <a:cxn ang="0">
                <a:pos x="1219" y="117"/>
              </a:cxn>
              <a:cxn ang="0">
                <a:pos x="1198" y="132"/>
              </a:cxn>
              <a:cxn ang="0">
                <a:pos x="1198" y="139"/>
              </a:cxn>
              <a:cxn ang="0">
                <a:pos x="1186" y="143"/>
              </a:cxn>
              <a:cxn ang="0">
                <a:pos x="1174" y="139"/>
              </a:cxn>
              <a:cxn ang="0">
                <a:pos x="1170" y="139"/>
              </a:cxn>
              <a:cxn ang="0">
                <a:pos x="1153" y="153"/>
              </a:cxn>
              <a:cxn ang="0">
                <a:pos x="1153" y="158"/>
              </a:cxn>
              <a:cxn ang="0">
                <a:pos x="1147" y="163"/>
              </a:cxn>
              <a:cxn ang="0">
                <a:pos x="1137" y="159"/>
              </a:cxn>
              <a:cxn ang="0">
                <a:pos x="1137" y="163"/>
              </a:cxn>
              <a:cxn ang="0">
                <a:pos x="1129" y="181"/>
              </a:cxn>
              <a:cxn ang="0">
                <a:pos x="1109" y="202"/>
              </a:cxn>
              <a:cxn ang="0">
                <a:pos x="1088" y="211"/>
              </a:cxn>
              <a:cxn ang="0">
                <a:pos x="1049" y="241"/>
              </a:cxn>
              <a:cxn ang="0">
                <a:pos x="1017" y="249"/>
              </a:cxn>
              <a:cxn ang="0">
                <a:pos x="980" y="264"/>
              </a:cxn>
              <a:cxn ang="0">
                <a:pos x="974" y="280"/>
              </a:cxn>
              <a:cxn ang="0">
                <a:pos x="962" y="290"/>
              </a:cxn>
              <a:cxn ang="0">
                <a:pos x="969" y="301"/>
              </a:cxn>
              <a:cxn ang="0">
                <a:pos x="962" y="312"/>
              </a:cxn>
              <a:cxn ang="0">
                <a:pos x="951" y="322"/>
              </a:cxn>
              <a:cxn ang="0">
                <a:pos x="947" y="327"/>
              </a:cxn>
              <a:cxn ang="0">
                <a:pos x="933" y="327"/>
              </a:cxn>
              <a:cxn ang="0">
                <a:pos x="925" y="370"/>
              </a:cxn>
              <a:cxn ang="0">
                <a:pos x="761" y="390"/>
              </a:cxn>
              <a:cxn ang="0">
                <a:pos x="341" y="428"/>
              </a:cxn>
              <a:cxn ang="0">
                <a:pos x="0" y="449"/>
              </a:cxn>
              <a:cxn ang="0">
                <a:pos x="19" y="434"/>
              </a:cxn>
              <a:cxn ang="0">
                <a:pos x="20" y="432"/>
              </a:cxn>
              <a:cxn ang="0">
                <a:pos x="20" y="396"/>
              </a:cxn>
              <a:cxn ang="0">
                <a:pos x="20" y="368"/>
              </a:cxn>
              <a:cxn ang="0">
                <a:pos x="40" y="342"/>
              </a:cxn>
              <a:cxn ang="0">
                <a:pos x="47" y="305"/>
              </a:cxn>
              <a:cxn ang="0">
                <a:pos x="68" y="285"/>
              </a:cxn>
              <a:cxn ang="0">
                <a:pos x="75" y="264"/>
              </a:cxn>
              <a:cxn ang="0">
                <a:pos x="75" y="259"/>
              </a:cxn>
              <a:cxn ang="0">
                <a:pos x="80" y="244"/>
              </a:cxn>
              <a:cxn ang="0">
                <a:pos x="86" y="217"/>
              </a:cxn>
              <a:cxn ang="0">
                <a:pos x="84" y="207"/>
              </a:cxn>
              <a:cxn ang="0">
                <a:pos x="90" y="175"/>
              </a:cxn>
              <a:cxn ang="0">
                <a:pos x="105" y="143"/>
              </a:cxn>
              <a:cxn ang="0">
                <a:pos x="341" y="126"/>
              </a:cxn>
              <a:cxn ang="0">
                <a:pos x="341" y="111"/>
              </a:cxn>
              <a:cxn ang="0">
                <a:pos x="331" y="97"/>
              </a:cxn>
              <a:cxn ang="0">
                <a:pos x="359" y="94"/>
              </a:cxn>
              <a:cxn ang="0">
                <a:pos x="369" y="101"/>
              </a:cxn>
              <a:cxn ang="0">
                <a:pos x="1034" y="42"/>
              </a:cxn>
              <a:cxn ang="0">
                <a:pos x="1045" y="33"/>
              </a:cxn>
              <a:cxn ang="0">
                <a:pos x="1318" y="0"/>
              </a:cxn>
            </a:cxnLst>
            <a:rect l="0" t="0" r="r" b="b"/>
            <a:pathLst>
              <a:path w="1318" h="449">
                <a:moveTo>
                  <a:pt x="1318" y="0"/>
                </a:moveTo>
                <a:lnTo>
                  <a:pt x="1311" y="12"/>
                </a:lnTo>
                <a:lnTo>
                  <a:pt x="1311" y="30"/>
                </a:lnTo>
                <a:lnTo>
                  <a:pt x="1311" y="42"/>
                </a:lnTo>
                <a:lnTo>
                  <a:pt x="1306" y="54"/>
                </a:lnTo>
                <a:lnTo>
                  <a:pt x="1284" y="62"/>
                </a:lnTo>
                <a:lnTo>
                  <a:pt x="1260" y="111"/>
                </a:lnTo>
                <a:lnTo>
                  <a:pt x="1235" y="111"/>
                </a:lnTo>
                <a:lnTo>
                  <a:pt x="1219" y="117"/>
                </a:lnTo>
                <a:lnTo>
                  <a:pt x="1198" y="132"/>
                </a:lnTo>
                <a:lnTo>
                  <a:pt x="1198" y="139"/>
                </a:lnTo>
                <a:lnTo>
                  <a:pt x="1186" y="143"/>
                </a:lnTo>
                <a:lnTo>
                  <a:pt x="1174" y="139"/>
                </a:lnTo>
                <a:lnTo>
                  <a:pt x="1170" y="139"/>
                </a:lnTo>
                <a:lnTo>
                  <a:pt x="1153" y="153"/>
                </a:lnTo>
                <a:lnTo>
                  <a:pt x="1153" y="158"/>
                </a:lnTo>
                <a:lnTo>
                  <a:pt x="1147" y="163"/>
                </a:lnTo>
                <a:lnTo>
                  <a:pt x="1137" y="159"/>
                </a:lnTo>
                <a:lnTo>
                  <a:pt x="1137" y="163"/>
                </a:lnTo>
                <a:lnTo>
                  <a:pt x="1129" y="181"/>
                </a:lnTo>
                <a:lnTo>
                  <a:pt x="1109" y="202"/>
                </a:lnTo>
                <a:lnTo>
                  <a:pt x="1088" y="211"/>
                </a:lnTo>
                <a:lnTo>
                  <a:pt x="1049" y="241"/>
                </a:lnTo>
                <a:lnTo>
                  <a:pt x="1017" y="249"/>
                </a:lnTo>
                <a:lnTo>
                  <a:pt x="980" y="264"/>
                </a:lnTo>
                <a:lnTo>
                  <a:pt x="974" y="280"/>
                </a:lnTo>
                <a:lnTo>
                  <a:pt x="962" y="290"/>
                </a:lnTo>
                <a:lnTo>
                  <a:pt x="969" y="301"/>
                </a:lnTo>
                <a:lnTo>
                  <a:pt x="962" y="312"/>
                </a:lnTo>
                <a:lnTo>
                  <a:pt x="951" y="322"/>
                </a:lnTo>
                <a:lnTo>
                  <a:pt x="947" y="327"/>
                </a:lnTo>
                <a:lnTo>
                  <a:pt x="933" y="327"/>
                </a:lnTo>
                <a:lnTo>
                  <a:pt x="925" y="370"/>
                </a:lnTo>
                <a:lnTo>
                  <a:pt x="761" y="390"/>
                </a:lnTo>
                <a:lnTo>
                  <a:pt x="341" y="428"/>
                </a:lnTo>
                <a:lnTo>
                  <a:pt x="0" y="449"/>
                </a:lnTo>
                <a:lnTo>
                  <a:pt x="19" y="434"/>
                </a:lnTo>
                <a:lnTo>
                  <a:pt x="20" y="432"/>
                </a:lnTo>
                <a:lnTo>
                  <a:pt x="20" y="396"/>
                </a:lnTo>
                <a:lnTo>
                  <a:pt x="20" y="368"/>
                </a:lnTo>
                <a:lnTo>
                  <a:pt x="40" y="342"/>
                </a:lnTo>
                <a:lnTo>
                  <a:pt x="47" y="305"/>
                </a:lnTo>
                <a:lnTo>
                  <a:pt x="68" y="285"/>
                </a:lnTo>
                <a:lnTo>
                  <a:pt x="75" y="264"/>
                </a:lnTo>
                <a:lnTo>
                  <a:pt x="75" y="259"/>
                </a:lnTo>
                <a:lnTo>
                  <a:pt x="80" y="244"/>
                </a:lnTo>
                <a:lnTo>
                  <a:pt x="86" y="217"/>
                </a:lnTo>
                <a:lnTo>
                  <a:pt x="84" y="207"/>
                </a:lnTo>
                <a:lnTo>
                  <a:pt x="90" y="175"/>
                </a:lnTo>
                <a:lnTo>
                  <a:pt x="105" y="143"/>
                </a:lnTo>
                <a:lnTo>
                  <a:pt x="341" y="126"/>
                </a:lnTo>
                <a:lnTo>
                  <a:pt x="341" y="111"/>
                </a:lnTo>
                <a:lnTo>
                  <a:pt x="331" y="97"/>
                </a:lnTo>
                <a:lnTo>
                  <a:pt x="359" y="94"/>
                </a:lnTo>
                <a:lnTo>
                  <a:pt x="369" y="101"/>
                </a:lnTo>
                <a:lnTo>
                  <a:pt x="1034" y="42"/>
                </a:lnTo>
                <a:lnTo>
                  <a:pt x="1045" y="33"/>
                </a:lnTo>
                <a:lnTo>
                  <a:pt x="1318"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57" name="Freeform 1320"/>
          <p:cNvSpPr>
            <a:spLocks/>
          </p:cNvSpPr>
          <p:nvPr/>
        </p:nvSpPr>
        <p:spPr bwMode="auto">
          <a:xfrm>
            <a:off x="4916233" y="2825195"/>
            <a:ext cx="678077" cy="232960"/>
          </a:xfrm>
          <a:custGeom>
            <a:avLst/>
            <a:gdLst/>
            <a:ahLst/>
            <a:cxnLst>
              <a:cxn ang="0">
                <a:pos x="1318" y="0"/>
              </a:cxn>
              <a:cxn ang="0">
                <a:pos x="1311" y="12"/>
              </a:cxn>
              <a:cxn ang="0">
                <a:pos x="1311" y="30"/>
              </a:cxn>
              <a:cxn ang="0">
                <a:pos x="1311" y="42"/>
              </a:cxn>
              <a:cxn ang="0">
                <a:pos x="1306" y="54"/>
              </a:cxn>
              <a:cxn ang="0">
                <a:pos x="1284" y="62"/>
              </a:cxn>
              <a:cxn ang="0">
                <a:pos x="1260" y="111"/>
              </a:cxn>
              <a:cxn ang="0">
                <a:pos x="1235" y="111"/>
              </a:cxn>
              <a:cxn ang="0">
                <a:pos x="1219" y="117"/>
              </a:cxn>
              <a:cxn ang="0">
                <a:pos x="1198" y="132"/>
              </a:cxn>
              <a:cxn ang="0">
                <a:pos x="1198" y="139"/>
              </a:cxn>
              <a:cxn ang="0">
                <a:pos x="1186" y="143"/>
              </a:cxn>
              <a:cxn ang="0">
                <a:pos x="1174" y="139"/>
              </a:cxn>
              <a:cxn ang="0">
                <a:pos x="1170" y="139"/>
              </a:cxn>
              <a:cxn ang="0">
                <a:pos x="1153" y="153"/>
              </a:cxn>
              <a:cxn ang="0">
                <a:pos x="1153" y="158"/>
              </a:cxn>
              <a:cxn ang="0">
                <a:pos x="1147" y="163"/>
              </a:cxn>
              <a:cxn ang="0">
                <a:pos x="1137" y="159"/>
              </a:cxn>
              <a:cxn ang="0">
                <a:pos x="1137" y="163"/>
              </a:cxn>
              <a:cxn ang="0">
                <a:pos x="1129" y="181"/>
              </a:cxn>
              <a:cxn ang="0">
                <a:pos x="1109" y="202"/>
              </a:cxn>
              <a:cxn ang="0">
                <a:pos x="1088" y="211"/>
              </a:cxn>
              <a:cxn ang="0">
                <a:pos x="1049" y="241"/>
              </a:cxn>
              <a:cxn ang="0">
                <a:pos x="1017" y="249"/>
              </a:cxn>
              <a:cxn ang="0">
                <a:pos x="980" y="264"/>
              </a:cxn>
              <a:cxn ang="0">
                <a:pos x="974" y="280"/>
              </a:cxn>
              <a:cxn ang="0">
                <a:pos x="962" y="290"/>
              </a:cxn>
              <a:cxn ang="0">
                <a:pos x="969" y="301"/>
              </a:cxn>
              <a:cxn ang="0">
                <a:pos x="962" y="312"/>
              </a:cxn>
              <a:cxn ang="0">
                <a:pos x="951" y="322"/>
              </a:cxn>
              <a:cxn ang="0">
                <a:pos x="947" y="327"/>
              </a:cxn>
              <a:cxn ang="0">
                <a:pos x="933" y="327"/>
              </a:cxn>
              <a:cxn ang="0">
                <a:pos x="925" y="370"/>
              </a:cxn>
              <a:cxn ang="0">
                <a:pos x="761" y="390"/>
              </a:cxn>
              <a:cxn ang="0">
                <a:pos x="341" y="428"/>
              </a:cxn>
              <a:cxn ang="0">
                <a:pos x="0" y="449"/>
              </a:cxn>
              <a:cxn ang="0">
                <a:pos x="19" y="434"/>
              </a:cxn>
              <a:cxn ang="0">
                <a:pos x="20" y="432"/>
              </a:cxn>
              <a:cxn ang="0">
                <a:pos x="20" y="396"/>
              </a:cxn>
              <a:cxn ang="0">
                <a:pos x="20" y="368"/>
              </a:cxn>
              <a:cxn ang="0">
                <a:pos x="40" y="342"/>
              </a:cxn>
              <a:cxn ang="0">
                <a:pos x="47" y="305"/>
              </a:cxn>
              <a:cxn ang="0">
                <a:pos x="68" y="285"/>
              </a:cxn>
              <a:cxn ang="0">
                <a:pos x="75" y="264"/>
              </a:cxn>
              <a:cxn ang="0">
                <a:pos x="75" y="259"/>
              </a:cxn>
              <a:cxn ang="0">
                <a:pos x="80" y="244"/>
              </a:cxn>
              <a:cxn ang="0">
                <a:pos x="86" y="217"/>
              </a:cxn>
              <a:cxn ang="0">
                <a:pos x="84" y="207"/>
              </a:cxn>
              <a:cxn ang="0">
                <a:pos x="90" y="175"/>
              </a:cxn>
              <a:cxn ang="0">
                <a:pos x="105" y="143"/>
              </a:cxn>
              <a:cxn ang="0">
                <a:pos x="341" y="126"/>
              </a:cxn>
              <a:cxn ang="0">
                <a:pos x="341" y="111"/>
              </a:cxn>
              <a:cxn ang="0">
                <a:pos x="331" y="97"/>
              </a:cxn>
              <a:cxn ang="0">
                <a:pos x="359" y="94"/>
              </a:cxn>
              <a:cxn ang="0">
                <a:pos x="369" y="101"/>
              </a:cxn>
              <a:cxn ang="0">
                <a:pos x="1034" y="42"/>
              </a:cxn>
              <a:cxn ang="0">
                <a:pos x="1045" y="33"/>
              </a:cxn>
              <a:cxn ang="0">
                <a:pos x="1318" y="0"/>
              </a:cxn>
            </a:cxnLst>
            <a:rect l="0" t="0" r="r" b="b"/>
            <a:pathLst>
              <a:path w="1318" h="449">
                <a:moveTo>
                  <a:pt x="1318" y="0"/>
                </a:moveTo>
                <a:lnTo>
                  <a:pt x="1311" y="12"/>
                </a:lnTo>
                <a:lnTo>
                  <a:pt x="1311" y="30"/>
                </a:lnTo>
                <a:lnTo>
                  <a:pt x="1311" y="42"/>
                </a:lnTo>
                <a:lnTo>
                  <a:pt x="1306" y="54"/>
                </a:lnTo>
                <a:lnTo>
                  <a:pt x="1284" y="62"/>
                </a:lnTo>
                <a:lnTo>
                  <a:pt x="1260" y="111"/>
                </a:lnTo>
                <a:lnTo>
                  <a:pt x="1235" y="111"/>
                </a:lnTo>
                <a:lnTo>
                  <a:pt x="1219" y="117"/>
                </a:lnTo>
                <a:lnTo>
                  <a:pt x="1198" y="132"/>
                </a:lnTo>
                <a:lnTo>
                  <a:pt x="1198" y="139"/>
                </a:lnTo>
                <a:lnTo>
                  <a:pt x="1186" y="143"/>
                </a:lnTo>
                <a:lnTo>
                  <a:pt x="1174" y="139"/>
                </a:lnTo>
                <a:lnTo>
                  <a:pt x="1170" y="139"/>
                </a:lnTo>
                <a:lnTo>
                  <a:pt x="1153" y="153"/>
                </a:lnTo>
                <a:lnTo>
                  <a:pt x="1153" y="158"/>
                </a:lnTo>
                <a:lnTo>
                  <a:pt x="1147" y="163"/>
                </a:lnTo>
                <a:lnTo>
                  <a:pt x="1137" y="159"/>
                </a:lnTo>
                <a:lnTo>
                  <a:pt x="1137" y="163"/>
                </a:lnTo>
                <a:lnTo>
                  <a:pt x="1129" y="181"/>
                </a:lnTo>
                <a:lnTo>
                  <a:pt x="1109" y="202"/>
                </a:lnTo>
                <a:lnTo>
                  <a:pt x="1088" y="211"/>
                </a:lnTo>
                <a:lnTo>
                  <a:pt x="1049" y="241"/>
                </a:lnTo>
                <a:lnTo>
                  <a:pt x="1017" y="249"/>
                </a:lnTo>
                <a:lnTo>
                  <a:pt x="980" y="264"/>
                </a:lnTo>
                <a:lnTo>
                  <a:pt x="974" y="280"/>
                </a:lnTo>
                <a:lnTo>
                  <a:pt x="962" y="290"/>
                </a:lnTo>
                <a:lnTo>
                  <a:pt x="969" y="301"/>
                </a:lnTo>
                <a:lnTo>
                  <a:pt x="962" y="312"/>
                </a:lnTo>
                <a:lnTo>
                  <a:pt x="951" y="322"/>
                </a:lnTo>
                <a:lnTo>
                  <a:pt x="947" y="327"/>
                </a:lnTo>
                <a:lnTo>
                  <a:pt x="933" y="327"/>
                </a:lnTo>
                <a:lnTo>
                  <a:pt x="925" y="370"/>
                </a:lnTo>
                <a:lnTo>
                  <a:pt x="761" y="390"/>
                </a:lnTo>
                <a:lnTo>
                  <a:pt x="341" y="428"/>
                </a:lnTo>
                <a:lnTo>
                  <a:pt x="0" y="449"/>
                </a:lnTo>
                <a:lnTo>
                  <a:pt x="19" y="434"/>
                </a:lnTo>
                <a:lnTo>
                  <a:pt x="20" y="432"/>
                </a:lnTo>
                <a:lnTo>
                  <a:pt x="20" y="396"/>
                </a:lnTo>
                <a:lnTo>
                  <a:pt x="20" y="368"/>
                </a:lnTo>
                <a:lnTo>
                  <a:pt x="40" y="342"/>
                </a:lnTo>
                <a:lnTo>
                  <a:pt x="47" y="305"/>
                </a:lnTo>
                <a:lnTo>
                  <a:pt x="68" y="285"/>
                </a:lnTo>
                <a:lnTo>
                  <a:pt x="75" y="264"/>
                </a:lnTo>
                <a:lnTo>
                  <a:pt x="75" y="259"/>
                </a:lnTo>
                <a:lnTo>
                  <a:pt x="80" y="244"/>
                </a:lnTo>
                <a:lnTo>
                  <a:pt x="86" y="217"/>
                </a:lnTo>
                <a:lnTo>
                  <a:pt x="84" y="207"/>
                </a:lnTo>
                <a:lnTo>
                  <a:pt x="90" y="175"/>
                </a:lnTo>
                <a:lnTo>
                  <a:pt x="105" y="143"/>
                </a:lnTo>
                <a:lnTo>
                  <a:pt x="341" y="126"/>
                </a:lnTo>
                <a:lnTo>
                  <a:pt x="341" y="111"/>
                </a:lnTo>
                <a:lnTo>
                  <a:pt x="331" y="97"/>
                </a:lnTo>
                <a:lnTo>
                  <a:pt x="359" y="94"/>
                </a:lnTo>
                <a:lnTo>
                  <a:pt x="369" y="101"/>
                </a:lnTo>
                <a:lnTo>
                  <a:pt x="1034" y="42"/>
                </a:lnTo>
                <a:lnTo>
                  <a:pt x="1045" y="33"/>
                </a:lnTo>
                <a:lnTo>
                  <a:pt x="1318" y="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558" name="Group 1333"/>
          <p:cNvGrpSpPr>
            <a:grpSpLocks/>
          </p:cNvGrpSpPr>
          <p:nvPr/>
        </p:nvGrpSpPr>
        <p:grpSpPr bwMode="auto">
          <a:xfrm>
            <a:off x="4973338" y="2609356"/>
            <a:ext cx="586502" cy="287957"/>
            <a:chOff x="-1799" y="-697"/>
            <a:chExt cx="1140" cy="555"/>
          </a:xfrm>
        </p:grpSpPr>
        <p:sp>
          <p:nvSpPr>
            <p:cNvPr id="559" name="Freeform 1321"/>
            <p:cNvSpPr>
              <a:spLocks/>
            </p:cNvSpPr>
            <p:nvPr/>
          </p:nvSpPr>
          <p:spPr bwMode="auto">
            <a:xfrm>
              <a:off x="-1799" y="-434"/>
              <a:ext cx="380" cy="292"/>
            </a:xfrm>
            <a:custGeom>
              <a:avLst/>
              <a:gdLst/>
              <a:ahLst/>
              <a:cxnLst>
                <a:cxn ang="0">
                  <a:pos x="380" y="148"/>
                </a:cxn>
                <a:cxn ang="0">
                  <a:pos x="380" y="121"/>
                </a:cxn>
                <a:cxn ang="0">
                  <a:pos x="336" y="79"/>
                </a:cxn>
                <a:cxn ang="0">
                  <a:pos x="323" y="90"/>
                </a:cxn>
                <a:cxn ang="0">
                  <a:pos x="298" y="64"/>
                </a:cxn>
                <a:cxn ang="0">
                  <a:pos x="281" y="49"/>
                </a:cxn>
                <a:cxn ang="0">
                  <a:pos x="306" y="23"/>
                </a:cxn>
                <a:cxn ang="0">
                  <a:pos x="306" y="5"/>
                </a:cxn>
                <a:cxn ang="0">
                  <a:pos x="295" y="0"/>
                </a:cxn>
                <a:cxn ang="0">
                  <a:pos x="253" y="10"/>
                </a:cxn>
                <a:cxn ang="0">
                  <a:pos x="227" y="5"/>
                </a:cxn>
                <a:cxn ang="0">
                  <a:pos x="222" y="23"/>
                </a:cxn>
                <a:cxn ang="0">
                  <a:pos x="227" y="27"/>
                </a:cxn>
                <a:cxn ang="0">
                  <a:pos x="212" y="30"/>
                </a:cxn>
                <a:cxn ang="0">
                  <a:pos x="202" y="30"/>
                </a:cxn>
                <a:cxn ang="0">
                  <a:pos x="206" y="36"/>
                </a:cxn>
                <a:cxn ang="0">
                  <a:pos x="194" y="43"/>
                </a:cxn>
                <a:cxn ang="0">
                  <a:pos x="190" y="56"/>
                </a:cxn>
                <a:cxn ang="0">
                  <a:pos x="189" y="60"/>
                </a:cxn>
                <a:cxn ang="0">
                  <a:pos x="189" y="67"/>
                </a:cxn>
                <a:cxn ang="0">
                  <a:pos x="206" y="87"/>
                </a:cxn>
                <a:cxn ang="0">
                  <a:pos x="202" y="87"/>
                </a:cxn>
                <a:cxn ang="0">
                  <a:pos x="153" y="103"/>
                </a:cxn>
                <a:cxn ang="0">
                  <a:pos x="137" y="107"/>
                </a:cxn>
                <a:cxn ang="0">
                  <a:pos x="141" y="128"/>
                </a:cxn>
                <a:cxn ang="0">
                  <a:pos x="147" y="164"/>
                </a:cxn>
                <a:cxn ang="0">
                  <a:pos x="128" y="180"/>
                </a:cxn>
                <a:cxn ang="0">
                  <a:pos x="110" y="163"/>
                </a:cxn>
                <a:cxn ang="0">
                  <a:pos x="90" y="153"/>
                </a:cxn>
                <a:cxn ang="0">
                  <a:pos x="63" y="148"/>
                </a:cxn>
                <a:cxn ang="0">
                  <a:pos x="43" y="158"/>
                </a:cxn>
                <a:cxn ang="0">
                  <a:pos x="37" y="194"/>
                </a:cxn>
                <a:cxn ang="0">
                  <a:pos x="41" y="200"/>
                </a:cxn>
                <a:cxn ang="0">
                  <a:pos x="43" y="200"/>
                </a:cxn>
                <a:cxn ang="0">
                  <a:pos x="53" y="205"/>
                </a:cxn>
                <a:cxn ang="0">
                  <a:pos x="57" y="224"/>
                </a:cxn>
                <a:cxn ang="0">
                  <a:pos x="43" y="271"/>
                </a:cxn>
                <a:cxn ang="0">
                  <a:pos x="37" y="275"/>
                </a:cxn>
                <a:cxn ang="0">
                  <a:pos x="25" y="271"/>
                </a:cxn>
                <a:cxn ang="0">
                  <a:pos x="6" y="281"/>
                </a:cxn>
                <a:cxn ang="0">
                  <a:pos x="0" y="292"/>
                </a:cxn>
                <a:cxn ang="0">
                  <a:pos x="227" y="275"/>
                </a:cxn>
                <a:cxn ang="0">
                  <a:pos x="227" y="261"/>
                </a:cxn>
                <a:cxn ang="0">
                  <a:pos x="216" y="246"/>
                </a:cxn>
                <a:cxn ang="0">
                  <a:pos x="244" y="244"/>
                </a:cxn>
                <a:cxn ang="0">
                  <a:pos x="253" y="251"/>
                </a:cxn>
                <a:cxn ang="0">
                  <a:pos x="328" y="244"/>
                </a:cxn>
                <a:cxn ang="0">
                  <a:pos x="333" y="161"/>
                </a:cxn>
                <a:cxn ang="0">
                  <a:pos x="380" y="148"/>
                </a:cxn>
              </a:cxnLst>
              <a:rect l="0" t="0" r="r" b="b"/>
              <a:pathLst>
                <a:path w="380" h="292">
                  <a:moveTo>
                    <a:pt x="380" y="148"/>
                  </a:moveTo>
                  <a:lnTo>
                    <a:pt x="380" y="121"/>
                  </a:lnTo>
                  <a:lnTo>
                    <a:pt x="336" y="79"/>
                  </a:lnTo>
                  <a:lnTo>
                    <a:pt x="323" y="90"/>
                  </a:lnTo>
                  <a:lnTo>
                    <a:pt x="298" y="64"/>
                  </a:lnTo>
                  <a:lnTo>
                    <a:pt x="281" y="49"/>
                  </a:lnTo>
                  <a:lnTo>
                    <a:pt x="306" y="23"/>
                  </a:lnTo>
                  <a:lnTo>
                    <a:pt x="306" y="5"/>
                  </a:lnTo>
                  <a:lnTo>
                    <a:pt x="295" y="0"/>
                  </a:lnTo>
                  <a:lnTo>
                    <a:pt x="253" y="10"/>
                  </a:lnTo>
                  <a:lnTo>
                    <a:pt x="227" y="5"/>
                  </a:lnTo>
                  <a:lnTo>
                    <a:pt x="222" y="23"/>
                  </a:lnTo>
                  <a:lnTo>
                    <a:pt x="227" y="27"/>
                  </a:lnTo>
                  <a:lnTo>
                    <a:pt x="212" y="30"/>
                  </a:lnTo>
                  <a:lnTo>
                    <a:pt x="202" y="30"/>
                  </a:lnTo>
                  <a:lnTo>
                    <a:pt x="206" y="36"/>
                  </a:lnTo>
                  <a:lnTo>
                    <a:pt x="194" y="43"/>
                  </a:lnTo>
                  <a:lnTo>
                    <a:pt x="190" y="56"/>
                  </a:lnTo>
                  <a:lnTo>
                    <a:pt x="189" y="60"/>
                  </a:lnTo>
                  <a:lnTo>
                    <a:pt x="189" y="67"/>
                  </a:lnTo>
                  <a:lnTo>
                    <a:pt x="206" y="87"/>
                  </a:lnTo>
                  <a:lnTo>
                    <a:pt x="202" y="87"/>
                  </a:lnTo>
                  <a:lnTo>
                    <a:pt x="153" y="103"/>
                  </a:lnTo>
                  <a:lnTo>
                    <a:pt x="137" y="107"/>
                  </a:lnTo>
                  <a:lnTo>
                    <a:pt x="141" y="128"/>
                  </a:lnTo>
                  <a:lnTo>
                    <a:pt x="147" y="164"/>
                  </a:lnTo>
                  <a:lnTo>
                    <a:pt x="128" y="180"/>
                  </a:lnTo>
                  <a:lnTo>
                    <a:pt x="110" y="163"/>
                  </a:lnTo>
                  <a:lnTo>
                    <a:pt x="90" y="153"/>
                  </a:lnTo>
                  <a:lnTo>
                    <a:pt x="63" y="148"/>
                  </a:lnTo>
                  <a:lnTo>
                    <a:pt x="43" y="158"/>
                  </a:lnTo>
                  <a:lnTo>
                    <a:pt x="37" y="194"/>
                  </a:lnTo>
                  <a:lnTo>
                    <a:pt x="41" y="200"/>
                  </a:lnTo>
                  <a:lnTo>
                    <a:pt x="43" y="200"/>
                  </a:lnTo>
                  <a:lnTo>
                    <a:pt x="53" y="205"/>
                  </a:lnTo>
                  <a:lnTo>
                    <a:pt x="57" y="224"/>
                  </a:lnTo>
                  <a:lnTo>
                    <a:pt x="43" y="271"/>
                  </a:lnTo>
                  <a:lnTo>
                    <a:pt x="37" y="275"/>
                  </a:lnTo>
                  <a:lnTo>
                    <a:pt x="25" y="271"/>
                  </a:lnTo>
                  <a:lnTo>
                    <a:pt x="6" y="281"/>
                  </a:lnTo>
                  <a:lnTo>
                    <a:pt x="0" y="292"/>
                  </a:lnTo>
                  <a:lnTo>
                    <a:pt x="227" y="275"/>
                  </a:lnTo>
                  <a:lnTo>
                    <a:pt x="227" y="261"/>
                  </a:lnTo>
                  <a:lnTo>
                    <a:pt x="216" y="246"/>
                  </a:lnTo>
                  <a:lnTo>
                    <a:pt x="244" y="244"/>
                  </a:lnTo>
                  <a:lnTo>
                    <a:pt x="253" y="251"/>
                  </a:lnTo>
                  <a:lnTo>
                    <a:pt x="328" y="244"/>
                  </a:lnTo>
                  <a:lnTo>
                    <a:pt x="333" y="161"/>
                  </a:lnTo>
                  <a:lnTo>
                    <a:pt x="380" y="14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0" name="Freeform 1322"/>
            <p:cNvSpPr>
              <a:spLocks/>
            </p:cNvSpPr>
            <p:nvPr/>
          </p:nvSpPr>
          <p:spPr bwMode="auto">
            <a:xfrm>
              <a:off x="-1799" y="-434"/>
              <a:ext cx="380" cy="292"/>
            </a:xfrm>
            <a:custGeom>
              <a:avLst/>
              <a:gdLst/>
              <a:ahLst/>
              <a:cxnLst>
                <a:cxn ang="0">
                  <a:pos x="380" y="148"/>
                </a:cxn>
                <a:cxn ang="0">
                  <a:pos x="380" y="121"/>
                </a:cxn>
                <a:cxn ang="0">
                  <a:pos x="336" y="79"/>
                </a:cxn>
                <a:cxn ang="0">
                  <a:pos x="323" y="90"/>
                </a:cxn>
                <a:cxn ang="0">
                  <a:pos x="298" y="64"/>
                </a:cxn>
                <a:cxn ang="0">
                  <a:pos x="281" y="49"/>
                </a:cxn>
                <a:cxn ang="0">
                  <a:pos x="306" y="23"/>
                </a:cxn>
                <a:cxn ang="0">
                  <a:pos x="306" y="5"/>
                </a:cxn>
                <a:cxn ang="0">
                  <a:pos x="295" y="0"/>
                </a:cxn>
                <a:cxn ang="0">
                  <a:pos x="253" y="10"/>
                </a:cxn>
                <a:cxn ang="0">
                  <a:pos x="227" y="5"/>
                </a:cxn>
                <a:cxn ang="0">
                  <a:pos x="222" y="23"/>
                </a:cxn>
                <a:cxn ang="0">
                  <a:pos x="227" y="27"/>
                </a:cxn>
                <a:cxn ang="0">
                  <a:pos x="212" y="30"/>
                </a:cxn>
                <a:cxn ang="0">
                  <a:pos x="202" y="30"/>
                </a:cxn>
                <a:cxn ang="0">
                  <a:pos x="206" y="36"/>
                </a:cxn>
                <a:cxn ang="0">
                  <a:pos x="194" y="43"/>
                </a:cxn>
                <a:cxn ang="0">
                  <a:pos x="190" y="56"/>
                </a:cxn>
                <a:cxn ang="0">
                  <a:pos x="189" y="60"/>
                </a:cxn>
                <a:cxn ang="0">
                  <a:pos x="189" y="67"/>
                </a:cxn>
                <a:cxn ang="0">
                  <a:pos x="206" y="87"/>
                </a:cxn>
                <a:cxn ang="0">
                  <a:pos x="202" y="87"/>
                </a:cxn>
                <a:cxn ang="0">
                  <a:pos x="153" y="103"/>
                </a:cxn>
                <a:cxn ang="0">
                  <a:pos x="137" y="107"/>
                </a:cxn>
                <a:cxn ang="0">
                  <a:pos x="141" y="128"/>
                </a:cxn>
                <a:cxn ang="0">
                  <a:pos x="147" y="164"/>
                </a:cxn>
                <a:cxn ang="0">
                  <a:pos x="128" y="180"/>
                </a:cxn>
                <a:cxn ang="0">
                  <a:pos x="110" y="163"/>
                </a:cxn>
                <a:cxn ang="0">
                  <a:pos x="90" y="153"/>
                </a:cxn>
                <a:cxn ang="0">
                  <a:pos x="63" y="148"/>
                </a:cxn>
                <a:cxn ang="0">
                  <a:pos x="43" y="158"/>
                </a:cxn>
                <a:cxn ang="0">
                  <a:pos x="37" y="194"/>
                </a:cxn>
                <a:cxn ang="0">
                  <a:pos x="41" y="200"/>
                </a:cxn>
                <a:cxn ang="0">
                  <a:pos x="43" y="200"/>
                </a:cxn>
                <a:cxn ang="0">
                  <a:pos x="53" y="205"/>
                </a:cxn>
                <a:cxn ang="0">
                  <a:pos x="57" y="224"/>
                </a:cxn>
                <a:cxn ang="0">
                  <a:pos x="43" y="271"/>
                </a:cxn>
                <a:cxn ang="0">
                  <a:pos x="37" y="275"/>
                </a:cxn>
                <a:cxn ang="0">
                  <a:pos x="25" y="271"/>
                </a:cxn>
                <a:cxn ang="0">
                  <a:pos x="6" y="281"/>
                </a:cxn>
                <a:cxn ang="0">
                  <a:pos x="0" y="292"/>
                </a:cxn>
                <a:cxn ang="0">
                  <a:pos x="227" y="275"/>
                </a:cxn>
                <a:cxn ang="0">
                  <a:pos x="227" y="261"/>
                </a:cxn>
                <a:cxn ang="0">
                  <a:pos x="216" y="246"/>
                </a:cxn>
                <a:cxn ang="0">
                  <a:pos x="244" y="244"/>
                </a:cxn>
                <a:cxn ang="0">
                  <a:pos x="253" y="251"/>
                </a:cxn>
                <a:cxn ang="0">
                  <a:pos x="328" y="244"/>
                </a:cxn>
                <a:cxn ang="0">
                  <a:pos x="333" y="161"/>
                </a:cxn>
                <a:cxn ang="0">
                  <a:pos x="380" y="148"/>
                </a:cxn>
              </a:cxnLst>
              <a:rect l="0" t="0" r="r" b="b"/>
              <a:pathLst>
                <a:path w="380" h="292">
                  <a:moveTo>
                    <a:pt x="380" y="148"/>
                  </a:moveTo>
                  <a:lnTo>
                    <a:pt x="380" y="121"/>
                  </a:lnTo>
                  <a:lnTo>
                    <a:pt x="336" y="79"/>
                  </a:lnTo>
                  <a:lnTo>
                    <a:pt x="323" y="90"/>
                  </a:lnTo>
                  <a:lnTo>
                    <a:pt x="298" y="64"/>
                  </a:lnTo>
                  <a:lnTo>
                    <a:pt x="281" y="49"/>
                  </a:lnTo>
                  <a:lnTo>
                    <a:pt x="306" y="23"/>
                  </a:lnTo>
                  <a:lnTo>
                    <a:pt x="306" y="5"/>
                  </a:lnTo>
                  <a:lnTo>
                    <a:pt x="295" y="0"/>
                  </a:lnTo>
                  <a:lnTo>
                    <a:pt x="253" y="10"/>
                  </a:lnTo>
                  <a:lnTo>
                    <a:pt x="227" y="5"/>
                  </a:lnTo>
                  <a:lnTo>
                    <a:pt x="222" y="23"/>
                  </a:lnTo>
                  <a:lnTo>
                    <a:pt x="227" y="27"/>
                  </a:lnTo>
                  <a:lnTo>
                    <a:pt x="212" y="30"/>
                  </a:lnTo>
                  <a:lnTo>
                    <a:pt x="202" y="30"/>
                  </a:lnTo>
                  <a:lnTo>
                    <a:pt x="206" y="36"/>
                  </a:lnTo>
                  <a:lnTo>
                    <a:pt x="194" y="43"/>
                  </a:lnTo>
                  <a:lnTo>
                    <a:pt x="190" y="56"/>
                  </a:lnTo>
                  <a:lnTo>
                    <a:pt x="189" y="60"/>
                  </a:lnTo>
                  <a:lnTo>
                    <a:pt x="189" y="67"/>
                  </a:lnTo>
                  <a:lnTo>
                    <a:pt x="206" y="87"/>
                  </a:lnTo>
                  <a:lnTo>
                    <a:pt x="202" y="87"/>
                  </a:lnTo>
                  <a:lnTo>
                    <a:pt x="153" y="103"/>
                  </a:lnTo>
                  <a:lnTo>
                    <a:pt x="137" y="107"/>
                  </a:lnTo>
                  <a:lnTo>
                    <a:pt x="141" y="128"/>
                  </a:lnTo>
                  <a:lnTo>
                    <a:pt x="147" y="164"/>
                  </a:lnTo>
                  <a:lnTo>
                    <a:pt x="128" y="180"/>
                  </a:lnTo>
                  <a:lnTo>
                    <a:pt x="110" y="163"/>
                  </a:lnTo>
                  <a:lnTo>
                    <a:pt x="90" y="153"/>
                  </a:lnTo>
                  <a:lnTo>
                    <a:pt x="63" y="148"/>
                  </a:lnTo>
                  <a:lnTo>
                    <a:pt x="43" y="158"/>
                  </a:lnTo>
                  <a:lnTo>
                    <a:pt x="37" y="194"/>
                  </a:lnTo>
                  <a:lnTo>
                    <a:pt x="41" y="200"/>
                  </a:lnTo>
                  <a:lnTo>
                    <a:pt x="43" y="200"/>
                  </a:lnTo>
                  <a:lnTo>
                    <a:pt x="53" y="205"/>
                  </a:lnTo>
                  <a:lnTo>
                    <a:pt x="57" y="224"/>
                  </a:lnTo>
                  <a:lnTo>
                    <a:pt x="43" y="271"/>
                  </a:lnTo>
                  <a:lnTo>
                    <a:pt x="37" y="275"/>
                  </a:lnTo>
                  <a:lnTo>
                    <a:pt x="25" y="271"/>
                  </a:lnTo>
                  <a:lnTo>
                    <a:pt x="6" y="281"/>
                  </a:lnTo>
                  <a:lnTo>
                    <a:pt x="0" y="292"/>
                  </a:lnTo>
                  <a:lnTo>
                    <a:pt x="227" y="275"/>
                  </a:lnTo>
                  <a:lnTo>
                    <a:pt x="227" y="261"/>
                  </a:lnTo>
                  <a:lnTo>
                    <a:pt x="216" y="246"/>
                  </a:lnTo>
                  <a:lnTo>
                    <a:pt x="244" y="244"/>
                  </a:lnTo>
                  <a:lnTo>
                    <a:pt x="253" y="251"/>
                  </a:lnTo>
                  <a:lnTo>
                    <a:pt x="328" y="244"/>
                  </a:lnTo>
                  <a:lnTo>
                    <a:pt x="333" y="161"/>
                  </a:lnTo>
                  <a:lnTo>
                    <a:pt x="380" y="148"/>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1" name="Freeform 1323"/>
            <p:cNvSpPr>
              <a:spLocks/>
            </p:cNvSpPr>
            <p:nvPr/>
          </p:nvSpPr>
          <p:spPr bwMode="auto">
            <a:xfrm>
              <a:off x="-1519" y="-491"/>
              <a:ext cx="370" cy="301"/>
            </a:xfrm>
            <a:custGeom>
              <a:avLst/>
              <a:gdLst/>
              <a:ahLst/>
              <a:cxnLst>
                <a:cxn ang="0">
                  <a:pos x="356" y="207"/>
                </a:cxn>
                <a:cxn ang="0">
                  <a:pos x="327" y="197"/>
                </a:cxn>
                <a:cxn ang="0">
                  <a:pos x="315" y="185"/>
                </a:cxn>
                <a:cxn ang="0">
                  <a:pos x="340" y="160"/>
                </a:cxn>
                <a:cxn ang="0">
                  <a:pos x="340" y="158"/>
                </a:cxn>
                <a:cxn ang="0">
                  <a:pos x="339" y="157"/>
                </a:cxn>
                <a:cxn ang="0">
                  <a:pos x="333" y="150"/>
                </a:cxn>
                <a:cxn ang="0">
                  <a:pos x="325" y="143"/>
                </a:cxn>
                <a:cxn ang="0">
                  <a:pos x="317" y="134"/>
                </a:cxn>
                <a:cxn ang="0">
                  <a:pos x="300" y="120"/>
                </a:cxn>
                <a:cxn ang="0">
                  <a:pos x="292" y="114"/>
                </a:cxn>
                <a:cxn ang="0">
                  <a:pos x="317" y="107"/>
                </a:cxn>
                <a:cxn ang="0">
                  <a:pos x="306" y="97"/>
                </a:cxn>
                <a:cxn ang="0">
                  <a:pos x="290" y="97"/>
                </a:cxn>
                <a:cxn ang="0">
                  <a:pos x="290" y="79"/>
                </a:cxn>
                <a:cxn ang="0">
                  <a:pos x="268" y="56"/>
                </a:cxn>
                <a:cxn ang="0">
                  <a:pos x="243" y="32"/>
                </a:cxn>
                <a:cxn ang="0">
                  <a:pos x="230" y="20"/>
                </a:cxn>
                <a:cxn ang="0">
                  <a:pos x="194" y="25"/>
                </a:cxn>
                <a:cxn ang="0">
                  <a:pos x="178" y="5"/>
                </a:cxn>
                <a:cxn ang="0">
                  <a:pos x="166" y="0"/>
                </a:cxn>
                <a:cxn ang="0">
                  <a:pos x="156" y="15"/>
                </a:cxn>
                <a:cxn ang="0">
                  <a:pos x="146" y="54"/>
                </a:cxn>
                <a:cxn ang="0">
                  <a:pos x="131" y="62"/>
                </a:cxn>
                <a:cxn ang="0">
                  <a:pos x="118" y="54"/>
                </a:cxn>
                <a:cxn ang="0">
                  <a:pos x="104" y="40"/>
                </a:cxn>
                <a:cxn ang="0">
                  <a:pos x="78" y="49"/>
                </a:cxn>
                <a:cxn ang="0">
                  <a:pos x="72" y="79"/>
                </a:cxn>
                <a:cxn ang="0">
                  <a:pos x="62" y="81"/>
                </a:cxn>
                <a:cxn ang="0">
                  <a:pos x="57" y="79"/>
                </a:cxn>
                <a:cxn ang="0">
                  <a:pos x="25" y="63"/>
                </a:cxn>
                <a:cxn ang="0">
                  <a:pos x="25" y="81"/>
                </a:cxn>
                <a:cxn ang="0">
                  <a:pos x="0" y="106"/>
                </a:cxn>
                <a:cxn ang="0">
                  <a:pos x="15" y="123"/>
                </a:cxn>
                <a:cxn ang="0">
                  <a:pos x="41" y="147"/>
                </a:cxn>
                <a:cxn ang="0">
                  <a:pos x="54" y="136"/>
                </a:cxn>
                <a:cxn ang="0">
                  <a:pos x="97" y="178"/>
                </a:cxn>
                <a:cxn ang="0">
                  <a:pos x="97" y="205"/>
                </a:cxn>
                <a:cxn ang="0">
                  <a:pos x="51" y="218"/>
                </a:cxn>
                <a:cxn ang="0">
                  <a:pos x="47" y="301"/>
                </a:cxn>
                <a:cxn ang="0">
                  <a:pos x="359" y="274"/>
                </a:cxn>
                <a:cxn ang="0">
                  <a:pos x="370" y="221"/>
                </a:cxn>
                <a:cxn ang="0">
                  <a:pos x="356" y="207"/>
                </a:cxn>
              </a:cxnLst>
              <a:rect l="0" t="0" r="r" b="b"/>
              <a:pathLst>
                <a:path w="370" h="301">
                  <a:moveTo>
                    <a:pt x="356" y="207"/>
                  </a:moveTo>
                  <a:lnTo>
                    <a:pt x="327" y="197"/>
                  </a:lnTo>
                  <a:lnTo>
                    <a:pt x="315" y="185"/>
                  </a:lnTo>
                  <a:lnTo>
                    <a:pt x="340" y="160"/>
                  </a:lnTo>
                  <a:lnTo>
                    <a:pt x="340" y="158"/>
                  </a:lnTo>
                  <a:lnTo>
                    <a:pt x="339" y="157"/>
                  </a:lnTo>
                  <a:lnTo>
                    <a:pt x="333" y="150"/>
                  </a:lnTo>
                  <a:lnTo>
                    <a:pt x="325" y="143"/>
                  </a:lnTo>
                  <a:lnTo>
                    <a:pt x="317" y="134"/>
                  </a:lnTo>
                  <a:lnTo>
                    <a:pt x="300" y="120"/>
                  </a:lnTo>
                  <a:lnTo>
                    <a:pt x="292" y="114"/>
                  </a:lnTo>
                  <a:lnTo>
                    <a:pt x="317" y="107"/>
                  </a:lnTo>
                  <a:lnTo>
                    <a:pt x="306" y="97"/>
                  </a:lnTo>
                  <a:lnTo>
                    <a:pt x="290" y="97"/>
                  </a:lnTo>
                  <a:lnTo>
                    <a:pt x="290" y="79"/>
                  </a:lnTo>
                  <a:lnTo>
                    <a:pt x="268" y="56"/>
                  </a:lnTo>
                  <a:lnTo>
                    <a:pt x="243" y="32"/>
                  </a:lnTo>
                  <a:lnTo>
                    <a:pt x="230" y="20"/>
                  </a:lnTo>
                  <a:lnTo>
                    <a:pt x="194" y="25"/>
                  </a:lnTo>
                  <a:lnTo>
                    <a:pt x="178" y="5"/>
                  </a:lnTo>
                  <a:lnTo>
                    <a:pt x="166" y="0"/>
                  </a:lnTo>
                  <a:lnTo>
                    <a:pt x="156" y="15"/>
                  </a:lnTo>
                  <a:lnTo>
                    <a:pt x="146" y="54"/>
                  </a:lnTo>
                  <a:lnTo>
                    <a:pt x="131" y="62"/>
                  </a:lnTo>
                  <a:lnTo>
                    <a:pt x="118" y="54"/>
                  </a:lnTo>
                  <a:lnTo>
                    <a:pt x="104" y="40"/>
                  </a:lnTo>
                  <a:lnTo>
                    <a:pt x="78" y="49"/>
                  </a:lnTo>
                  <a:lnTo>
                    <a:pt x="72" y="79"/>
                  </a:lnTo>
                  <a:lnTo>
                    <a:pt x="62" y="81"/>
                  </a:lnTo>
                  <a:lnTo>
                    <a:pt x="57" y="79"/>
                  </a:lnTo>
                  <a:lnTo>
                    <a:pt x="25" y="63"/>
                  </a:lnTo>
                  <a:lnTo>
                    <a:pt x="25" y="81"/>
                  </a:lnTo>
                  <a:lnTo>
                    <a:pt x="0" y="106"/>
                  </a:lnTo>
                  <a:lnTo>
                    <a:pt x="15" y="123"/>
                  </a:lnTo>
                  <a:lnTo>
                    <a:pt x="41" y="147"/>
                  </a:lnTo>
                  <a:lnTo>
                    <a:pt x="54" y="136"/>
                  </a:lnTo>
                  <a:lnTo>
                    <a:pt x="97" y="178"/>
                  </a:lnTo>
                  <a:lnTo>
                    <a:pt x="97" y="205"/>
                  </a:lnTo>
                  <a:lnTo>
                    <a:pt x="51" y="218"/>
                  </a:lnTo>
                  <a:lnTo>
                    <a:pt x="47" y="301"/>
                  </a:lnTo>
                  <a:lnTo>
                    <a:pt x="359" y="274"/>
                  </a:lnTo>
                  <a:lnTo>
                    <a:pt x="370" y="221"/>
                  </a:lnTo>
                  <a:lnTo>
                    <a:pt x="356" y="20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2" name="Freeform 1324"/>
            <p:cNvSpPr>
              <a:spLocks/>
            </p:cNvSpPr>
            <p:nvPr/>
          </p:nvSpPr>
          <p:spPr bwMode="auto">
            <a:xfrm>
              <a:off x="-1519" y="-491"/>
              <a:ext cx="370" cy="301"/>
            </a:xfrm>
            <a:custGeom>
              <a:avLst/>
              <a:gdLst/>
              <a:ahLst/>
              <a:cxnLst>
                <a:cxn ang="0">
                  <a:pos x="356" y="207"/>
                </a:cxn>
                <a:cxn ang="0">
                  <a:pos x="327" y="197"/>
                </a:cxn>
                <a:cxn ang="0">
                  <a:pos x="315" y="185"/>
                </a:cxn>
                <a:cxn ang="0">
                  <a:pos x="340" y="160"/>
                </a:cxn>
                <a:cxn ang="0">
                  <a:pos x="340" y="158"/>
                </a:cxn>
                <a:cxn ang="0">
                  <a:pos x="339" y="157"/>
                </a:cxn>
                <a:cxn ang="0">
                  <a:pos x="333" y="150"/>
                </a:cxn>
                <a:cxn ang="0">
                  <a:pos x="325" y="143"/>
                </a:cxn>
                <a:cxn ang="0">
                  <a:pos x="317" y="134"/>
                </a:cxn>
                <a:cxn ang="0">
                  <a:pos x="300" y="120"/>
                </a:cxn>
                <a:cxn ang="0">
                  <a:pos x="292" y="114"/>
                </a:cxn>
                <a:cxn ang="0">
                  <a:pos x="317" y="107"/>
                </a:cxn>
                <a:cxn ang="0">
                  <a:pos x="306" y="97"/>
                </a:cxn>
                <a:cxn ang="0">
                  <a:pos x="290" y="97"/>
                </a:cxn>
                <a:cxn ang="0">
                  <a:pos x="290" y="79"/>
                </a:cxn>
                <a:cxn ang="0">
                  <a:pos x="268" y="56"/>
                </a:cxn>
                <a:cxn ang="0">
                  <a:pos x="243" y="32"/>
                </a:cxn>
                <a:cxn ang="0">
                  <a:pos x="230" y="20"/>
                </a:cxn>
                <a:cxn ang="0">
                  <a:pos x="194" y="25"/>
                </a:cxn>
                <a:cxn ang="0">
                  <a:pos x="178" y="5"/>
                </a:cxn>
                <a:cxn ang="0">
                  <a:pos x="166" y="0"/>
                </a:cxn>
                <a:cxn ang="0">
                  <a:pos x="156" y="15"/>
                </a:cxn>
                <a:cxn ang="0">
                  <a:pos x="146" y="54"/>
                </a:cxn>
                <a:cxn ang="0">
                  <a:pos x="131" y="62"/>
                </a:cxn>
                <a:cxn ang="0">
                  <a:pos x="118" y="54"/>
                </a:cxn>
                <a:cxn ang="0">
                  <a:pos x="104" y="40"/>
                </a:cxn>
                <a:cxn ang="0">
                  <a:pos x="78" y="49"/>
                </a:cxn>
                <a:cxn ang="0">
                  <a:pos x="72" y="79"/>
                </a:cxn>
                <a:cxn ang="0">
                  <a:pos x="62" y="81"/>
                </a:cxn>
                <a:cxn ang="0">
                  <a:pos x="57" y="79"/>
                </a:cxn>
                <a:cxn ang="0">
                  <a:pos x="25" y="63"/>
                </a:cxn>
                <a:cxn ang="0">
                  <a:pos x="25" y="81"/>
                </a:cxn>
                <a:cxn ang="0">
                  <a:pos x="0" y="106"/>
                </a:cxn>
                <a:cxn ang="0">
                  <a:pos x="15" y="123"/>
                </a:cxn>
                <a:cxn ang="0">
                  <a:pos x="41" y="147"/>
                </a:cxn>
                <a:cxn ang="0">
                  <a:pos x="54" y="136"/>
                </a:cxn>
                <a:cxn ang="0">
                  <a:pos x="97" y="178"/>
                </a:cxn>
                <a:cxn ang="0">
                  <a:pos x="97" y="205"/>
                </a:cxn>
                <a:cxn ang="0">
                  <a:pos x="51" y="218"/>
                </a:cxn>
                <a:cxn ang="0">
                  <a:pos x="47" y="301"/>
                </a:cxn>
                <a:cxn ang="0">
                  <a:pos x="359" y="274"/>
                </a:cxn>
                <a:cxn ang="0">
                  <a:pos x="370" y="221"/>
                </a:cxn>
                <a:cxn ang="0">
                  <a:pos x="356" y="207"/>
                </a:cxn>
              </a:cxnLst>
              <a:rect l="0" t="0" r="r" b="b"/>
              <a:pathLst>
                <a:path w="370" h="301">
                  <a:moveTo>
                    <a:pt x="356" y="207"/>
                  </a:moveTo>
                  <a:lnTo>
                    <a:pt x="327" y="197"/>
                  </a:lnTo>
                  <a:lnTo>
                    <a:pt x="315" y="185"/>
                  </a:lnTo>
                  <a:lnTo>
                    <a:pt x="340" y="160"/>
                  </a:lnTo>
                  <a:lnTo>
                    <a:pt x="340" y="158"/>
                  </a:lnTo>
                  <a:lnTo>
                    <a:pt x="339" y="157"/>
                  </a:lnTo>
                  <a:lnTo>
                    <a:pt x="333" y="150"/>
                  </a:lnTo>
                  <a:lnTo>
                    <a:pt x="325" y="143"/>
                  </a:lnTo>
                  <a:lnTo>
                    <a:pt x="317" y="134"/>
                  </a:lnTo>
                  <a:lnTo>
                    <a:pt x="300" y="120"/>
                  </a:lnTo>
                  <a:lnTo>
                    <a:pt x="292" y="114"/>
                  </a:lnTo>
                  <a:lnTo>
                    <a:pt x="317" y="107"/>
                  </a:lnTo>
                  <a:lnTo>
                    <a:pt x="306" y="97"/>
                  </a:lnTo>
                  <a:lnTo>
                    <a:pt x="290" y="97"/>
                  </a:lnTo>
                  <a:lnTo>
                    <a:pt x="290" y="79"/>
                  </a:lnTo>
                  <a:lnTo>
                    <a:pt x="268" y="56"/>
                  </a:lnTo>
                  <a:lnTo>
                    <a:pt x="243" y="32"/>
                  </a:lnTo>
                  <a:lnTo>
                    <a:pt x="230" y="20"/>
                  </a:lnTo>
                  <a:lnTo>
                    <a:pt x="194" y="25"/>
                  </a:lnTo>
                  <a:lnTo>
                    <a:pt x="178" y="5"/>
                  </a:lnTo>
                  <a:lnTo>
                    <a:pt x="166" y="0"/>
                  </a:lnTo>
                  <a:lnTo>
                    <a:pt x="156" y="15"/>
                  </a:lnTo>
                  <a:lnTo>
                    <a:pt x="146" y="54"/>
                  </a:lnTo>
                  <a:lnTo>
                    <a:pt x="131" y="62"/>
                  </a:lnTo>
                  <a:lnTo>
                    <a:pt x="118" y="54"/>
                  </a:lnTo>
                  <a:lnTo>
                    <a:pt x="104" y="40"/>
                  </a:lnTo>
                  <a:lnTo>
                    <a:pt x="78" y="49"/>
                  </a:lnTo>
                  <a:lnTo>
                    <a:pt x="72" y="79"/>
                  </a:lnTo>
                  <a:lnTo>
                    <a:pt x="62" y="81"/>
                  </a:lnTo>
                  <a:lnTo>
                    <a:pt x="57" y="79"/>
                  </a:lnTo>
                  <a:lnTo>
                    <a:pt x="25" y="63"/>
                  </a:lnTo>
                  <a:lnTo>
                    <a:pt x="25" y="81"/>
                  </a:lnTo>
                  <a:lnTo>
                    <a:pt x="0" y="106"/>
                  </a:lnTo>
                  <a:lnTo>
                    <a:pt x="15" y="123"/>
                  </a:lnTo>
                  <a:lnTo>
                    <a:pt x="41" y="147"/>
                  </a:lnTo>
                  <a:lnTo>
                    <a:pt x="54" y="136"/>
                  </a:lnTo>
                  <a:lnTo>
                    <a:pt x="97" y="178"/>
                  </a:lnTo>
                  <a:lnTo>
                    <a:pt x="97" y="205"/>
                  </a:lnTo>
                  <a:lnTo>
                    <a:pt x="51" y="218"/>
                  </a:lnTo>
                  <a:lnTo>
                    <a:pt x="47" y="301"/>
                  </a:lnTo>
                  <a:lnTo>
                    <a:pt x="359" y="274"/>
                  </a:lnTo>
                  <a:lnTo>
                    <a:pt x="370" y="221"/>
                  </a:lnTo>
                  <a:lnTo>
                    <a:pt x="356" y="207"/>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3" name="Freeform 1325"/>
            <p:cNvSpPr>
              <a:spLocks/>
            </p:cNvSpPr>
            <p:nvPr/>
          </p:nvSpPr>
          <p:spPr bwMode="auto">
            <a:xfrm>
              <a:off x="-1039" y="-663"/>
              <a:ext cx="315" cy="205"/>
            </a:xfrm>
            <a:custGeom>
              <a:avLst/>
              <a:gdLst/>
              <a:ahLst/>
              <a:cxnLst>
                <a:cxn ang="0">
                  <a:pos x="174" y="197"/>
                </a:cxn>
                <a:cxn ang="0">
                  <a:pos x="198" y="175"/>
                </a:cxn>
                <a:cxn ang="0">
                  <a:pos x="212" y="175"/>
                </a:cxn>
                <a:cxn ang="0">
                  <a:pos x="226" y="205"/>
                </a:cxn>
                <a:cxn ang="0">
                  <a:pos x="255" y="189"/>
                </a:cxn>
                <a:cxn ang="0">
                  <a:pos x="308" y="201"/>
                </a:cxn>
                <a:cxn ang="0">
                  <a:pos x="308" y="187"/>
                </a:cxn>
                <a:cxn ang="0">
                  <a:pos x="315" y="184"/>
                </a:cxn>
                <a:cxn ang="0">
                  <a:pos x="296" y="157"/>
                </a:cxn>
                <a:cxn ang="0">
                  <a:pos x="268" y="115"/>
                </a:cxn>
                <a:cxn ang="0">
                  <a:pos x="264" y="110"/>
                </a:cxn>
                <a:cxn ang="0">
                  <a:pos x="264" y="97"/>
                </a:cxn>
                <a:cxn ang="0">
                  <a:pos x="264" y="77"/>
                </a:cxn>
                <a:cxn ang="0">
                  <a:pos x="258" y="56"/>
                </a:cxn>
                <a:cxn ang="0">
                  <a:pos x="254" y="50"/>
                </a:cxn>
                <a:cxn ang="0">
                  <a:pos x="236" y="36"/>
                </a:cxn>
                <a:cxn ang="0">
                  <a:pos x="221" y="31"/>
                </a:cxn>
                <a:cxn ang="0">
                  <a:pos x="205" y="13"/>
                </a:cxn>
                <a:cxn ang="0">
                  <a:pos x="193" y="0"/>
                </a:cxn>
                <a:cxn ang="0">
                  <a:pos x="180" y="13"/>
                </a:cxn>
                <a:cxn ang="0">
                  <a:pos x="174" y="19"/>
                </a:cxn>
                <a:cxn ang="0">
                  <a:pos x="164" y="26"/>
                </a:cxn>
                <a:cxn ang="0">
                  <a:pos x="164" y="31"/>
                </a:cxn>
                <a:cxn ang="0">
                  <a:pos x="137" y="31"/>
                </a:cxn>
                <a:cxn ang="0">
                  <a:pos x="109" y="26"/>
                </a:cxn>
                <a:cxn ang="0">
                  <a:pos x="99" y="26"/>
                </a:cxn>
                <a:cxn ang="0">
                  <a:pos x="84" y="40"/>
                </a:cxn>
                <a:cxn ang="0">
                  <a:pos x="56" y="19"/>
                </a:cxn>
                <a:cxn ang="0">
                  <a:pos x="19" y="19"/>
                </a:cxn>
                <a:cxn ang="0">
                  <a:pos x="0" y="13"/>
                </a:cxn>
                <a:cxn ang="0">
                  <a:pos x="22" y="77"/>
                </a:cxn>
                <a:cxn ang="0">
                  <a:pos x="50" y="77"/>
                </a:cxn>
                <a:cxn ang="0">
                  <a:pos x="74" y="100"/>
                </a:cxn>
                <a:cxn ang="0">
                  <a:pos x="50" y="124"/>
                </a:cxn>
                <a:cxn ang="0">
                  <a:pos x="91" y="165"/>
                </a:cxn>
                <a:cxn ang="0">
                  <a:pos x="91" y="178"/>
                </a:cxn>
                <a:cxn ang="0">
                  <a:pos x="118" y="188"/>
                </a:cxn>
                <a:cxn ang="0">
                  <a:pos x="134" y="172"/>
                </a:cxn>
                <a:cxn ang="0">
                  <a:pos x="174" y="197"/>
                </a:cxn>
              </a:cxnLst>
              <a:rect l="0" t="0" r="r" b="b"/>
              <a:pathLst>
                <a:path w="315" h="205">
                  <a:moveTo>
                    <a:pt x="174" y="197"/>
                  </a:moveTo>
                  <a:lnTo>
                    <a:pt x="198" y="175"/>
                  </a:lnTo>
                  <a:lnTo>
                    <a:pt x="212" y="175"/>
                  </a:lnTo>
                  <a:lnTo>
                    <a:pt x="226" y="205"/>
                  </a:lnTo>
                  <a:lnTo>
                    <a:pt x="255" y="189"/>
                  </a:lnTo>
                  <a:lnTo>
                    <a:pt x="308" y="201"/>
                  </a:lnTo>
                  <a:lnTo>
                    <a:pt x="308" y="187"/>
                  </a:lnTo>
                  <a:lnTo>
                    <a:pt x="315" y="184"/>
                  </a:lnTo>
                  <a:lnTo>
                    <a:pt x="296" y="157"/>
                  </a:lnTo>
                  <a:lnTo>
                    <a:pt x="268" y="115"/>
                  </a:lnTo>
                  <a:lnTo>
                    <a:pt x="264" y="110"/>
                  </a:lnTo>
                  <a:lnTo>
                    <a:pt x="264" y="97"/>
                  </a:lnTo>
                  <a:lnTo>
                    <a:pt x="264" y="77"/>
                  </a:lnTo>
                  <a:lnTo>
                    <a:pt x="258" y="56"/>
                  </a:lnTo>
                  <a:lnTo>
                    <a:pt x="254" y="50"/>
                  </a:lnTo>
                  <a:lnTo>
                    <a:pt x="236" y="36"/>
                  </a:lnTo>
                  <a:lnTo>
                    <a:pt x="221" y="31"/>
                  </a:lnTo>
                  <a:lnTo>
                    <a:pt x="205" y="13"/>
                  </a:lnTo>
                  <a:lnTo>
                    <a:pt x="193" y="0"/>
                  </a:lnTo>
                  <a:lnTo>
                    <a:pt x="180" y="13"/>
                  </a:lnTo>
                  <a:lnTo>
                    <a:pt x="174" y="19"/>
                  </a:lnTo>
                  <a:lnTo>
                    <a:pt x="164" y="26"/>
                  </a:lnTo>
                  <a:lnTo>
                    <a:pt x="164" y="31"/>
                  </a:lnTo>
                  <a:lnTo>
                    <a:pt x="137" y="31"/>
                  </a:lnTo>
                  <a:lnTo>
                    <a:pt x="109" y="26"/>
                  </a:lnTo>
                  <a:lnTo>
                    <a:pt x="99" y="26"/>
                  </a:lnTo>
                  <a:lnTo>
                    <a:pt x="84" y="40"/>
                  </a:lnTo>
                  <a:lnTo>
                    <a:pt x="56" y="19"/>
                  </a:lnTo>
                  <a:lnTo>
                    <a:pt x="19" y="19"/>
                  </a:lnTo>
                  <a:lnTo>
                    <a:pt x="0" y="13"/>
                  </a:lnTo>
                  <a:lnTo>
                    <a:pt x="22" y="77"/>
                  </a:lnTo>
                  <a:lnTo>
                    <a:pt x="50" y="77"/>
                  </a:lnTo>
                  <a:lnTo>
                    <a:pt x="74" y="100"/>
                  </a:lnTo>
                  <a:lnTo>
                    <a:pt x="50" y="124"/>
                  </a:lnTo>
                  <a:lnTo>
                    <a:pt x="91" y="165"/>
                  </a:lnTo>
                  <a:lnTo>
                    <a:pt x="91" y="178"/>
                  </a:lnTo>
                  <a:lnTo>
                    <a:pt x="118" y="188"/>
                  </a:lnTo>
                  <a:lnTo>
                    <a:pt x="134" y="172"/>
                  </a:lnTo>
                  <a:lnTo>
                    <a:pt x="174" y="19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4" name="Freeform 1326"/>
            <p:cNvSpPr>
              <a:spLocks/>
            </p:cNvSpPr>
            <p:nvPr/>
          </p:nvSpPr>
          <p:spPr bwMode="auto">
            <a:xfrm>
              <a:off x="-1039" y="-663"/>
              <a:ext cx="315" cy="205"/>
            </a:xfrm>
            <a:custGeom>
              <a:avLst/>
              <a:gdLst/>
              <a:ahLst/>
              <a:cxnLst>
                <a:cxn ang="0">
                  <a:pos x="174" y="197"/>
                </a:cxn>
                <a:cxn ang="0">
                  <a:pos x="198" y="175"/>
                </a:cxn>
                <a:cxn ang="0">
                  <a:pos x="212" y="175"/>
                </a:cxn>
                <a:cxn ang="0">
                  <a:pos x="226" y="205"/>
                </a:cxn>
                <a:cxn ang="0">
                  <a:pos x="255" y="189"/>
                </a:cxn>
                <a:cxn ang="0">
                  <a:pos x="308" y="201"/>
                </a:cxn>
                <a:cxn ang="0">
                  <a:pos x="308" y="187"/>
                </a:cxn>
                <a:cxn ang="0">
                  <a:pos x="315" y="184"/>
                </a:cxn>
                <a:cxn ang="0">
                  <a:pos x="296" y="157"/>
                </a:cxn>
                <a:cxn ang="0">
                  <a:pos x="268" y="115"/>
                </a:cxn>
                <a:cxn ang="0">
                  <a:pos x="264" y="110"/>
                </a:cxn>
                <a:cxn ang="0">
                  <a:pos x="264" y="97"/>
                </a:cxn>
                <a:cxn ang="0">
                  <a:pos x="264" y="77"/>
                </a:cxn>
                <a:cxn ang="0">
                  <a:pos x="258" y="56"/>
                </a:cxn>
                <a:cxn ang="0">
                  <a:pos x="254" y="50"/>
                </a:cxn>
                <a:cxn ang="0">
                  <a:pos x="236" y="36"/>
                </a:cxn>
                <a:cxn ang="0">
                  <a:pos x="221" y="31"/>
                </a:cxn>
                <a:cxn ang="0">
                  <a:pos x="205" y="13"/>
                </a:cxn>
                <a:cxn ang="0">
                  <a:pos x="193" y="0"/>
                </a:cxn>
                <a:cxn ang="0">
                  <a:pos x="180" y="13"/>
                </a:cxn>
                <a:cxn ang="0">
                  <a:pos x="174" y="19"/>
                </a:cxn>
                <a:cxn ang="0">
                  <a:pos x="164" y="26"/>
                </a:cxn>
                <a:cxn ang="0">
                  <a:pos x="164" y="31"/>
                </a:cxn>
                <a:cxn ang="0">
                  <a:pos x="137" y="31"/>
                </a:cxn>
                <a:cxn ang="0">
                  <a:pos x="109" y="26"/>
                </a:cxn>
                <a:cxn ang="0">
                  <a:pos x="99" y="26"/>
                </a:cxn>
                <a:cxn ang="0">
                  <a:pos x="84" y="40"/>
                </a:cxn>
                <a:cxn ang="0">
                  <a:pos x="56" y="19"/>
                </a:cxn>
                <a:cxn ang="0">
                  <a:pos x="19" y="19"/>
                </a:cxn>
                <a:cxn ang="0">
                  <a:pos x="0" y="13"/>
                </a:cxn>
                <a:cxn ang="0">
                  <a:pos x="22" y="77"/>
                </a:cxn>
                <a:cxn ang="0">
                  <a:pos x="50" y="77"/>
                </a:cxn>
                <a:cxn ang="0">
                  <a:pos x="74" y="100"/>
                </a:cxn>
                <a:cxn ang="0">
                  <a:pos x="50" y="124"/>
                </a:cxn>
                <a:cxn ang="0">
                  <a:pos x="91" y="165"/>
                </a:cxn>
                <a:cxn ang="0">
                  <a:pos x="91" y="178"/>
                </a:cxn>
                <a:cxn ang="0">
                  <a:pos x="118" y="188"/>
                </a:cxn>
                <a:cxn ang="0">
                  <a:pos x="134" y="172"/>
                </a:cxn>
                <a:cxn ang="0">
                  <a:pos x="174" y="197"/>
                </a:cxn>
              </a:cxnLst>
              <a:rect l="0" t="0" r="r" b="b"/>
              <a:pathLst>
                <a:path w="315" h="205">
                  <a:moveTo>
                    <a:pt x="174" y="197"/>
                  </a:moveTo>
                  <a:lnTo>
                    <a:pt x="198" y="175"/>
                  </a:lnTo>
                  <a:lnTo>
                    <a:pt x="212" y="175"/>
                  </a:lnTo>
                  <a:lnTo>
                    <a:pt x="226" y="205"/>
                  </a:lnTo>
                  <a:lnTo>
                    <a:pt x="255" y="189"/>
                  </a:lnTo>
                  <a:lnTo>
                    <a:pt x="308" y="201"/>
                  </a:lnTo>
                  <a:lnTo>
                    <a:pt x="308" y="187"/>
                  </a:lnTo>
                  <a:lnTo>
                    <a:pt x="315" y="184"/>
                  </a:lnTo>
                  <a:lnTo>
                    <a:pt x="296" y="157"/>
                  </a:lnTo>
                  <a:lnTo>
                    <a:pt x="268" y="115"/>
                  </a:lnTo>
                  <a:lnTo>
                    <a:pt x="264" y="110"/>
                  </a:lnTo>
                  <a:lnTo>
                    <a:pt x="264" y="97"/>
                  </a:lnTo>
                  <a:lnTo>
                    <a:pt x="264" y="77"/>
                  </a:lnTo>
                  <a:lnTo>
                    <a:pt x="258" y="56"/>
                  </a:lnTo>
                  <a:lnTo>
                    <a:pt x="254" y="50"/>
                  </a:lnTo>
                  <a:lnTo>
                    <a:pt x="236" y="36"/>
                  </a:lnTo>
                  <a:lnTo>
                    <a:pt x="221" y="31"/>
                  </a:lnTo>
                  <a:lnTo>
                    <a:pt x="205" y="13"/>
                  </a:lnTo>
                  <a:lnTo>
                    <a:pt x="193" y="0"/>
                  </a:lnTo>
                  <a:lnTo>
                    <a:pt x="180" y="13"/>
                  </a:lnTo>
                  <a:lnTo>
                    <a:pt x="174" y="19"/>
                  </a:lnTo>
                  <a:lnTo>
                    <a:pt x="164" y="26"/>
                  </a:lnTo>
                  <a:lnTo>
                    <a:pt x="164" y="31"/>
                  </a:lnTo>
                  <a:lnTo>
                    <a:pt x="137" y="31"/>
                  </a:lnTo>
                  <a:lnTo>
                    <a:pt x="109" y="26"/>
                  </a:lnTo>
                  <a:lnTo>
                    <a:pt x="99" y="26"/>
                  </a:lnTo>
                  <a:lnTo>
                    <a:pt x="84" y="40"/>
                  </a:lnTo>
                  <a:lnTo>
                    <a:pt x="56" y="19"/>
                  </a:lnTo>
                  <a:lnTo>
                    <a:pt x="19" y="19"/>
                  </a:lnTo>
                  <a:lnTo>
                    <a:pt x="0" y="13"/>
                  </a:lnTo>
                  <a:lnTo>
                    <a:pt x="22" y="77"/>
                  </a:lnTo>
                  <a:lnTo>
                    <a:pt x="50" y="77"/>
                  </a:lnTo>
                  <a:lnTo>
                    <a:pt x="74" y="100"/>
                  </a:lnTo>
                  <a:lnTo>
                    <a:pt x="50" y="124"/>
                  </a:lnTo>
                  <a:lnTo>
                    <a:pt x="91" y="165"/>
                  </a:lnTo>
                  <a:lnTo>
                    <a:pt x="91" y="178"/>
                  </a:lnTo>
                  <a:lnTo>
                    <a:pt x="118" y="188"/>
                  </a:lnTo>
                  <a:lnTo>
                    <a:pt x="134" y="172"/>
                  </a:lnTo>
                  <a:lnTo>
                    <a:pt x="174" y="197"/>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5" name="Freeform 1327"/>
            <p:cNvSpPr>
              <a:spLocks/>
            </p:cNvSpPr>
            <p:nvPr/>
          </p:nvSpPr>
          <p:spPr bwMode="auto">
            <a:xfrm>
              <a:off x="-964" y="-491"/>
              <a:ext cx="305" cy="192"/>
            </a:xfrm>
            <a:custGeom>
              <a:avLst/>
              <a:gdLst/>
              <a:ahLst/>
              <a:cxnLst>
                <a:cxn ang="0">
                  <a:pos x="0" y="56"/>
                </a:cxn>
                <a:cxn ang="0">
                  <a:pos x="0" y="74"/>
                </a:cxn>
                <a:cxn ang="0">
                  <a:pos x="30" y="103"/>
                </a:cxn>
                <a:cxn ang="0">
                  <a:pos x="43" y="116"/>
                </a:cxn>
                <a:cxn ang="0">
                  <a:pos x="71" y="126"/>
                </a:cxn>
                <a:cxn ang="0">
                  <a:pos x="71" y="178"/>
                </a:cxn>
                <a:cxn ang="0">
                  <a:pos x="84" y="192"/>
                </a:cxn>
                <a:cxn ang="0">
                  <a:pos x="92" y="185"/>
                </a:cxn>
                <a:cxn ang="0">
                  <a:pos x="120" y="158"/>
                </a:cxn>
                <a:cxn ang="0">
                  <a:pos x="133" y="171"/>
                </a:cxn>
                <a:cxn ang="0">
                  <a:pos x="165" y="157"/>
                </a:cxn>
                <a:cxn ang="0">
                  <a:pos x="179" y="173"/>
                </a:cxn>
                <a:cxn ang="0">
                  <a:pos x="179" y="161"/>
                </a:cxn>
                <a:cxn ang="0">
                  <a:pos x="183" y="155"/>
                </a:cxn>
                <a:cxn ang="0">
                  <a:pos x="199" y="146"/>
                </a:cxn>
                <a:cxn ang="0">
                  <a:pos x="199" y="128"/>
                </a:cxn>
                <a:cxn ang="0">
                  <a:pos x="220" y="114"/>
                </a:cxn>
                <a:cxn ang="0">
                  <a:pos x="301" y="49"/>
                </a:cxn>
                <a:cxn ang="0">
                  <a:pos x="305" y="39"/>
                </a:cxn>
                <a:cxn ang="0">
                  <a:pos x="289" y="39"/>
                </a:cxn>
                <a:cxn ang="0">
                  <a:pos x="283" y="29"/>
                </a:cxn>
                <a:cxn ang="0">
                  <a:pos x="279" y="29"/>
                </a:cxn>
                <a:cxn ang="0">
                  <a:pos x="274" y="20"/>
                </a:cxn>
                <a:cxn ang="0">
                  <a:pos x="258" y="15"/>
                </a:cxn>
                <a:cxn ang="0">
                  <a:pos x="246" y="17"/>
                </a:cxn>
                <a:cxn ang="0">
                  <a:pos x="242" y="15"/>
                </a:cxn>
                <a:cxn ang="0">
                  <a:pos x="240" y="12"/>
                </a:cxn>
                <a:cxn ang="0">
                  <a:pos x="233" y="15"/>
                </a:cxn>
                <a:cxn ang="0">
                  <a:pos x="233" y="29"/>
                </a:cxn>
                <a:cxn ang="0">
                  <a:pos x="180" y="17"/>
                </a:cxn>
                <a:cxn ang="0">
                  <a:pos x="151" y="32"/>
                </a:cxn>
                <a:cxn ang="0">
                  <a:pos x="137" y="3"/>
                </a:cxn>
                <a:cxn ang="0">
                  <a:pos x="123" y="3"/>
                </a:cxn>
                <a:cxn ang="0">
                  <a:pos x="99" y="25"/>
                </a:cxn>
                <a:cxn ang="0">
                  <a:pos x="59" y="0"/>
                </a:cxn>
                <a:cxn ang="0">
                  <a:pos x="43" y="15"/>
                </a:cxn>
                <a:cxn ang="0">
                  <a:pos x="25" y="32"/>
                </a:cxn>
                <a:cxn ang="0">
                  <a:pos x="0" y="56"/>
                </a:cxn>
              </a:cxnLst>
              <a:rect l="0" t="0" r="r" b="b"/>
              <a:pathLst>
                <a:path w="305" h="192">
                  <a:moveTo>
                    <a:pt x="0" y="56"/>
                  </a:moveTo>
                  <a:lnTo>
                    <a:pt x="0" y="74"/>
                  </a:lnTo>
                  <a:lnTo>
                    <a:pt x="30" y="103"/>
                  </a:lnTo>
                  <a:lnTo>
                    <a:pt x="43" y="116"/>
                  </a:lnTo>
                  <a:lnTo>
                    <a:pt x="71" y="126"/>
                  </a:lnTo>
                  <a:lnTo>
                    <a:pt x="71" y="178"/>
                  </a:lnTo>
                  <a:lnTo>
                    <a:pt x="84" y="192"/>
                  </a:lnTo>
                  <a:lnTo>
                    <a:pt x="92" y="185"/>
                  </a:lnTo>
                  <a:lnTo>
                    <a:pt x="120" y="158"/>
                  </a:lnTo>
                  <a:lnTo>
                    <a:pt x="133" y="171"/>
                  </a:lnTo>
                  <a:lnTo>
                    <a:pt x="165" y="157"/>
                  </a:lnTo>
                  <a:lnTo>
                    <a:pt x="179" y="173"/>
                  </a:lnTo>
                  <a:lnTo>
                    <a:pt x="179" y="161"/>
                  </a:lnTo>
                  <a:lnTo>
                    <a:pt x="183" y="155"/>
                  </a:lnTo>
                  <a:lnTo>
                    <a:pt x="199" y="146"/>
                  </a:lnTo>
                  <a:lnTo>
                    <a:pt x="199" y="128"/>
                  </a:lnTo>
                  <a:lnTo>
                    <a:pt x="220" y="114"/>
                  </a:lnTo>
                  <a:lnTo>
                    <a:pt x="301" y="49"/>
                  </a:lnTo>
                  <a:lnTo>
                    <a:pt x="305" y="39"/>
                  </a:lnTo>
                  <a:lnTo>
                    <a:pt x="289" y="39"/>
                  </a:lnTo>
                  <a:lnTo>
                    <a:pt x="283" y="29"/>
                  </a:lnTo>
                  <a:lnTo>
                    <a:pt x="279" y="29"/>
                  </a:lnTo>
                  <a:lnTo>
                    <a:pt x="274" y="20"/>
                  </a:lnTo>
                  <a:lnTo>
                    <a:pt x="258" y="15"/>
                  </a:lnTo>
                  <a:lnTo>
                    <a:pt x="246" y="17"/>
                  </a:lnTo>
                  <a:lnTo>
                    <a:pt x="242" y="15"/>
                  </a:lnTo>
                  <a:lnTo>
                    <a:pt x="240" y="12"/>
                  </a:lnTo>
                  <a:lnTo>
                    <a:pt x="233" y="15"/>
                  </a:lnTo>
                  <a:lnTo>
                    <a:pt x="233" y="29"/>
                  </a:lnTo>
                  <a:lnTo>
                    <a:pt x="180" y="17"/>
                  </a:lnTo>
                  <a:lnTo>
                    <a:pt x="151" y="32"/>
                  </a:lnTo>
                  <a:lnTo>
                    <a:pt x="137" y="3"/>
                  </a:lnTo>
                  <a:lnTo>
                    <a:pt x="123" y="3"/>
                  </a:lnTo>
                  <a:lnTo>
                    <a:pt x="99" y="25"/>
                  </a:lnTo>
                  <a:lnTo>
                    <a:pt x="59" y="0"/>
                  </a:lnTo>
                  <a:lnTo>
                    <a:pt x="43" y="15"/>
                  </a:lnTo>
                  <a:lnTo>
                    <a:pt x="25" y="32"/>
                  </a:lnTo>
                  <a:lnTo>
                    <a:pt x="0" y="5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6" name="Freeform 1328"/>
            <p:cNvSpPr>
              <a:spLocks/>
            </p:cNvSpPr>
            <p:nvPr/>
          </p:nvSpPr>
          <p:spPr bwMode="auto">
            <a:xfrm>
              <a:off x="-964" y="-491"/>
              <a:ext cx="305" cy="192"/>
            </a:xfrm>
            <a:custGeom>
              <a:avLst/>
              <a:gdLst/>
              <a:ahLst/>
              <a:cxnLst>
                <a:cxn ang="0">
                  <a:pos x="0" y="56"/>
                </a:cxn>
                <a:cxn ang="0">
                  <a:pos x="0" y="74"/>
                </a:cxn>
                <a:cxn ang="0">
                  <a:pos x="30" y="103"/>
                </a:cxn>
                <a:cxn ang="0">
                  <a:pos x="43" y="116"/>
                </a:cxn>
                <a:cxn ang="0">
                  <a:pos x="71" y="126"/>
                </a:cxn>
                <a:cxn ang="0">
                  <a:pos x="71" y="178"/>
                </a:cxn>
                <a:cxn ang="0">
                  <a:pos x="84" y="192"/>
                </a:cxn>
                <a:cxn ang="0">
                  <a:pos x="92" y="185"/>
                </a:cxn>
                <a:cxn ang="0">
                  <a:pos x="120" y="158"/>
                </a:cxn>
                <a:cxn ang="0">
                  <a:pos x="133" y="171"/>
                </a:cxn>
                <a:cxn ang="0">
                  <a:pos x="165" y="157"/>
                </a:cxn>
                <a:cxn ang="0">
                  <a:pos x="179" y="173"/>
                </a:cxn>
                <a:cxn ang="0">
                  <a:pos x="179" y="161"/>
                </a:cxn>
                <a:cxn ang="0">
                  <a:pos x="183" y="155"/>
                </a:cxn>
                <a:cxn ang="0">
                  <a:pos x="199" y="146"/>
                </a:cxn>
                <a:cxn ang="0">
                  <a:pos x="199" y="128"/>
                </a:cxn>
                <a:cxn ang="0">
                  <a:pos x="220" y="114"/>
                </a:cxn>
                <a:cxn ang="0">
                  <a:pos x="301" y="49"/>
                </a:cxn>
                <a:cxn ang="0">
                  <a:pos x="305" y="39"/>
                </a:cxn>
                <a:cxn ang="0">
                  <a:pos x="289" y="39"/>
                </a:cxn>
                <a:cxn ang="0">
                  <a:pos x="283" y="29"/>
                </a:cxn>
                <a:cxn ang="0">
                  <a:pos x="279" y="29"/>
                </a:cxn>
                <a:cxn ang="0">
                  <a:pos x="274" y="20"/>
                </a:cxn>
                <a:cxn ang="0">
                  <a:pos x="258" y="15"/>
                </a:cxn>
                <a:cxn ang="0">
                  <a:pos x="246" y="17"/>
                </a:cxn>
                <a:cxn ang="0">
                  <a:pos x="242" y="15"/>
                </a:cxn>
                <a:cxn ang="0">
                  <a:pos x="240" y="12"/>
                </a:cxn>
                <a:cxn ang="0">
                  <a:pos x="233" y="15"/>
                </a:cxn>
                <a:cxn ang="0">
                  <a:pos x="233" y="29"/>
                </a:cxn>
                <a:cxn ang="0">
                  <a:pos x="180" y="17"/>
                </a:cxn>
                <a:cxn ang="0">
                  <a:pos x="151" y="32"/>
                </a:cxn>
                <a:cxn ang="0">
                  <a:pos x="137" y="3"/>
                </a:cxn>
                <a:cxn ang="0">
                  <a:pos x="123" y="3"/>
                </a:cxn>
                <a:cxn ang="0">
                  <a:pos x="99" y="25"/>
                </a:cxn>
                <a:cxn ang="0">
                  <a:pos x="59" y="0"/>
                </a:cxn>
                <a:cxn ang="0">
                  <a:pos x="43" y="15"/>
                </a:cxn>
                <a:cxn ang="0">
                  <a:pos x="25" y="32"/>
                </a:cxn>
                <a:cxn ang="0">
                  <a:pos x="0" y="56"/>
                </a:cxn>
              </a:cxnLst>
              <a:rect l="0" t="0" r="r" b="b"/>
              <a:pathLst>
                <a:path w="305" h="192">
                  <a:moveTo>
                    <a:pt x="0" y="56"/>
                  </a:moveTo>
                  <a:lnTo>
                    <a:pt x="0" y="74"/>
                  </a:lnTo>
                  <a:lnTo>
                    <a:pt x="30" y="103"/>
                  </a:lnTo>
                  <a:lnTo>
                    <a:pt x="43" y="116"/>
                  </a:lnTo>
                  <a:lnTo>
                    <a:pt x="71" y="126"/>
                  </a:lnTo>
                  <a:lnTo>
                    <a:pt x="71" y="178"/>
                  </a:lnTo>
                  <a:lnTo>
                    <a:pt x="84" y="192"/>
                  </a:lnTo>
                  <a:lnTo>
                    <a:pt x="92" y="185"/>
                  </a:lnTo>
                  <a:lnTo>
                    <a:pt x="120" y="158"/>
                  </a:lnTo>
                  <a:lnTo>
                    <a:pt x="133" y="171"/>
                  </a:lnTo>
                  <a:lnTo>
                    <a:pt x="165" y="157"/>
                  </a:lnTo>
                  <a:lnTo>
                    <a:pt x="179" y="173"/>
                  </a:lnTo>
                  <a:lnTo>
                    <a:pt x="179" y="161"/>
                  </a:lnTo>
                  <a:lnTo>
                    <a:pt x="183" y="155"/>
                  </a:lnTo>
                  <a:lnTo>
                    <a:pt x="199" y="146"/>
                  </a:lnTo>
                  <a:lnTo>
                    <a:pt x="199" y="128"/>
                  </a:lnTo>
                  <a:lnTo>
                    <a:pt x="220" y="114"/>
                  </a:lnTo>
                  <a:lnTo>
                    <a:pt x="301" y="49"/>
                  </a:lnTo>
                  <a:lnTo>
                    <a:pt x="305" y="39"/>
                  </a:lnTo>
                  <a:lnTo>
                    <a:pt x="289" y="39"/>
                  </a:lnTo>
                  <a:lnTo>
                    <a:pt x="283" y="29"/>
                  </a:lnTo>
                  <a:lnTo>
                    <a:pt x="279" y="29"/>
                  </a:lnTo>
                  <a:lnTo>
                    <a:pt x="274" y="20"/>
                  </a:lnTo>
                  <a:lnTo>
                    <a:pt x="258" y="15"/>
                  </a:lnTo>
                  <a:lnTo>
                    <a:pt x="246" y="17"/>
                  </a:lnTo>
                  <a:lnTo>
                    <a:pt x="242" y="15"/>
                  </a:lnTo>
                  <a:lnTo>
                    <a:pt x="240" y="12"/>
                  </a:lnTo>
                  <a:lnTo>
                    <a:pt x="233" y="15"/>
                  </a:lnTo>
                  <a:lnTo>
                    <a:pt x="233" y="29"/>
                  </a:lnTo>
                  <a:lnTo>
                    <a:pt x="180" y="17"/>
                  </a:lnTo>
                  <a:lnTo>
                    <a:pt x="151" y="32"/>
                  </a:lnTo>
                  <a:lnTo>
                    <a:pt x="137" y="3"/>
                  </a:lnTo>
                  <a:lnTo>
                    <a:pt x="123" y="3"/>
                  </a:lnTo>
                  <a:lnTo>
                    <a:pt x="99" y="25"/>
                  </a:lnTo>
                  <a:lnTo>
                    <a:pt x="59" y="0"/>
                  </a:lnTo>
                  <a:lnTo>
                    <a:pt x="43" y="15"/>
                  </a:lnTo>
                  <a:lnTo>
                    <a:pt x="25" y="32"/>
                  </a:lnTo>
                  <a:lnTo>
                    <a:pt x="0" y="56"/>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7" name="Freeform 1329"/>
            <p:cNvSpPr>
              <a:spLocks/>
            </p:cNvSpPr>
            <p:nvPr/>
          </p:nvSpPr>
          <p:spPr bwMode="auto">
            <a:xfrm>
              <a:off x="-1286" y="-697"/>
              <a:ext cx="365" cy="320"/>
            </a:xfrm>
            <a:custGeom>
              <a:avLst/>
              <a:gdLst/>
              <a:ahLst/>
              <a:cxnLst>
                <a:cxn ang="0">
                  <a:pos x="144" y="302"/>
                </a:cxn>
                <a:cxn ang="0">
                  <a:pos x="178" y="302"/>
                </a:cxn>
                <a:cxn ang="0">
                  <a:pos x="207" y="273"/>
                </a:cxn>
                <a:cxn ang="0">
                  <a:pos x="196" y="262"/>
                </a:cxn>
                <a:cxn ang="0">
                  <a:pos x="196" y="242"/>
                </a:cxn>
                <a:cxn ang="0">
                  <a:pos x="210" y="256"/>
                </a:cxn>
                <a:cxn ang="0">
                  <a:pos x="234" y="233"/>
                </a:cxn>
                <a:cxn ang="0">
                  <a:pos x="253" y="215"/>
                </a:cxn>
                <a:cxn ang="0">
                  <a:pos x="290" y="232"/>
                </a:cxn>
                <a:cxn ang="0">
                  <a:pos x="297" y="225"/>
                </a:cxn>
                <a:cxn ang="0">
                  <a:pos x="343" y="242"/>
                </a:cxn>
                <a:cxn ang="0">
                  <a:pos x="347" y="239"/>
                </a:cxn>
                <a:cxn ang="0">
                  <a:pos x="365" y="222"/>
                </a:cxn>
                <a:cxn ang="0">
                  <a:pos x="338" y="213"/>
                </a:cxn>
                <a:cxn ang="0">
                  <a:pos x="338" y="199"/>
                </a:cxn>
                <a:cxn ang="0">
                  <a:pos x="297" y="158"/>
                </a:cxn>
                <a:cxn ang="0">
                  <a:pos x="322" y="134"/>
                </a:cxn>
                <a:cxn ang="0">
                  <a:pos x="297" y="111"/>
                </a:cxn>
                <a:cxn ang="0">
                  <a:pos x="271" y="111"/>
                </a:cxn>
                <a:cxn ang="0">
                  <a:pos x="247" y="46"/>
                </a:cxn>
                <a:cxn ang="0">
                  <a:pos x="237" y="23"/>
                </a:cxn>
                <a:cxn ang="0">
                  <a:pos x="204" y="0"/>
                </a:cxn>
                <a:cxn ang="0">
                  <a:pos x="188" y="6"/>
                </a:cxn>
                <a:cxn ang="0">
                  <a:pos x="182" y="6"/>
                </a:cxn>
                <a:cxn ang="0">
                  <a:pos x="163" y="1"/>
                </a:cxn>
                <a:cxn ang="0">
                  <a:pos x="153" y="1"/>
                </a:cxn>
                <a:cxn ang="0">
                  <a:pos x="145" y="13"/>
                </a:cxn>
                <a:cxn ang="0">
                  <a:pos x="145" y="23"/>
                </a:cxn>
                <a:cxn ang="0">
                  <a:pos x="157" y="53"/>
                </a:cxn>
                <a:cxn ang="0">
                  <a:pos x="145" y="65"/>
                </a:cxn>
                <a:cxn ang="0">
                  <a:pos x="131" y="70"/>
                </a:cxn>
                <a:cxn ang="0">
                  <a:pos x="110" y="90"/>
                </a:cxn>
                <a:cxn ang="0">
                  <a:pos x="84" y="84"/>
                </a:cxn>
                <a:cxn ang="0">
                  <a:pos x="73" y="90"/>
                </a:cxn>
                <a:cxn ang="0">
                  <a:pos x="73" y="120"/>
                </a:cxn>
                <a:cxn ang="0">
                  <a:pos x="13" y="195"/>
                </a:cxn>
                <a:cxn ang="0">
                  <a:pos x="0" y="228"/>
                </a:cxn>
                <a:cxn ang="0">
                  <a:pos x="11" y="239"/>
                </a:cxn>
                <a:cxn ang="0">
                  <a:pos x="36" y="263"/>
                </a:cxn>
                <a:cxn ang="0">
                  <a:pos x="59" y="285"/>
                </a:cxn>
                <a:cxn ang="0">
                  <a:pos x="59" y="305"/>
                </a:cxn>
                <a:cxn ang="0">
                  <a:pos x="75" y="305"/>
                </a:cxn>
                <a:cxn ang="0">
                  <a:pos x="85" y="315"/>
                </a:cxn>
                <a:cxn ang="0">
                  <a:pos x="144" y="320"/>
                </a:cxn>
                <a:cxn ang="0">
                  <a:pos x="144" y="302"/>
                </a:cxn>
              </a:cxnLst>
              <a:rect l="0" t="0" r="r" b="b"/>
              <a:pathLst>
                <a:path w="365" h="320">
                  <a:moveTo>
                    <a:pt x="144" y="302"/>
                  </a:moveTo>
                  <a:lnTo>
                    <a:pt x="178" y="302"/>
                  </a:lnTo>
                  <a:lnTo>
                    <a:pt x="207" y="273"/>
                  </a:lnTo>
                  <a:lnTo>
                    <a:pt x="196" y="262"/>
                  </a:lnTo>
                  <a:lnTo>
                    <a:pt x="196" y="242"/>
                  </a:lnTo>
                  <a:lnTo>
                    <a:pt x="210" y="256"/>
                  </a:lnTo>
                  <a:lnTo>
                    <a:pt x="234" y="233"/>
                  </a:lnTo>
                  <a:lnTo>
                    <a:pt x="253" y="215"/>
                  </a:lnTo>
                  <a:lnTo>
                    <a:pt x="290" y="232"/>
                  </a:lnTo>
                  <a:lnTo>
                    <a:pt x="297" y="225"/>
                  </a:lnTo>
                  <a:lnTo>
                    <a:pt x="343" y="242"/>
                  </a:lnTo>
                  <a:lnTo>
                    <a:pt x="347" y="239"/>
                  </a:lnTo>
                  <a:lnTo>
                    <a:pt x="365" y="222"/>
                  </a:lnTo>
                  <a:lnTo>
                    <a:pt x="338" y="213"/>
                  </a:lnTo>
                  <a:lnTo>
                    <a:pt x="338" y="199"/>
                  </a:lnTo>
                  <a:lnTo>
                    <a:pt x="297" y="158"/>
                  </a:lnTo>
                  <a:lnTo>
                    <a:pt x="322" y="134"/>
                  </a:lnTo>
                  <a:lnTo>
                    <a:pt x="297" y="111"/>
                  </a:lnTo>
                  <a:lnTo>
                    <a:pt x="271" y="111"/>
                  </a:lnTo>
                  <a:lnTo>
                    <a:pt x="247" y="46"/>
                  </a:lnTo>
                  <a:lnTo>
                    <a:pt x="237" y="23"/>
                  </a:lnTo>
                  <a:lnTo>
                    <a:pt x="204" y="0"/>
                  </a:lnTo>
                  <a:lnTo>
                    <a:pt x="188" y="6"/>
                  </a:lnTo>
                  <a:lnTo>
                    <a:pt x="182" y="6"/>
                  </a:lnTo>
                  <a:lnTo>
                    <a:pt x="163" y="1"/>
                  </a:lnTo>
                  <a:lnTo>
                    <a:pt x="153" y="1"/>
                  </a:lnTo>
                  <a:lnTo>
                    <a:pt x="145" y="13"/>
                  </a:lnTo>
                  <a:lnTo>
                    <a:pt x="145" y="23"/>
                  </a:lnTo>
                  <a:lnTo>
                    <a:pt x="157" y="53"/>
                  </a:lnTo>
                  <a:lnTo>
                    <a:pt x="145" y="65"/>
                  </a:lnTo>
                  <a:lnTo>
                    <a:pt x="131" y="70"/>
                  </a:lnTo>
                  <a:lnTo>
                    <a:pt x="110" y="90"/>
                  </a:lnTo>
                  <a:lnTo>
                    <a:pt x="84" y="84"/>
                  </a:lnTo>
                  <a:lnTo>
                    <a:pt x="73" y="90"/>
                  </a:lnTo>
                  <a:lnTo>
                    <a:pt x="73" y="120"/>
                  </a:lnTo>
                  <a:lnTo>
                    <a:pt x="13" y="195"/>
                  </a:lnTo>
                  <a:lnTo>
                    <a:pt x="0" y="228"/>
                  </a:lnTo>
                  <a:lnTo>
                    <a:pt x="11" y="239"/>
                  </a:lnTo>
                  <a:lnTo>
                    <a:pt x="36" y="263"/>
                  </a:lnTo>
                  <a:lnTo>
                    <a:pt x="59" y="285"/>
                  </a:lnTo>
                  <a:lnTo>
                    <a:pt x="59" y="305"/>
                  </a:lnTo>
                  <a:lnTo>
                    <a:pt x="75" y="305"/>
                  </a:lnTo>
                  <a:lnTo>
                    <a:pt x="85" y="315"/>
                  </a:lnTo>
                  <a:lnTo>
                    <a:pt x="144" y="320"/>
                  </a:lnTo>
                  <a:lnTo>
                    <a:pt x="144" y="30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8" name="Freeform 1330"/>
            <p:cNvSpPr>
              <a:spLocks/>
            </p:cNvSpPr>
            <p:nvPr/>
          </p:nvSpPr>
          <p:spPr bwMode="auto">
            <a:xfrm>
              <a:off x="-1286" y="-697"/>
              <a:ext cx="365" cy="320"/>
            </a:xfrm>
            <a:custGeom>
              <a:avLst/>
              <a:gdLst/>
              <a:ahLst/>
              <a:cxnLst>
                <a:cxn ang="0">
                  <a:pos x="144" y="302"/>
                </a:cxn>
                <a:cxn ang="0">
                  <a:pos x="178" y="302"/>
                </a:cxn>
                <a:cxn ang="0">
                  <a:pos x="207" y="273"/>
                </a:cxn>
                <a:cxn ang="0">
                  <a:pos x="196" y="262"/>
                </a:cxn>
                <a:cxn ang="0">
                  <a:pos x="196" y="242"/>
                </a:cxn>
                <a:cxn ang="0">
                  <a:pos x="210" y="256"/>
                </a:cxn>
                <a:cxn ang="0">
                  <a:pos x="234" y="233"/>
                </a:cxn>
                <a:cxn ang="0">
                  <a:pos x="253" y="215"/>
                </a:cxn>
                <a:cxn ang="0">
                  <a:pos x="290" y="232"/>
                </a:cxn>
                <a:cxn ang="0">
                  <a:pos x="297" y="225"/>
                </a:cxn>
                <a:cxn ang="0">
                  <a:pos x="343" y="242"/>
                </a:cxn>
                <a:cxn ang="0">
                  <a:pos x="347" y="239"/>
                </a:cxn>
                <a:cxn ang="0">
                  <a:pos x="365" y="222"/>
                </a:cxn>
                <a:cxn ang="0">
                  <a:pos x="338" y="213"/>
                </a:cxn>
                <a:cxn ang="0">
                  <a:pos x="338" y="199"/>
                </a:cxn>
                <a:cxn ang="0">
                  <a:pos x="297" y="158"/>
                </a:cxn>
                <a:cxn ang="0">
                  <a:pos x="322" y="134"/>
                </a:cxn>
                <a:cxn ang="0">
                  <a:pos x="297" y="111"/>
                </a:cxn>
                <a:cxn ang="0">
                  <a:pos x="271" y="111"/>
                </a:cxn>
                <a:cxn ang="0">
                  <a:pos x="247" y="46"/>
                </a:cxn>
                <a:cxn ang="0">
                  <a:pos x="237" y="23"/>
                </a:cxn>
                <a:cxn ang="0">
                  <a:pos x="204" y="0"/>
                </a:cxn>
                <a:cxn ang="0">
                  <a:pos x="188" y="6"/>
                </a:cxn>
                <a:cxn ang="0">
                  <a:pos x="182" y="6"/>
                </a:cxn>
                <a:cxn ang="0">
                  <a:pos x="163" y="1"/>
                </a:cxn>
                <a:cxn ang="0">
                  <a:pos x="153" y="1"/>
                </a:cxn>
                <a:cxn ang="0">
                  <a:pos x="145" y="13"/>
                </a:cxn>
                <a:cxn ang="0">
                  <a:pos x="145" y="23"/>
                </a:cxn>
                <a:cxn ang="0">
                  <a:pos x="157" y="53"/>
                </a:cxn>
                <a:cxn ang="0">
                  <a:pos x="145" y="65"/>
                </a:cxn>
                <a:cxn ang="0">
                  <a:pos x="131" y="70"/>
                </a:cxn>
                <a:cxn ang="0">
                  <a:pos x="110" y="90"/>
                </a:cxn>
                <a:cxn ang="0">
                  <a:pos x="84" y="84"/>
                </a:cxn>
                <a:cxn ang="0">
                  <a:pos x="73" y="90"/>
                </a:cxn>
                <a:cxn ang="0">
                  <a:pos x="73" y="120"/>
                </a:cxn>
                <a:cxn ang="0">
                  <a:pos x="13" y="195"/>
                </a:cxn>
                <a:cxn ang="0">
                  <a:pos x="0" y="228"/>
                </a:cxn>
                <a:cxn ang="0">
                  <a:pos x="11" y="239"/>
                </a:cxn>
                <a:cxn ang="0">
                  <a:pos x="36" y="263"/>
                </a:cxn>
                <a:cxn ang="0">
                  <a:pos x="59" y="285"/>
                </a:cxn>
                <a:cxn ang="0">
                  <a:pos x="59" y="305"/>
                </a:cxn>
                <a:cxn ang="0">
                  <a:pos x="75" y="305"/>
                </a:cxn>
                <a:cxn ang="0">
                  <a:pos x="85" y="315"/>
                </a:cxn>
                <a:cxn ang="0">
                  <a:pos x="144" y="320"/>
                </a:cxn>
                <a:cxn ang="0">
                  <a:pos x="144" y="302"/>
                </a:cxn>
              </a:cxnLst>
              <a:rect l="0" t="0" r="r" b="b"/>
              <a:pathLst>
                <a:path w="365" h="320">
                  <a:moveTo>
                    <a:pt x="144" y="302"/>
                  </a:moveTo>
                  <a:lnTo>
                    <a:pt x="178" y="302"/>
                  </a:lnTo>
                  <a:lnTo>
                    <a:pt x="207" y="273"/>
                  </a:lnTo>
                  <a:lnTo>
                    <a:pt x="196" y="262"/>
                  </a:lnTo>
                  <a:lnTo>
                    <a:pt x="196" y="242"/>
                  </a:lnTo>
                  <a:lnTo>
                    <a:pt x="210" y="256"/>
                  </a:lnTo>
                  <a:lnTo>
                    <a:pt x="234" y="233"/>
                  </a:lnTo>
                  <a:lnTo>
                    <a:pt x="253" y="215"/>
                  </a:lnTo>
                  <a:lnTo>
                    <a:pt x="290" y="232"/>
                  </a:lnTo>
                  <a:lnTo>
                    <a:pt x="297" y="225"/>
                  </a:lnTo>
                  <a:lnTo>
                    <a:pt x="343" y="242"/>
                  </a:lnTo>
                  <a:lnTo>
                    <a:pt x="347" y="239"/>
                  </a:lnTo>
                  <a:lnTo>
                    <a:pt x="365" y="222"/>
                  </a:lnTo>
                  <a:lnTo>
                    <a:pt x="338" y="213"/>
                  </a:lnTo>
                  <a:lnTo>
                    <a:pt x="338" y="199"/>
                  </a:lnTo>
                  <a:lnTo>
                    <a:pt x="297" y="158"/>
                  </a:lnTo>
                  <a:lnTo>
                    <a:pt x="322" y="134"/>
                  </a:lnTo>
                  <a:lnTo>
                    <a:pt x="297" y="111"/>
                  </a:lnTo>
                  <a:lnTo>
                    <a:pt x="271" y="111"/>
                  </a:lnTo>
                  <a:lnTo>
                    <a:pt x="247" y="46"/>
                  </a:lnTo>
                  <a:lnTo>
                    <a:pt x="237" y="23"/>
                  </a:lnTo>
                  <a:lnTo>
                    <a:pt x="204" y="0"/>
                  </a:lnTo>
                  <a:lnTo>
                    <a:pt x="188" y="6"/>
                  </a:lnTo>
                  <a:lnTo>
                    <a:pt x="182" y="6"/>
                  </a:lnTo>
                  <a:lnTo>
                    <a:pt x="163" y="1"/>
                  </a:lnTo>
                  <a:lnTo>
                    <a:pt x="153" y="1"/>
                  </a:lnTo>
                  <a:lnTo>
                    <a:pt x="145" y="13"/>
                  </a:lnTo>
                  <a:lnTo>
                    <a:pt x="145" y="23"/>
                  </a:lnTo>
                  <a:lnTo>
                    <a:pt x="157" y="53"/>
                  </a:lnTo>
                  <a:lnTo>
                    <a:pt x="145" y="65"/>
                  </a:lnTo>
                  <a:lnTo>
                    <a:pt x="131" y="70"/>
                  </a:lnTo>
                  <a:lnTo>
                    <a:pt x="110" y="90"/>
                  </a:lnTo>
                  <a:lnTo>
                    <a:pt x="84" y="84"/>
                  </a:lnTo>
                  <a:lnTo>
                    <a:pt x="73" y="90"/>
                  </a:lnTo>
                  <a:lnTo>
                    <a:pt x="73" y="120"/>
                  </a:lnTo>
                  <a:lnTo>
                    <a:pt x="13" y="195"/>
                  </a:lnTo>
                  <a:lnTo>
                    <a:pt x="0" y="228"/>
                  </a:lnTo>
                  <a:lnTo>
                    <a:pt x="11" y="239"/>
                  </a:lnTo>
                  <a:lnTo>
                    <a:pt x="36" y="263"/>
                  </a:lnTo>
                  <a:lnTo>
                    <a:pt x="59" y="285"/>
                  </a:lnTo>
                  <a:lnTo>
                    <a:pt x="59" y="305"/>
                  </a:lnTo>
                  <a:lnTo>
                    <a:pt x="75" y="305"/>
                  </a:lnTo>
                  <a:lnTo>
                    <a:pt x="85" y="315"/>
                  </a:lnTo>
                  <a:lnTo>
                    <a:pt x="144" y="320"/>
                  </a:lnTo>
                  <a:lnTo>
                    <a:pt x="144" y="302"/>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69" name="Freeform 1331"/>
            <p:cNvSpPr>
              <a:spLocks/>
            </p:cNvSpPr>
            <p:nvPr/>
          </p:nvSpPr>
          <p:spPr bwMode="auto">
            <a:xfrm>
              <a:off x="-1224" y="-482"/>
              <a:ext cx="439" cy="265"/>
            </a:xfrm>
            <a:custGeom>
              <a:avLst/>
              <a:gdLst/>
              <a:ahLst/>
              <a:cxnLst>
                <a:cxn ang="0">
                  <a:pos x="47" y="151"/>
                </a:cxn>
                <a:cxn ang="0">
                  <a:pos x="22" y="176"/>
                </a:cxn>
                <a:cxn ang="0">
                  <a:pos x="33" y="188"/>
                </a:cxn>
                <a:cxn ang="0">
                  <a:pos x="63" y="198"/>
                </a:cxn>
                <a:cxn ang="0">
                  <a:pos x="76" y="212"/>
                </a:cxn>
                <a:cxn ang="0">
                  <a:pos x="66" y="265"/>
                </a:cxn>
                <a:cxn ang="0">
                  <a:pos x="322" y="242"/>
                </a:cxn>
                <a:cxn ang="0">
                  <a:pos x="332" y="233"/>
                </a:cxn>
                <a:cxn ang="0">
                  <a:pos x="349" y="220"/>
                </a:cxn>
                <a:cxn ang="0">
                  <a:pos x="400" y="196"/>
                </a:cxn>
                <a:cxn ang="0">
                  <a:pos x="411" y="186"/>
                </a:cxn>
                <a:cxn ang="0">
                  <a:pos x="439" y="166"/>
                </a:cxn>
                <a:cxn ang="0">
                  <a:pos x="439" y="164"/>
                </a:cxn>
                <a:cxn ang="0">
                  <a:pos x="424" y="148"/>
                </a:cxn>
                <a:cxn ang="0">
                  <a:pos x="391" y="162"/>
                </a:cxn>
                <a:cxn ang="0">
                  <a:pos x="380" y="149"/>
                </a:cxn>
                <a:cxn ang="0">
                  <a:pos x="352" y="176"/>
                </a:cxn>
                <a:cxn ang="0">
                  <a:pos x="344" y="182"/>
                </a:cxn>
                <a:cxn ang="0">
                  <a:pos x="331" y="169"/>
                </a:cxn>
                <a:cxn ang="0">
                  <a:pos x="331" y="117"/>
                </a:cxn>
                <a:cxn ang="0">
                  <a:pos x="303" y="107"/>
                </a:cxn>
                <a:cxn ang="0">
                  <a:pos x="290" y="94"/>
                </a:cxn>
                <a:cxn ang="0">
                  <a:pos x="260" y="65"/>
                </a:cxn>
                <a:cxn ang="0">
                  <a:pos x="260" y="48"/>
                </a:cxn>
                <a:cxn ang="0">
                  <a:pos x="282" y="27"/>
                </a:cxn>
                <a:cxn ang="0">
                  <a:pos x="237" y="10"/>
                </a:cxn>
                <a:cxn ang="0">
                  <a:pos x="229" y="17"/>
                </a:cxn>
                <a:cxn ang="0">
                  <a:pos x="193" y="0"/>
                </a:cxn>
                <a:cxn ang="0">
                  <a:pos x="172" y="17"/>
                </a:cxn>
                <a:cxn ang="0">
                  <a:pos x="148" y="41"/>
                </a:cxn>
                <a:cxn ang="0">
                  <a:pos x="134" y="27"/>
                </a:cxn>
                <a:cxn ang="0">
                  <a:pos x="134" y="47"/>
                </a:cxn>
                <a:cxn ang="0">
                  <a:pos x="145" y="58"/>
                </a:cxn>
                <a:cxn ang="0">
                  <a:pos x="116" y="87"/>
                </a:cxn>
                <a:cxn ang="0">
                  <a:pos x="82" y="87"/>
                </a:cxn>
                <a:cxn ang="0">
                  <a:pos x="82" y="104"/>
                </a:cxn>
                <a:cxn ang="0">
                  <a:pos x="23" y="98"/>
                </a:cxn>
                <a:cxn ang="0">
                  <a:pos x="0" y="105"/>
                </a:cxn>
                <a:cxn ang="0">
                  <a:pos x="7" y="111"/>
                </a:cxn>
                <a:cxn ang="0">
                  <a:pos x="23" y="127"/>
                </a:cxn>
                <a:cxn ang="0">
                  <a:pos x="32" y="134"/>
                </a:cxn>
                <a:cxn ang="0">
                  <a:pos x="39" y="141"/>
                </a:cxn>
                <a:cxn ang="0">
                  <a:pos x="45" y="148"/>
                </a:cxn>
                <a:cxn ang="0">
                  <a:pos x="47" y="149"/>
                </a:cxn>
                <a:cxn ang="0">
                  <a:pos x="47" y="151"/>
                </a:cxn>
              </a:cxnLst>
              <a:rect l="0" t="0" r="r" b="b"/>
              <a:pathLst>
                <a:path w="439" h="265">
                  <a:moveTo>
                    <a:pt x="47" y="151"/>
                  </a:moveTo>
                  <a:lnTo>
                    <a:pt x="22" y="176"/>
                  </a:lnTo>
                  <a:lnTo>
                    <a:pt x="33" y="188"/>
                  </a:lnTo>
                  <a:lnTo>
                    <a:pt x="63" y="198"/>
                  </a:lnTo>
                  <a:lnTo>
                    <a:pt x="76" y="212"/>
                  </a:lnTo>
                  <a:lnTo>
                    <a:pt x="66" y="265"/>
                  </a:lnTo>
                  <a:lnTo>
                    <a:pt x="322" y="242"/>
                  </a:lnTo>
                  <a:lnTo>
                    <a:pt x="332" y="233"/>
                  </a:lnTo>
                  <a:lnTo>
                    <a:pt x="349" y="220"/>
                  </a:lnTo>
                  <a:lnTo>
                    <a:pt x="400" y="196"/>
                  </a:lnTo>
                  <a:lnTo>
                    <a:pt x="411" y="186"/>
                  </a:lnTo>
                  <a:lnTo>
                    <a:pt x="439" y="166"/>
                  </a:lnTo>
                  <a:lnTo>
                    <a:pt x="439" y="164"/>
                  </a:lnTo>
                  <a:lnTo>
                    <a:pt x="424" y="148"/>
                  </a:lnTo>
                  <a:lnTo>
                    <a:pt x="391" y="162"/>
                  </a:lnTo>
                  <a:lnTo>
                    <a:pt x="380" y="149"/>
                  </a:lnTo>
                  <a:lnTo>
                    <a:pt x="352" y="176"/>
                  </a:lnTo>
                  <a:lnTo>
                    <a:pt x="344" y="182"/>
                  </a:lnTo>
                  <a:lnTo>
                    <a:pt x="331" y="169"/>
                  </a:lnTo>
                  <a:lnTo>
                    <a:pt x="331" y="117"/>
                  </a:lnTo>
                  <a:lnTo>
                    <a:pt x="303" y="107"/>
                  </a:lnTo>
                  <a:lnTo>
                    <a:pt x="290" y="94"/>
                  </a:lnTo>
                  <a:lnTo>
                    <a:pt x="260" y="65"/>
                  </a:lnTo>
                  <a:lnTo>
                    <a:pt x="260" y="48"/>
                  </a:lnTo>
                  <a:lnTo>
                    <a:pt x="282" y="27"/>
                  </a:lnTo>
                  <a:lnTo>
                    <a:pt x="237" y="10"/>
                  </a:lnTo>
                  <a:lnTo>
                    <a:pt x="229" y="17"/>
                  </a:lnTo>
                  <a:lnTo>
                    <a:pt x="193" y="0"/>
                  </a:lnTo>
                  <a:lnTo>
                    <a:pt x="172" y="17"/>
                  </a:lnTo>
                  <a:lnTo>
                    <a:pt x="148" y="41"/>
                  </a:lnTo>
                  <a:lnTo>
                    <a:pt x="134" y="27"/>
                  </a:lnTo>
                  <a:lnTo>
                    <a:pt x="134" y="47"/>
                  </a:lnTo>
                  <a:lnTo>
                    <a:pt x="145" y="58"/>
                  </a:lnTo>
                  <a:lnTo>
                    <a:pt x="116" y="87"/>
                  </a:lnTo>
                  <a:lnTo>
                    <a:pt x="82" y="87"/>
                  </a:lnTo>
                  <a:lnTo>
                    <a:pt x="82" y="104"/>
                  </a:lnTo>
                  <a:lnTo>
                    <a:pt x="23" y="98"/>
                  </a:lnTo>
                  <a:lnTo>
                    <a:pt x="0" y="105"/>
                  </a:lnTo>
                  <a:lnTo>
                    <a:pt x="7" y="111"/>
                  </a:lnTo>
                  <a:lnTo>
                    <a:pt x="23" y="127"/>
                  </a:lnTo>
                  <a:lnTo>
                    <a:pt x="32" y="134"/>
                  </a:lnTo>
                  <a:lnTo>
                    <a:pt x="39" y="141"/>
                  </a:lnTo>
                  <a:lnTo>
                    <a:pt x="45" y="148"/>
                  </a:lnTo>
                  <a:lnTo>
                    <a:pt x="47" y="149"/>
                  </a:lnTo>
                  <a:lnTo>
                    <a:pt x="47" y="15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70" name="Freeform 1332"/>
            <p:cNvSpPr>
              <a:spLocks/>
            </p:cNvSpPr>
            <p:nvPr/>
          </p:nvSpPr>
          <p:spPr bwMode="auto">
            <a:xfrm>
              <a:off x="-1224" y="-482"/>
              <a:ext cx="439" cy="265"/>
            </a:xfrm>
            <a:custGeom>
              <a:avLst/>
              <a:gdLst/>
              <a:ahLst/>
              <a:cxnLst>
                <a:cxn ang="0">
                  <a:pos x="47" y="151"/>
                </a:cxn>
                <a:cxn ang="0">
                  <a:pos x="22" y="176"/>
                </a:cxn>
                <a:cxn ang="0">
                  <a:pos x="33" y="188"/>
                </a:cxn>
                <a:cxn ang="0">
                  <a:pos x="63" y="198"/>
                </a:cxn>
                <a:cxn ang="0">
                  <a:pos x="76" y="212"/>
                </a:cxn>
                <a:cxn ang="0">
                  <a:pos x="66" y="265"/>
                </a:cxn>
                <a:cxn ang="0">
                  <a:pos x="322" y="242"/>
                </a:cxn>
                <a:cxn ang="0">
                  <a:pos x="332" y="233"/>
                </a:cxn>
                <a:cxn ang="0">
                  <a:pos x="349" y="220"/>
                </a:cxn>
                <a:cxn ang="0">
                  <a:pos x="400" y="196"/>
                </a:cxn>
                <a:cxn ang="0">
                  <a:pos x="411" y="186"/>
                </a:cxn>
                <a:cxn ang="0">
                  <a:pos x="439" y="166"/>
                </a:cxn>
                <a:cxn ang="0">
                  <a:pos x="439" y="164"/>
                </a:cxn>
                <a:cxn ang="0">
                  <a:pos x="424" y="148"/>
                </a:cxn>
                <a:cxn ang="0">
                  <a:pos x="391" y="162"/>
                </a:cxn>
                <a:cxn ang="0">
                  <a:pos x="380" y="149"/>
                </a:cxn>
                <a:cxn ang="0">
                  <a:pos x="352" y="176"/>
                </a:cxn>
                <a:cxn ang="0">
                  <a:pos x="344" y="182"/>
                </a:cxn>
                <a:cxn ang="0">
                  <a:pos x="331" y="169"/>
                </a:cxn>
                <a:cxn ang="0">
                  <a:pos x="331" y="117"/>
                </a:cxn>
                <a:cxn ang="0">
                  <a:pos x="303" y="107"/>
                </a:cxn>
                <a:cxn ang="0">
                  <a:pos x="290" y="94"/>
                </a:cxn>
                <a:cxn ang="0">
                  <a:pos x="260" y="65"/>
                </a:cxn>
                <a:cxn ang="0">
                  <a:pos x="260" y="48"/>
                </a:cxn>
                <a:cxn ang="0">
                  <a:pos x="282" y="27"/>
                </a:cxn>
                <a:cxn ang="0">
                  <a:pos x="237" y="10"/>
                </a:cxn>
                <a:cxn ang="0">
                  <a:pos x="229" y="17"/>
                </a:cxn>
                <a:cxn ang="0">
                  <a:pos x="193" y="0"/>
                </a:cxn>
                <a:cxn ang="0">
                  <a:pos x="172" y="17"/>
                </a:cxn>
                <a:cxn ang="0">
                  <a:pos x="148" y="41"/>
                </a:cxn>
                <a:cxn ang="0">
                  <a:pos x="134" y="27"/>
                </a:cxn>
                <a:cxn ang="0">
                  <a:pos x="134" y="47"/>
                </a:cxn>
                <a:cxn ang="0">
                  <a:pos x="145" y="58"/>
                </a:cxn>
                <a:cxn ang="0">
                  <a:pos x="116" y="87"/>
                </a:cxn>
                <a:cxn ang="0">
                  <a:pos x="82" y="87"/>
                </a:cxn>
                <a:cxn ang="0">
                  <a:pos x="82" y="104"/>
                </a:cxn>
                <a:cxn ang="0">
                  <a:pos x="23" y="98"/>
                </a:cxn>
                <a:cxn ang="0">
                  <a:pos x="0" y="105"/>
                </a:cxn>
                <a:cxn ang="0">
                  <a:pos x="7" y="111"/>
                </a:cxn>
                <a:cxn ang="0">
                  <a:pos x="23" y="127"/>
                </a:cxn>
                <a:cxn ang="0">
                  <a:pos x="32" y="134"/>
                </a:cxn>
                <a:cxn ang="0">
                  <a:pos x="39" y="141"/>
                </a:cxn>
                <a:cxn ang="0">
                  <a:pos x="45" y="148"/>
                </a:cxn>
                <a:cxn ang="0">
                  <a:pos x="47" y="149"/>
                </a:cxn>
                <a:cxn ang="0">
                  <a:pos x="47" y="151"/>
                </a:cxn>
              </a:cxnLst>
              <a:rect l="0" t="0" r="r" b="b"/>
              <a:pathLst>
                <a:path w="439" h="265">
                  <a:moveTo>
                    <a:pt x="47" y="151"/>
                  </a:moveTo>
                  <a:lnTo>
                    <a:pt x="22" y="176"/>
                  </a:lnTo>
                  <a:lnTo>
                    <a:pt x="33" y="188"/>
                  </a:lnTo>
                  <a:lnTo>
                    <a:pt x="63" y="198"/>
                  </a:lnTo>
                  <a:lnTo>
                    <a:pt x="76" y="212"/>
                  </a:lnTo>
                  <a:lnTo>
                    <a:pt x="66" y="265"/>
                  </a:lnTo>
                  <a:lnTo>
                    <a:pt x="322" y="242"/>
                  </a:lnTo>
                  <a:lnTo>
                    <a:pt x="332" y="233"/>
                  </a:lnTo>
                  <a:lnTo>
                    <a:pt x="349" y="220"/>
                  </a:lnTo>
                  <a:lnTo>
                    <a:pt x="400" y="196"/>
                  </a:lnTo>
                  <a:lnTo>
                    <a:pt x="411" y="186"/>
                  </a:lnTo>
                  <a:lnTo>
                    <a:pt x="439" y="166"/>
                  </a:lnTo>
                  <a:lnTo>
                    <a:pt x="439" y="164"/>
                  </a:lnTo>
                  <a:lnTo>
                    <a:pt x="424" y="148"/>
                  </a:lnTo>
                  <a:lnTo>
                    <a:pt x="391" y="162"/>
                  </a:lnTo>
                  <a:lnTo>
                    <a:pt x="380" y="149"/>
                  </a:lnTo>
                  <a:lnTo>
                    <a:pt x="352" y="176"/>
                  </a:lnTo>
                  <a:lnTo>
                    <a:pt x="344" y="182"/>
                  </a:lnTo>
                  <a:lnTo>
                    <a:pt x="331" y="169"/>
                  </a:lnTo>
                  <a:lnTo>
                    <a:pt x="331" y="117"/>
                  </a:lnTo>
                  <a:lnTo>
                    <a:pt x="303" y="107"/>
                  </a:lnTo>
                  <a:lnTo>
                    <a:pt x="290" y="94"/>
                  </a:lnTo>
                  <a:lnTo>
                    <a:pt x="260" y="65"/>
                  </a:lnTo>
                  <a:lnTo>
                    <a:pt x="260" y="48"/>
                  </a:lnTo>
                  <a:lnTo>
                    <a:pt x="282" y="27"/>
                  </a:lnTo>
                  <a:lnTo>
                    <a:pt x="237" y="10"/>
                  </a:lnTo>
                  <a:lnTo>
                    <a:pt x="229" y="17"/>
                  </a:lnTo>
                  <a:lnTo>
                    <a:pt x="193" y="0"/>
                  </a:lnTo>
                  <a:lnTo>
                    <a:pt x="172" y="17"/>
                  </a:lnTo>
                  <a:lnTo>
                    <a:pt x="148" y="41"/>
                  </a:lnTo>
                  <a:lnTo>
                    <a:pt x="134" y="27"/>
                  </a:lnTo>
                  <a:lnTo>
                    <a:pt x="134" y="47"/>
                  </a:lnTo>
                  <a:lnTo>
                    <a:pt x="145" y="58"/>
                  </a:lnTo>
                  <a:lnTo>
                    <a:pt x="116" y="87"/>
                  </a:lnTo>
                  <a:lnTo>
                    <a:pt x="82" y="87"/>
                  </a:lnTo>
                  <a:lnTo>
                    <a:pt x="82" y="104"/>
                  </a:lnTo>
                  <a:lnTo>
                    <a:pt x="23" y="98"/>
                  </a:lnTo>
                  <a:lnTo>
                    <a:pt x="0" y="105"/>
                  </a:lnTo>
                  <a:lnTo>
                    <a:pt x="7" y="111"/>
                  </a:lnTo>
                  <a:lnTo>
                    <a:pt x="23" y="127"/>
                  </a:lnTo>
                  <a:lnTo>
                    <a:pt x="32" y="134"/>
                  </a:lnTo>
                  <a:lnTo>
                    <a:pt x="39" y="141"/>
                  </a:lnTo>
                  <a:lnTo>
                    <a:pt x="45" y="148"/>
                  </a:lnTo>
                  <a:lnTo>
                    <a:pt x="47" y="149"/>
                  </a:lnTo>
                  <a:lnTo>
                    <a:pt x="47" y="151"/>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571" name="Freeform 1334"/>
          <p:cNvSpPr>
            <a:spLocks/>
          </p:cNvSpPr>
          <p:nvPr/>
        </p:nvSpPr>
        <p:spPr bwMode="auto">
          <a:xfrm>
            <a:off x="4971281" y="2607799"/>
            <a:ext cx="592675" cy="293145"/>
          </a:xfrm>
          <a:custGeom>
            <a:avLst/>
            <a:gdLst/>
            <a:ahLst/>
            <a:cxnLst>
              <a:cxn ang="0">
                <a:pos x="5" y="553"/>
              </a:cxn>
              <a:cxn ang="0">
                <a:pos x="37" y="548"/>
              </a:cxn>
              <a:cxn ang="0">
                <a:pos x="59" y="497"/>
              </a:cxn>
              <a:cxn ang="0">
                <a:pos x="44" y="473"/>
              </a:cxn>
              <a:cxn ang="0">
                <a:pos x="37" y="465"/>
              </a:cxn>
              <a:cxn ang="0">
                <a:pos x="65" y="421"/>
              </a:cxn>
              <a:cxn ang="0">
                <a:pos x="112" y="435"/>
              </a:cxn>
              <a:cxn ang="0">
                <a:pos x="151" y="436"/>
              </a:cxn>
              <a:cxn ang="0">
                <a:pos x="139" y="380"/>
              </a:cxn>
              <a:cxn ang="0">
                <a:pos x="203" y="358"/>
              </a:cxn>
              <a:cxn ang="0">
                <a:pos x="191" y="338"/>
              </a:cxn>
              <a:cxn ang="0">
                <a:pos x="193" y="328"/>
              </a:cxn>
              <a:cxn ang="0">
                <a:pos x="207" y="308"/>
              </a:cxn>
              <a:cxn ang="0">
                <a:pos x="215" y="302"/>
              </a:cxn>
              <a:cxn ang="0">
                <a:pos x="225" y="293"/>
              </a:cxn>
              <a:cxn ang="0">
                <a:pos x="256" y="280"/>
              </a:cxn>
              <a:cxn ang="0">
                <a:pos x="342" y="291"/>
              </a:cxn>
              <a:cxn ang="0">
                <a:pos x="357" y="291"/>
              </a:cxn>
              <a:cxn ang="0">
                <a:pos x="389" y="252"/>
              </a:cxn>
              <a:cxn ang="0">
                <a:pos x="417" y="273"/>
              </a:cxn>
              <a:cxn ang="0">
                <a:pos x="442" y="226"/>
              </a:cxn>
              <a:cxn ang="0">
                <a:pos x="464" y="215"/>
              </a:cxn>
              <a:cxn ang="0">
                <a:pos x="518" y="231"/>
              </a:cxn>
              <a:cxn ang="0">
                <a:pos x="592" y="123"/>
              </a:cxn>
              <a:cxn ang="0">
                <a:pos x="602" y="85"/>
              </a:cxn>
              <a:cxn ang="0">
                <a:pos x="651" y="71"/>
              </a:cxn>
              <a:cxn ang="0">
                <a:pos x="677" y="55"/>
              </a:cxn>
              <a:cxn ang="0">
                <a:pos x="666" y="13"/>
              </a:cxn>
              <a:cxn ang="0">
                <a:pos x="684" y="3"/>
              </a:cxn>
              <a:cxn ang="0">
                <a:pos x="709" y="6"/>
              </a:cxn>
              <a:cxn ang="0">
                <a:pos x="758" y="25"/>
              </a:cxn>
              <a:cxn ang="0">
                <a:pos x="791" y="55"/>
              </a:cxn>
              <a:cxn ang="0">
                <a:pos x="855" y="75"/>
              </a:cxn>
              <a:cxn ang="0">
                <a:pos x="880" y="61"/>
              </a:cxn>
              <a:cxn ang="0">
                <a:pos x="933" y="67"/>
              </a:cxn>
              <a:cxn ang="0">
                <a:pos x="944" y="55"/>
              </a:cxn>
              <a:cxn ang="0">
                <a:pos x="965" y="35"/>
              </a:cxn>
              <a:cxn ang="0">
                <a:pos x="993" y="67"/>
              </a:cxn>
              <a:cxn ang="0">
                <a:pos x="1025" y="85"/>
              </a:cxn>
              <a:cxn ang="0">
                <a:pos x="1036" y="113"/>
              </a:cxn>
              <a:cxn ang="0">
                <a:pos x="1036" y="148"/>
              </a:cxn>
              <a:cxn ang="0">
                <a:pos x="1067" y="195"/>
              </a:cxn>
              <a:cxn ang="0">
                <a:pos x="1094" y="230"/>
              </a:cxn>
              <a:cxn ang="0">
                <a:pos x="1120" y="231"/>
              </a:cxn>
              <a:cxn ang="0">
                <a:pos x="1129" y="240"/>
              </a:cxn>
              <a:cxn ang="0">
                <a:pos x="1152" y="250"/>
              </a:cxn>
              <a:cxn ang="0">
                <a:pos x="1066" y="328"/>
              </a:cxn>
              <a:cxn ang="0">
                <a:pos x="1046" y="358"/>
              </a:cxn>
              <a:cxn ang="0">
                <a:pos x="1025" y="376"/>
              </a:cxn>
              <a:cxn ang="0">
                <a:pos x="997" y="410"/>
              </a:cxn>
              <a:cxn ang="0">
                <a:pos x="933" y="445"/>
              </a:cxn>
              <a:cxn ang="0">
                <a:pos x="908" y="465"/>
              </a:cxn>
              <a:cxn ang="0">
                <a:pos x="246" y="517"/>
              </a:cxn>
              <a:cxn ang="0">
                <a:pos x="230" y="533"/>
              </a:cxn>
              <a:cxn ang="0">
                <a:pos x="0" y="565"/>
              </a:cxn>
            </a:cxnLst>
            <a:rect l="0" t="0" r="r" b="b"/>
            <a:pathLst>
              <a:path w="1152" h="565">
                <a:moveTo>
                  <a:pt x="0" y="565"/>
                </a:moveTo>
                <a:lnTo>
                  <a:pt x="5" y="553"/>
                </a:lnTo>
                <a:lnTo>
                  <a:pt x="26" y="543"/>
                </a:lnTo>
                <a:lnTo>
                  <a:pt x="37" y="548"/>
                </a:lnTo>
                <a:lnTo>
                  <a:pt x="44" y="543"/>
                </a:lnTo>
                <a:lnTo>
                  <a:pt x="59" y="497"/>
                </a:lnTo>
                <a:lnTo>
                  <a:pt x="54" y="478"/>
                </a:lnTo>
                <a:lnTo>
                  <a:pt x="44" y="473"/>
                </a:lnTo>
                <a:lnTo>
                  <a:pt x="41" y="473"/>
                </a:lnTo>
                <a:lnTo>
                  <a:pt x="37" y="465"/>
                </a:lnTo>
                <a:lnTo>
                  <a:pt x="44" y="431"/>
                </a:lnTo>
                <a:lnTo>
                  <a:pt x="65" y="421"/>
                </a:lnTo>
                <a:lnTo>
                  <a:pt x="90" y="425"/>
                </a:lnTo>
                <a:lnTo>
                  <a:pt x="112" y="435"/>
                </a:lnTo>
                <a:lnTo>
                  <a:pt x="129" y="451"/>
                </a:lnTo>
                <a:lnTo>
                  <a:pt x="151" y="436"/>
                </a:lnTo>
                <a:lnTo>
                  <a:pt x="144" y="400"/>
                </a:lnTo>
                <a:lnTo>
                  <a:pt x="139" y="380"/>
                </a:lnTo>
                <a:lnTo>
                  <a:pt x="154" y="376"/>
                </a:lnTo>
                <a:lnTo>
                  <a:pt x="203" y="358"/>
                </a:lnTo>
                <a:lnTo>
                  <a:pt x="207" y="358"/>
                </a:lnTo>
                <a:lnTo>
                  <a:pt x="191" y="338"/>
                </a:lnTo>
                <a:lnTo>
                  <a:pt x="191" y="332"/>
                </a:lnTo>
                <a:lnTo>
                  <a:pt x="193" y="328"/>
                </a:lnTo>
                <a:lnTo>
                  <a:pt x="197" y="314"/>
                </a:lnTo>
                <a:lnTo>
                  <a:pt x="207" y="308"/>
                </a:lnTo>
                <a:lnTo>
                  <a:pt x="203" y="302"/>
                </a:lnTo>
                <a:lnTo>
                  <a:pt x="215" y="302"/>
                </a:lnTo>
                <a:lnTo>
                  <a:pt x="230" y="298"/>
                </a:lnTo>
                <a:lnTo>
                  <a:pt x="225" y="293"/>
                </a:lnTo>
                <a:lnTo>
                  <a:pt x="230" y="276"/>
                </a:lnTo>
                <a:lnTo>
                  <a:pt x="256" y="280"/>
                </a:lnTo>
                <a:lnTo>
                  <a:pt x="298" y="270"/>
                </a:lnTo>
                <a:lnTo>
                  <a:pt x="342" y="291"/>
                </a:lnTo>
                <a:lnTo>
                  <a:pt x="347" y="293"/>
                </a:lnTo>
                <a:lnTo>
                  <a:pt x="357" y="291"/>
                </a:lnTo>
                <a:lnTo>
                  <a:pt x="363" y="260"/>
                </a:lnTo>
                <a:lnTo>
                  <a:pt x="389" y="252"/>
                </a:lnTo>
                <a:lnTo>
                  <a:pt x="405" y="266"/>
                </a:lnTo>
                <a:lnTo>
                  <a:pt x="417" y="273"/>
                </a:lnTo>
                <a:lnTo>
                  <a:pt x="432" y="266"/>
                </a:lnTo>
                <a:lnTo>
                  <a:pt x="442" y="226"/>
                </a:lnTo>
                <a:lnTo>
                  <a:pt x="454" y="211"/>
                </a:lnTo>
                <a:lnTo>
                  <a:pt x="464" y="215"/>
                </a:lnTo>
                <a:lnTo>
                  <a:pt x="481" y="236"/>
                </a:lnTo>
                <a:lnTo>
                  <a:pt x="518" y="231"/>
                </a:lnTo>
                <a:lnTo>
                  <a:pt x="533" y="198"/>
                </a:lnTo>
                <a:lnTo>
                  <a:pt x="592" y="123"/>
                </a:lnTo>
                <a:lnTo>
                  <a:pt x="592" y="91"/>
                </a:lnTo>
                <a:lnTo>
                  <a:pt x="602" y="85"/>
                </a:lnTo>
                <a:lnTo>
                  <a:pt x="631" y="91"/>
                </a:lnTo>
                <a:lnTo>
                  <a:pt x="651" y="71"/>
                </a:lnTo>
                <a:lnTo>
                  <a:pt x="666" y="67"/>
                </a:lnTo>
                <a:lnTo>
                  <a:pt x="677" y="55"/>
                </a:lnTo>
                <a:lnTo>
                  <a:pt x="666" y="25"/>
                </a:lnTo>
                <a:lnTo>
                  <a:pt x="666" y="13"/>
                </a:lnTo>
                <a:lnTo>
                  <a:pt x="674" y="3"/>
                </a:lnTo>
                <a:lnTo>
                  <a:pt x="684" y="3"/>
                </a:lnTo>
                <a:lnTo>
                  <a:pt x="703" y="6"/>
                </a:lnTo>
                <a:lnTo>
                  <a:pt x="709" y="6"/>
                </a:lnTo>
                <a:lnTo>
                  <a:pt x="727" y="0"/>
                </a:lnTo>
                <a:lnTo>
                  <a:pt x="758" y="25"/>
                </a:lnTo>
                <a:lnTo>
                  <a:pt x="769" y="46"/>
                </a:lnTo>
                <a:lnTo>
                  <a:pt x="791" y="55"/>
                </a:lnTo>
                <a:lnTo>
                  <a:pt x="826" y="55"/>
                </a:lnTo>
                <a:lnTo>
                  <a:pt x="855" y="75"/>
                </a:lnTo>
                <a:lnTo>
                  <a:pt x="870" y="61"/>
                </a:lnTo>
                <a:lnTo>
                  <a:pt x="880" y="61"/>
                </a:lnTo>
                <a:lnTo>
                  <a:pt x="908" y="67"/>
                </a:lnTo>
                <a:lnTo>
                  <a:pt x="933" y="67"/>
                </a:lnTo>
                <a:lnTo>
                  <a:pt x="933" y="61"/>
                </a:lnTo>
                <a:lnTo>
                  <a:pt x="944" y="55"/>
                </a:lnTo>
                <a:lnTo>
                  <a:pt x="950" y="46"/>
                </a:lnTo>
                <a:lnTo>
                  <a:pt x="965" y="35"/>
                </a:lnTo>
                <a:lnTo>
                  <a:pt x="976" y="46"/>
                </a:lnTo>
                <a:lnTo>
                  <a:pt x="993" y="67"/>
                </a:lnTo>
                <a:lnTo>
                  <a:pt x="1008" y="71"/>
                </a:lnTo>
                <a:lnTo>
                  <a:pt x="1025" y="85"/>
                </a:lnTo>
                <a:lnTo>
                  <a:pt x="1030" y="91"/>
                </a:lnTo>
                <a:lnTo>
                  <a:pt x="1036" y="113"/>
                </a:lnTo>
                <a:lnTo>
                  <a:pt x="1036" y="133"/>
                </a:lnTo>
                <a:lnTo>
                  <a:pt x="1036" y="148"/>
                </a:lnTo>
                <a:lnTo>
                  <a:pt x="1040" y="153"/>
                </a:lnTo>
                <a:lnTo>
                  <a:pt x="1067" y="195"/>
                </a:lnTo>
                <a:lnTo>
                  <a:pt x="1089" y="226"/>
                </a:lnTo>
                <a:lnTo>
                  <a:pt x="1094" y="230"/>
                </a:lnTo>
                <a:lnTo>
                  <a:pt x="1104" y="226"/>
                </a:lnTo>
                <a:lnTo>
                  <a:pt x="1120" y="231"/>
                </a:lnTo>
                <a:lnTo>
                  <a:pt x="1125" y="240"/>
                </a:lnTo>
                <a:lnTo>
                  <a:pt x="1129" y="240"/>
                </a:lnTo>
                <a:lnTo>
                  <a:pt x="1135" y="250"/>
                </a:lnTo>
                <a:lnTo>
                  <a:pt x="1152" y="250"/>
                </a:lnTo>
                <a:lnTo>
                  <a:pt x="1147" y="260"/>
                </a:lnTo>
                <a:lnTo>
                  <a:pt x="1066" y="328"/>
                </a:lnTo>
                <a:lnTo>
                  <a:pt x="1046" y="343"/>
                </a:lnTo>
                <a:lnTo>
                  <a:pt x="1046" y="358"/>
                </a:lnTo>
                <a:lnTo>
                  <a:pt x="1030" y="369"/>
                </a:lnTo>
                <a:lnTo>
                  <a:pt x="1025" y="376"/>
                </a:lnTo>
                <a:lnTo>
                  <a:pt x="1025" y="390"/>
                </a:lnTo>
                <a:lnTo>
                  <a:pt x="997" y="410"/>
                </a:lnTo>
                <a:lnTo>
                  <a:pt x="987" y="421"/>
                </a:lnTo>
                <a:lnTo>
                  <a:pt x="933" y="445"/>
                </a:lnTo>
                <a:lnTo>
                  <a:pt x="919" y="458"/>
                </a:lnTo>
                <a:lnTo>
                  <a:pt x="908" y="465"/>
                </a:lnTo>
                <a:lnTo>
                  <a:pt x="256" y="523"/>
                </a:lnTo>
                <a:lnTo>
                  <a:pt x="246" y="517"/>
                </a:lnTo>
                <a:lnTo>
                  <a:pt x="219" y="519"/>
                </a:lnTo>
                <a:lnTo>
                  <a:pt x="230" y="533"/>
                </a:lnTo>
                <a:lnTo>
                  <a:pt x="230" y="548"/>
                </a:lnTo>
                <a:lnTo>
                  <a:pt x="0" y="565"/>
                </a:lnTo>
                <a:close/>
              </a:path>
            </a:pathLst>
          </a:custGeom>
          <a:solidFill>
            <a:srgbClr val="92D050"/>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72" name="Freeform 1335"/>
          <p:cNvSpPr>
            <a:spLocks/>
          </p:cNvSpPr>
          <p:nvPr/>
        </p:nvSpPr>
        <p:spPr bwMode="auto">
          <a:xfrm>
            <a:off x="4971281" y="2607799"/>
            <a:ext cx="592675" cy="293145"/>
          </a:xfrm>
          <a:custGeom>
            <a:avLst/>
            <a:gdLst/>
            <a:ahLst/>
            <a:cxnLst>
              <a:cxn ang="0">
                <a:pos x="5" y="553"/>
              </a:cxn>
              <a:cxn ang="0">
                <a:pos x="37" y="548"/>
              </a:cxn>
              <a:cxn ang="0">
                <a:pos x="59" y="497"/>
              </a:cxn>
              <a:cxn ang="0">
                <a:pos x="44" y="473"/>
              </a:cxn>
              <a:cxn ang="0">
                <a:pos x="37" y="465"/>
              </a:cxn>
              <a:cxn ang="0">
                <a:pos x="65" y="421"/>
              </a:cxn>
              <a:cxn ang="0">
                <a:pos x="112" y="435"/>
              </a:cxn>
              <a:cxn ang="0">
                <a:pos x="151" y="436"/>
              </a:cxn>
              <a:cxn ang="0">
                <a:pos x="139" y="380"/>
              </a:cxn>
              <a:cxn ang="0">
                <a:pos x="203" y="358"/>
              </a:cxn>
              <a:cxn ang="0">
                <a:pos x="191" y="338"/>
              </a:cxn>
              <a:cxn ang="0">
                <a:pos x="193" y="328"/>
              </a:cxn>
              <a:cxn ang="0">
                <a:pos x="207" y="308"/>
              </a:cxn>
              <a:cxn ang="0">
                <a:pos x="215" y="302"/>
              </a:cxn>
              <a:cxn ang="0">
                <a:pos x="225" y="293"/>
              </a:cxn>
              <a:cxn ang="0">
                <a:pos x="256" y="280"/>
              </a:cxn>
              <a:cxn ang="0">
                <a:pos x="342" y="291"/>
              </a:cxn>
              <a:cxn ang="0">
                <a:pos x="357" y="291"/>
              </a:cxn>
              <a:cxn ang="0">
                <a:pos x="389" y="252"/>
              </a:cxn>
              <a:cxn ang="0">
                <a:pos x="417" y="273"/>
              </a:cxn>
              <a:cxn ang="0">
                <a:pos x="442" y="226"/>
              </a:cxn>
              <a:cxn ang="0">
                <a:pos x="464" y="215"/>
              </a:cxn>
              <a:cxn ang="0">
                <a:pos x="518" y="231"/>
              </a:cxn>
              <a:cxn ang="0">
                <a:pos x="592" y="123"/>
              </a:cxn>
              <a:cxn ang="0">
                <a:pos x="602" y="85"/>
              </a:cxn>
              <a:cxn ang="0">
                <a:pos x="651" y="71"/>
              </a:cxn>
              <a:cxn ang="0">
                <a:pos x="677" y="55"/>
              </a:cxn>
              <a:cxn ang="0">
                <a:pos x="666" y="13"/>
              </a:cxn>
              <a:cxn ang="0">
                <a:pos x="684" y="3"/>
              </a:cxn>
              <a:cxn ang="0">
                <a:pos x="709" y="6"/>
              </a:cxn>
              <a:cxn ang="0">
                <a:pos x="758" y="25"/>
              </a:cxn>
              <a:cxn ang="0">
                <a:pos x="791" y="55"/>
              </a:cxn>
              <a:cxn ang="0">
                <a:pos x="855" y="75"/>
              </a:cxn>
              <a:cxn ang="0">
                <a:pos x="880" y="61"/>
              </a:cxn>
              <a:cxn ang="0">
                <a:pos x="933" y="67"/>
              </a:cxn>
              <a:cxn ang="0">
                <a:pos x="944" y="55"/>
              </a:cxn>
              <a:cxn ang="0">
                <a:pos x="965" y="35"/>
              </a:cxn>
              <a:cxn ang="0">
                <a:pos x="993" y="67"/>
              </a:cxn>
              <a:cxn ang="0">
                <a:pos x="1025" y="85"/>
              </a:cxn>
              <a:cxn ang="0">
                <a:pos x="1036" y="113"/>
              </a:cxn>
              <a:cxn ang="0">
                <a:pos x="1036" y="148"/>
              </a:cxn>
              <a:cxn ang="0">
                <a:pos x="1067" y="195"/>
              </a:cxn>
              <a:cxn ang="0">
                <a:pos x="1094" y="230"/>
              </a:cxn>
              <a:cxn ang="0">
                <a:pos x="1120" y="231"/>
              </a:cxn>
              <a:cxn ang="0">
                <a:pos x="1129" y="240"/>
              </a:cxn>
              <a:cxn ang="0">
                <a:pos x="1152" y="250"/>
              </a:cxn>
              <a:cxn ang="0">
                <a:pos x="1066" y="328"/>
              </a:cxn>
              <a:cxn ang="0">
                <a:pos x="1046" y="358"/>
              </a:cxn>
              <a:cxn ang="0">
                <a:pos x="1025" y="376"/>
              </a:cxn>
              <a:cxn ang="0">
                <a:pos x="997" y="410"/>
              </a:cxn>
              <a:cxn ang="0">
                <a:pos x="933" y="445"/>
              </a:cxn>
              <a:cxn ang="0">
                <a:pos x="908" y="465"/>
              </a:cxn>
              <a:cxn ang="0">
                <a:pos x="246" y="517"/>
              </a:cxn>
              <a:cxn ang="0">
                <a:pos x="230" y="533"/>
              </a:cxn>
              <a:cxn ang="0">
                <a:pos x="0" y="565"/>
              </a:cxn>
            </a:cxnLst>
            <a:rect l="0" t="0" r="r" b="b"/>
            <a:pathLst>
              <a:path w="1152" h="565">
                <a:moveTo>
                  <a:pt x="0" y="565"/>
                </a:moveTo>
                <a:lnTo>
                  <a:pt x="5" y="553"/>
                </a:lnTo>
                <a:lnTo>
                  <a:pt x="26" y="543"/>
                </a:lnTo>
                <a:lnTo>
                  <a:pt x="37" y="548"/>
                </a:lnTo>
                <a:lnTo>
                  <a:pt x="44" y="543"/>
                </a:lnTo>
                <a:lnTo>
                  <a:pt x="59" y="497"/>
                </a:lnTo>
                <a:lnTo>
                  <a:pt x="54" y="478"/>
                </a:lnTo>
                <a:lnTo>
                  <a:pt x="44" y="473"/>
                </a:lnTo>
                <a:lnTo>
                  <a:pt x="41" y="473"/>
                </a:lnTo>
                <a:lnTo>
                  <a:pt x="37" y="465"/>
                </a:lnTo>
                <a:lnTo>
                  <a:pt x="44" y="431"/>
                </a:lnTo>
                <a:lnTo>
                  <a:pt x="65" y="421"/>
                </a:lnTo>
                <a:lnTo>
                  <a:pt x="90" y="425"/>
                </a:lnTo>
                <a:lnTo>
                  <a:pt x="112" y="435"/>
                </a:lnTo>
                <a:lnTo>
                  <a:pt x="129" y="451"/>
                </a:lnTo>
                <a:lnTo>
                  <a:pt x="151" y="436"/>
                </a:lnTo>
                <a:lnTo>
                  <a:pt x="144" y="400"/>
                </a:lnTo>
                <a:lnTo>
                  <a:pt x="139" y="380"/>
                </a:lnTo>
                <a:lnTo>
                  <a:pt x="154" y="376"/>
                </a:lnTo>
                <a:lnTo>
                  <a:pt x="203" y="358"/>
                </a:lnTo>
                <a:lnTo>
                  <a:pt x="207" y="358"/>
                </a:lnTo>
                <a:lnTo>
                  <a:pt x="191" y="338"/>
                </a:lnTo>
                <a:lnTo>
                  <a:pt x="191" y="332"/>
                </a:lnTo>
                <a:lnTo>
                  <a:pt x="193" y="328"/>
                </a:lnTo>
                <a:lnTo>
                  <a:pt x="197" y="314"/>
                </a:lnTo>
                <a:lnTo>
                  <a:pt x="207" y="308"/>
                </a:lnTo>
                <a:lnTo>
                  <a:pt x="203" y="302"/>
                </a:lnTo>
                <a:lnTo>
                  <a:pt x="215" y="302"/>
                </a:lnTo>
                <a:lnTo>
                  <a:pt x="230" y="298"/>
                </a:lnTo>
                <a:lnTo>
                  <a:pt x="225" y="293"/>
                </a:lnTo>
                <a:lnTo>
                  <a:pt x="230" y="276"/>
                </a:lnTo>
                <a:lnTo>
                  <a:pt x="256" y="280"/>
                </a:lnTo>
                <a:lnTo>
                  <a:pt x="298" y="270"/>
                </a:lnTo>
                <a:lnTo>
                  <a:pt x="342" y="291"/>
                </a:lnTo>
                <a:lnTo>
                  <a:pt x="347" y="293"/>
                </a:lnTo>
                <a:lnTo>
                  <a:pt x="357" y="291"/>
                </a:lnTo>
                <a:lnTo>
                  <a:pt x="363" y="260"/>
                </a:lnTo>
                <a:lnTo>
                  <a:pt x="389" y="252"/>
                </a:lnTo>
                <a:lnTo>
                  <a:pt x="405" y="266"/>
                </a:lnTo>
                <a:lnTo>
                  <a:pt x="417" y="273"/>
                </a:lnTo>
                <a:lnTo>
                  <a:pt x="432" y="266"/>
                </a:lnTo>
                <a:lnTo>
                  <a:pt x="442" y="226"/>
                </a:lnTo>
                <a:lnTo>
                  <a:pt x="454" y="211"/>
                </a:lnTo>
                <a:lnTo>
                  <a:pt x="464" y="215"/>
                </a:lnTo>
                <a:lnTo>
                  <a:pt x="481" y="236"/>
                </a:lnTo>
                <a:lnTo>
                  <a:pt x="518" y="231"/>
                </a:lnTo>
                <a:lnTo>
                  <a:pt x="533" y="198"/>
                </a:lnTo>
                <a:lnTo>
                  <a:pt x="592" y="123"/>
                </a:lnTo>
                <a:lnTo>
                  <a:pt x="592" y="91"/>
                </a:lnTo>
                <a:lnTo>
                  <a:pt x="602" y="85"/>
                </a:lnTo>
                <a:lnTo>
                  <a:pt x="631" y="91"/>
                </a:lnTo>
                <a:lnTo>
                  <a:pt x="651" y="71"/>
                </a:lnTo>
                <a:lnTo>
                  <a:pt x="666" y="67"/>
                </a:lnTo>
                <a:lnTo>
                  <a:pt x="677" y="55"/>
                </a:lnTo>
                <a:lnTo>
                  <a:pt x="666" y="25"/>
                </a:lnTo>
                <a:lnTo>
                  <a:pt x="666" y="13"/>
                </a:lnTo>
                <a:lnTo>
                  <a:pt x="674" y="3"/>
                </a:lnTo>
                <a:lnTo>
                  <a:pt x="684" y="3"/>
                </a:lnTo>
                <a:lnTo>
                  <a:pt x="703" y="6"/>
                </a:lnTo>
                <a:lnTo>
                  <a:pt x="709" y="6"/>
                </a:lnTo>
                <a:lnTo>
                  <a:pt x="727" y="0"/>
                </a:lnTo>
                <a:lnTo>
                  <a:pt x="758" y="25"/>
                </a:lnTo>
                <a:lnTo>
                  <a:pt x="769" y="46"/>
                </a:lnTo>
                <a:lnTo>
                  <a:pt x="791" y="55"/>
                </a:lnTo>
                <a:lnTo>
                  <a:pt x="826" y="55"/>
                </a:lnTo>
                <a:lnTo>
                  <a:pt x="855" y="75"/>
                </a:lnTo>
                <a:lnTo>
                  <a:pt x="870" y="61"/>
                </a:lnTo>
                <a:lnTo>
                  <a:pt x="880" y="61"/>
                </a:lnTo>
                <a:lnTo>
                  <a:pt x="908" y="67"/>
                </a:lnTo>
                <a:lnTo>
                  <a:pt x="933" y="67"/>
                </a:lnTo>
                <a:lnTo>
                  <a:pt x="933" y="61"/>
                </a:lnTo>
                <a:lnTo>
                  <a:pt x="944" y="55"/>
                </a:lnTo>
                <a:lnTo>
                  <a:pt x="950" y="46"/>
                </a:lnTo>
                <a:lnTo>
                  <a:pt x="965" y="35"/>
                </a:lnTo>
                <a:lnTo>
                  <a:pt x="976" y="46"/>
                </a:lnTo>
                <a:lnTo>
                  <a:pt x="993" y="67"/>
                </a:lnTo>
                <a:lnTo>
                  <a:pt x="1008" y="71"/>
                </a:lnTo>
                <a:lnTo>
                  <a:pt x="1025" y="85"/>
                </a:lnTo>
                <a:lnTo>
                  <a:pt x="1030" y="91"/>
                </a:lnTo>
                <a:lnTo>
                  <a:pt x="1036" y="113"/>
                </a:lnTo>
                <a:lnTo>
                  <a:pt x="1036" y="133"/>
                </a:lnTo>
                <a:lnTo>
                  <a:pt x="1036" y="148"/>
                </a:lnTo>
                <a:lnTo>
                  <a:pt x="1040" y="153"/>
                </a:lnTo>
                <a:lnTo>
                  <a:pt x="1067" y="195"/>
                </a:lnTo>
                <a:lnTo>
                  <a:pt x="1089" y="226"/>
                </a:lnTo>
                <a:lnTo>
                  <a:pt x="1094" y="230"/>
                </a:lnTo>
                <a:lnTo>
                  <a:pt x="1104" y="226"/>
                </a:lnTo>
                <a:lnTo>
                  <a:pt x="1120" y="231"/>
                </a:lnTo>
                <a:lnTo>
                  <a:pt x="1125" y="240"/>
                </a:lnTo>
                <a:lnTo>
                  <a:pt x="1129" y="240"/>
                </a:lnTo>
                <a:lnTo>
                  <a:pt x="1135" y="250"/>
                </a:lnTo>
                <a:lnTo>
                  <a:pt x="1152" y="250"/>
                </a:lnTo>
                <a:lnTo>
                  <a:pt x="1147" y="260"/>
                </a:lnTo>
                <a:lnTo>
                  <a:pt x="1066" y="328"/>
                </a:lnTo>
                <a:lnTo>
                  <a:pt x="1046" y="343"/>
                </a:lnTo>
                <a:lnTo>
                  <a:pt x="1046" y="358"/>
                </a:lnTo>
                <a:lnTo>
                  <a:pt x="1030" y="369"/>
                </a:lnTo>
                <a:lnTo>
                  <a:pt x="1025" y="376"/>
                </a:lnTo>
                <a:lnTo>
                  <a:pt x="1025" y="390"/>
                </a:lnTo>
                <a:lnTo>
                  <a:pt x="997" y="410"/>
                </a:lnTo>
                <a:lnTo>
                  <a:pt x="987" y="421"/>
                </a:lnTo>
                <a:lnTo>
                  <a:pt x="933" y="445"/>
                </a:lnTo>
                <a:lnTo>
                  <a:pt x="919" y="458"/>
                </a:lnTo>
                <a:lnTo>
                  <a:pt x="908" y="465"/>
                </a:lnTo>
                <a:lnTo>
                  <a:pt x="256" y="523"/>
                </a:lnTo>
                <a:lnTo>
                  <a:pt x="246" y="517"/>
                </a:lnTo>
                <a:lnTo>
                  <a:pt x="219" y="519"/>
                </a:lnTo>
                <a:lnTo>
                  <a:pt x="230" y="533"/>
                </a:lnTo>
                <a:lnTo>
                  <a:pt x="230" y="548"/>
                </a:lnTo>
                <a:lnTo>
                  <a:pt x="0" y="565"/>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573" name="Group 1352"/>
          <p:cNvGrpSpPr>
            <a:grpSpLocks/>
          </p:cNvGrpSpPr>
          <p:nvPr/>
        </p:nvGrpSpPr>
        <p:grpSpPr bwMode="auto">
          <a:xfrm>
            <a:off x="5087038" y="2351490"/>
            <a:ext cx="229456" cy="407810"/>
            <a:chOff x="-1578" y="-1194"/>
            <a:chExt cx="446" cy="786"/>
          </a:xfrm>
        </p:grpSpPr>
        <p:sp>
          <p:nvSpPr>
            <p:cNvPr id="574" name="Freeform 1336"/>
            <p:cNvSpPr>
              <a:spLocks/>
            </p:cNvSpPr>
            <p:nvPr/>
          </p:nvSpPr>
          <p:spPr bwMode="auto">
            <a:xfrm>
              <a:off x="-1578" y="-641"/>
              <a:ext cx="248" cy="233"/>
            </a:xfrm>
            <a:custGeom>
              <a:avLst/>
              <a:gdLst/>
              <a:ahLst/>
              <a:cxnLst>
                <a:cxn ang="0">
                  <a:pos x="245" y="99"/>
                </a:cxn>
                <a:cxn ang="0">
                  <a:pos x="232" y="62"/>
                </a:cxn>
                <a:cxn ang="0">
                  <a:pos x="240" y="40"/>
                </a:cxn>
                <a:cxn ang="0">
                  <a:pos x="232" y="0"/>
                </a:cxn>
                <a:cxn ang="0">
                  <a:pos x="181" y="0"/>
                </a:cxn>
                <a:cxn ang="0">
                  <a:pos x="181" y="19"/>
                </a:cxn>
                <a:cxn ang="0">
                  <a:pos x="54" y="26"/>
                </a:cxn>
                <a:cxn ang="0">
                  <a:pos x="61" y="57"/>
                </a:cxn>
                <a:cxn ang="0">
                  <a:pos x="42" y="90"/>
                </a:cxn>
                <a:cxn ang="0">
                  <a:pos x="38" y="103"/>
                </a:cxn>
                <a:cxn ang="0">
                  <a:pos x="28" y="130"/>
                </a:cxn>
                <a:cxn ang="0">
                  <a:pos x="2" y="157"/>
                </a:cxn>
                <a:cxn ang="0">
                  <a:pos x="2" y="185"/>
                </a:cxn>
                <a:cxn ang="0">
                  <a:pos x="0" y="217"/>
                </a:cxn>
                <a:cxn ang="0">
                  <a:pos x="0" y="225"/>
                </a:cxn>
                <a:cxn ang="0">
                  <a:pos x="0" y="233"/>
                </a:cxn>
                <a:cxn ang="0">
                  <a:pos x="9" y="233"/>
                </a:cxn>
                <a:cxn ang="0">
                  <a:pos x="22" y="229"/>
                </a:cxn>
                <a:cxn ang="0">
                  <a:pos x="19" y="225"/>
                </a:cxn>
                <a:cxn ang="0">
                  <a:pos x="22" y="207"/>
                </a:cxn>
                <a:cxn ang="0">
                  <a:pos x="48" y="212"/>
                </a:cxn>
                <a:cxn ang="0">
                  <a:pos x="86" y="202"/>
                </a:cxn>
                <a:cxn ang="0">
                  <a:pos x="128" y="222"/>
                </a:cxn>
                <a:cxn ang="0">
                  <a:pos x="133" y="225"/>
                </a:cxn>
                <a:cxn ang="0">
                  <a:pos x="141" y="222"/>
                </a:cxn>
                <a:cxn ang="0">
                  <a:pos x="147" y="192"/>
                </a:cxn>
                <a:cxn ang="0">
                  <a:pos x="173" y="185"/>
                </a:cxn>
                <a:cxn ang="0">
                  <a:pos x="187" y="197"/>
                </a:cxn>
                <a:cxn ang="0">
                  <a:pos x="198" y="203"/>
                </a:cxn>
                <a:cxn ang="0">
                  <a:pos x="211" y="197"/>
                </a:cxn>
                <a:cxn ang="0">
                  <a:pos x="222" y="157"/>
                </a:cxn>
                <a:cxn ang="0">
                  <a:pos x="233" y="143"/>
                </a:cxn>
                <a:cxn ang="0">
                  <a:pos x="242" y="147"/>
                </a:cxn>
                <a:cxn ang="0">
                  <a:pos x="245" y="139"/>
                </a:cxn>
                <a:cxn ang="0">
                  <a:pos x="246" y="130"/>
                </a:cxn>
                <a:cxn ang="0">
                  <a:pos x="248" y="123"/>
                </a:cxn>
                <a:cxn ang="0">
                  <a:pos x="248" y="116"/>
                </a:cxn>
                <a:cxn ang="0">
                  <a:pos x="246" y="109"/>
                </a:cxn>
                <a:cxn ang="0">
                  <a:pos x="246" y="105"/>
                </a:cxn>
                <a:cxn ang="0">
                  <a:pos x="245" y="99"/>
                </a:cxn>
              </a:cxnLst>
              <a:rect l="0" t="0" r="r" b="b"/>
              <a:pathLst>
                <a:path w="248" h="233">
                  <a:moveTo>
                    <a:pt x="245" y="99"/>
                  </a:moveTo>
                  <a:lnTo>
                    <a:pt x="232" y="62"/>
                  </a:lnTo>
                  <a:lnTo>
                    <a:pt x="240" y="40"/>
                  </a:lnTo>
                  <a:lnTo>
                    <a:pt x="232" y="0"/>
                  </a:lnTo>
                  <a:lnTo>
                    <a:pt x="181" y="0"/>
                  </a:lnTo>
                  <a:lnTo>
                    <a:pt x="181" y="19"/>
                  </a:lnTo>
                  <a:lnTo>
                    <a:pt x="54" y="26"/>
                  </a:lnTo>
                  <a:lnTo>
                    <a:pt x="61" y="57"/>
                  </a:lnTo>
                  <a:lnTo>
                    <a:pt x="42" y="90"/>
                  </a:lnTo>
                  <a:lnTo>
                    <a:pt x="38" y="103"/>
                  </a:lnTo>
                  <a:lnTo>
                    <a:pt x="28" y="130"/>
                  </a:lnTo>
                  <a:lnTo>
                    <a:pt x="2" y="157"/>
                  </a:lnTo>
                  <a:lnTo>
                    <a:pt x="2" y="185"/>
                  </a:lnTo>
                  <a:lnTo>
                    <a:pt x="0" y="217"/>
                  </a:lnTo>
                  <a:lnTo>
                    <a:pt x="0" y="225"/>
                  </a:lnTo>
                  <a:lnTo>
                    <a:pt x="0" y="233"/>
                  </a:lnTo>
                  <a:lnTo>
                    <a:pt x="9" y="233"/>
                  </a:lnTo>
                  <a:lnTo>
                    <a:pt x="22" y="229"/>
                  </a:lnTo>
                  <a:lnTo>
                    <a:pt x="19" y="225"/>
                  </a:lnTo>
                  <a:lnTo>
                    <a:pt x="22" y="207"/>
                  </a:lnTo>
                  <a:lnTo>
                    <a:pt x="48" y="212"/>
                  </a:lnTo>
                  <a:lnTo>
                    <a:pt x="86" y="202"/>
                  </a:lnTo>
                  <a:lnTo>
                    <a:pt x="128" y="222"/>
                  </a:lnTo>
                  <a:lnTo>
                    <a:pt x="133" y="225"/>
                  </a:lnTo>
                  <a:lnTo>
                    <a:pt x="141" y="222"/>
                  </a:lnTo>
                  <a:lnTo>
                    <a:pt x="147" y="192"/>
                  </a:lnTo>
                  <a:lnTo>
                    <a:pt x="173" y="185"/>
                  </a:lnTo>
                  <a:lnTo>
                    <a:pt x="187" y="197"/>
                  </a:lnTo>
                  <a:lnTo>
                    <a:pt x="198" y="203"/>
                  </a:lnTo>
                  <a:lnTo>
                    <a:pt x="211" y="197"/>
                  </a:lnTo>
                  <a:lnTo>
                    <a:pt x="222" y="157"/>
                  </a:lnTo>
                  <a:lnTo>
                    <a:pt x="233" y="143"/>
                  </a:lnTo>
                  <a:lnTo>
                    <a:pt x="242" y="147"/>
                  </a:lnTo>
                  <a:lnTo>
                    <a:pt x="245" y="139"/>
                  </a:lnTo>
                  <a:lnTo>
                    <a:pt x="246" y="130"/>
                  </a:lnTo>
                  <a:lnTo>
                    <a:pt x="248" y="123"/>
                  </a:lnTo>
                  <a:lnTo>
                    <a:pt x="248" y="116"/>
                  </a:lnTo>
                  <a:lnTo>
                    <a:pt x="246" y="109"/>
                  </a:lnTo>
                  <a:lnTo>
                    <a:pt x="246" y="105"/>
                  </a:lnTo>
                  <a:lnTo>
                    <a:pt x="245" y="9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75" name="Freeform 1337"/>
            <p:cNvSpPr>
              <a:spLocks/>
            </p:cNvSpPr>
            <p:nvPr/>
          </p:nvSpPr>
          <p:spPr bwMode="auto">
            <a:xfrm>
              <a:off x="-1578" y="-641"/>
              <a:ext cx="248" cy="233"/>
            </a:xfrm>
            <a:custGeom>
              <a:avLst/>
              <a:gdLst/>
              <a:ahLst/>
              <a:cxnLst>
                <a:cxn ang="0">
                  <a:pos x="245" y="99"/>
                </a:cxn>
                <a:cxn ang="0">
                  <a:pos x="232" y="62"/>
                </a:cxn>
                <a:cxn ang="0">
                  <a:pos x="240" y="40"/>
                </a:cxn>
                <a:cxn ang="0">
                  <a:pos x="232" y="0"/>
                </a:cxn>
                <a:cxn ang="0">
                  <a:pos x="181" y="0"/>
                </a:cxn>
                <a:cxn ang="0">
                  <a:pos x="181" y="19"/>
                </a:cxn>
                <a:cxn ang="0">
                  <a:pos x="54" y="26"/>
                </a:cxn>
                <a:cxn ang="0">
                  <a:pos x="61" y="57"/>
                </a:cxn>
                <a:cxn ang="0">
                  <a:pos x="42" y="90"/>
                </a:cxn>
                <a:cxn ang="0">
                  <a:pos x="38" y="103"/>
                </a:cxn>
                <a:cxn ang="0">
                  <a:pos x="28" y="130"/>
                </a:cxn>
                <a:cxn ang="0">
                  <a:pos x="2" y="157"/>
                </a:cxn>
                <a:cxn ang="0">
                  <a:pos x="2" y="185"/>
                </a:cxn>
                <a:cxn ang="0">
                  <a:pos x="0" y="217"/>
                </a:cxn>
                <a:cxn ang="0">
                  <a:pos x="0" y="225"/>
                </a:cxn>
                <a:cxn ang="0">
                  <a:pos x="0" y="233"/>
                </a:cxn>
                <a:cxn ang="0">
                  <a:pos x="9" y="233"/>
                </a:cxn>
                <a:cxn ang="0">
                  <a:pos x="22" y="229"/>
                </a:cxn>
                <a:cxn ang="0">
                  <a:pos x="19" y="225"/>
                </a:cxn>
                <a:cxn ang="0">
                  <a:pos x="22" y="207"/>
                </a:cxn>
                <a:cxn ang="0">
                  <a:pos x="48" y="212"/>
                </a:cxn>
                <a:cxn ang="0">
                  <a:pos x="86" y="202"/>
                </a:cxn>
                <a:cxn ang="0">
                  <a:pos x="128" y="222"/>
                </a:cxn>
                <a:cxn ang="0">
                  <a:pos x="133" y="225"/>
                </a:cxn>
                <a:cxn ang="0">
                  <a:pos x="141" y="222"/>
                </a:cxn>
                <a:cxn ang="0">
                  <a:pos x="147" y="192"/>
                </a:cxn>
                <a:cxn ang="0">
                  <a:pos x="173" y="185"/>
                </a:cxn>
                <a:cxn ang="0">
                  <a:pos x="187" y="197"/>
                </a:cxn>
                <a:cxn ang="0">
                  <a:pos x="198" y="203"/>
                </a:cxn>
                <a:cxn ang="0">
                  <a:pos x="211" y="197"/>
                </a:cxn>
                <a:cxn ang="0">
                  <a:pos x="222" y="157"/>
                </a:cxn>
                <a:cxn ang="0">
                  <a:pos x="233" y="143"/>
                </a:cxn>
                <a:cxn ang="0">
                  <a:pos x="242" y="147"/>
                </a:cxn>
                <a:cxn ang="0">
                  <a:pos x="245" y="139"/>
                </a:cxn>
                <a:cxn ang="0">
                  <a:pos x="246" y="130"/>
                </a:cxn>
                <a:cxn ang="0">
                  <a:pos x="248" y="123"/>
                </a:cxn>
                <a:cxn ang="0">
                  <a:pos x="248" y="116"/>
                </a:cxn>
                <a:cxn ang="0">
                  <a:pos x="246" y="109"/>
                </a:cxn>
                <a:cxn ang="0">
                  <a:pos x="246" y="105"/>
                </a:cxn>
                <a:cxn ang="0">
                  <a:pos x="245" y="99"/>
                </a:cxn>
              </a:cxnLst>
              <a:rect l="0" t="0" r="r" b="b"/>
              <a:pathLst>
                <a:path w="248" h="233">
                  <a:moveTo>
                    <a:pt x="245" y="99"/>
                  </a:moveTo>
                  <a:lnTo>
                    <a:pt x="232" y="62"/>
                  </a:lnTo>
                  <a:lnTo>
                    <a:pt x="240" y="40"/>
                  </a:lnTo>
                  <a:lnTo>
                    <a:pt x="232" y="0"/>
                  </a:lnTo>
                  <a:lnTo>
                    <a:pt x="181" y="0"/>
                  </a:lnTo>
                  <a:lnTo>
                    <a:pt x="181" y="19"/>
                  </a:lnTo>
                  <a:lnTo>
                    <a:pt x="54" y="26"/>
                  </a:lnTo>
                  <a:lnTo>
                    <a:pt x="61" y="57"/>
                  </a:lnTo>
                  <a:lnTo>
                    <a:pt x="42" y="90"/>
                  </a:lnTo>
                  <a:lnTo>
                    <a:pt x="38" y="103"/>
                  </a:lnTo>
                  <a:lnTo>
                    <a:pt x="28" y="130"/>
                  </a:lnTo>
                  <a:lnTo>
                    <a:pt x="2" y="157"/>
                  </a:lnTo>
                  <a:lnTo>
                    <a:pt x="2" y="185"/>
                  </a:lnTo>
                  <a:lnTo>
                    <a:pt x="0" y="217"/>
                  </a:lnTo>
                  <a:lnTo>
                    <a:pt x="0" y="225"/>
                  </a:lnTo>
                  <a:lnTo>
                    <a:pt x="0" y="233"/>
                  </a:lnTo>
                  <a:lnTo>
                    <a:pt x="9" y="233"/>
                  </a:lnTo>
                  <a:lnTo>
                    <a:pt x="22" y="229"/>
                  </a:lnTo>
                  <a:lnTo>
                    <a:pt x="19" y="225"/>
                  </a:lnTo>
                  <a:lnTo>
                    <a:pt x="22" y="207"/>
                  </a:lnTo>
                  <a:lnTo>
                    <a:pt x="48" y="212"/>
                  </a:lnTo>
                  <a:lnTo>
                    <a:pt x="86" y="202"/>
                  </a:lnTo>
                  <a:lnTo>
                    <a:pt x="128" y="222"/>
                  </a:lnTo>
                  <a:lnTo>
                    <a:pt x="133" y="225"/>
                  </a:lnTo>
                  <a:lnTo>
                    <a:pt x="141" y="222"/>
                  </a:lnTo>
                  <a:lnTo>
                    <a:pt x="147" y="192"/>
                  </a:lnTo>
                  <a:lnTo>
                    <a:pt x="173" y="185"/>
                  </a:lnTo>
                  <a:lnTo>
                    <a:pt x="187" y="197"/>
                  </a:lnTo>
                  <a:lnTo>
                    <a:pt x="198" y="203"/>
                  </a:lnTo>
                  <a:lnTo>
                    <a:pt x="211" y="197"/>
                  </a:lnTo>
                  <a:lnTo>
                    <a:pt x="222" y="157"/>
                  </a:lnTo>
                  <a:lnTo>
                    <a:pt x="233" y="143"/>
                  </a:lnTo>
                  <a:lnTo>
                    <a:pt x="242" y="147"/>
                  </a:lnTo>
                  <a:lnTo>
                    <a:pt x="245" y="139"/>
                  </a:lnTo>
                  <a:lnTo>
                    <a:pt x="246" y="130"/>
                  </a:lnTo>
                  <a:lnTo>
                    <a:pt x="248" y="123"/>
                  </a:lnTo>
                  <a:lnTo>
                    <a:pt x="248" y="116"/>
                  </a:lnTo>
                  <a:lnTo>
                    <a:pt x="246" y="109"/>
                  </a:lnTo>
                  <a:lnTo>
                    <a:pt x="246" y="105"/>
                  </a:lnTo>
                  <a:lnTo>
                    <a:pt x="245" y="99"/>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76" name="Freeform 1338"/>
            <p:cNvSpPr>
              <a:spLocks/>
            </p:cNvSpPr>
            <p:nvPr/>
          </p:nvSpPr>
          <p:spPr bwMode="auto">
            <a:xfrm>
              <a:off x="-1362" y="-764"/>
              <a:ext cx="230" cy="292"/>
            </a:xfrm>
            <a:custGeom>
              <a:avLst/>
              <a:gdLst/>
              <a:ahLst/>
              <a:cxnLst>
                <a:cxn ang="0">
                  <a:pos x="78" y="288"/>
                </a:cxn>
                <a:cxn ang="0">
                  <a:pos x="91" y="255"/>
                </a:cxn>
                <a:cxn ang="0">
                  <a:pos x="148" y="180"/>
                </a:cxn>
                <a:cxn ang="0">
                  <a:pos x="148" y="150"/>
                </a:cxn>
                <a:cxn ang="0">
                  <a:pos x="158" y="146"/>
                </a:cxn>
                <a:cxn ang="0">
                  <a:pos x="185" y="150"/>
                </a:cxn>
                <a:cxn ang="0">
                  <a:pos x="204" y="132"/>
                </a:cxn>
                <a:cxn ang="0">
                  <a:pos x="218" y="127"/>
                </a:cxn>
                <a:cxn ang="0">
                  <a:pos x="230" y="115"/>
                </a:cxn>
                <a:cxn ang="0">
                  <a:pos x="218" y="86"/>
                </a:cxn>
                <a:cxn ang="0">
                  <a:pos x="218" y="75"/>
                </a:cxn>
                <a:cxn ang="0">
                  <a:pos x="225" y="65"/>
                </a:cxn>
                <a:cxn ang="0">
                  <a:pos x="217" y="0"/>
                </a:cxn>
                <a:cxn ang="0">
                  <a:pos x="145" y="5"/>
                </a:cxn>
                <a:cxn ang="0">
                  <a:pos x="145" y="22"/>
                </a:cxn>
                <a:cxn ang="0">
                  <a:pos x="105" y="22"/>
                </a:cxn>
                <a:cxn ang="0">
                  <a:pos x="105" y="40"/>
                </a:cxn>
                <a:cxn ang="0">
                  <a:pos x="0" y="56"/>
                </a:cxn>
                <a:cxn ang="0">
                  <a:pos x="8" y="110"/>
                </a:cxn>
                <a:cxn ang="0">
                  <a:pos x="17" y="110"/>
                </a:cxn>
                <a:cxn ang="0">
                  <a:pos x="17" y="123"/>
                </a:cxn>
                <a:cxn ang="0">
                  <a:pos x="26" y="163"/>
                </a:cxn>
                <a:cxn ang="0">
                  <a:pos x="17" y="185"/>
                </a:cxn>
                <a:cxn ang="0">
                  <a:pos x="30" y="223"/>
                </a:cxn>
                <a:cxn ang="0">
                  <a:pos x="32" y="228"/>
                </a:cxn>
                <a:cxn ang="0">
                  <a:pos x="32" y="233"/>
                </a:cxn>
                <a:cxn ang="0">
                  <a:pos x="32" y="239"/>
                </a:cxn>
                <a:cxn ang="0">
                  <a:pos x="32" y="246"/>
                </a:cxn>
                <a:cxn ang="0">
                  <a:pos x="32" y="255"/>
                </a:cxn>
                <a:cxn ang="0">
                  <a:pos x="30" y="263"/>
                </a:cxn>
                <a:cxn ang="0">
                  <a:pos x="27" y="272"/>
                </a:cxn>
                <a:cxn ang="0">
                  <a:pos x="43" y="292"/>
                </a:cxn>
                <a:cxn ang="0">
                  <a:pos x="78" y="288"/>
                </a:cxn>
              </a:cxnLst>
              <a:rect l="0" t="0" r="r" b="b"/>
              <a:pathLst>
                <a:path w="230" h="292">
                  <a:moveTo>
                    <a:pt x="78" y="288"/>
                  </a:moveTo>
                  <a:lnTo>
                    <a:pt x="91" y="255"/>
                  </a:lnTo>
                  <a:lnTo>
                    <a:pt x="148" y="180"/>
                  </a:lnTo>
                  <a:lnTo>
                    <a:pt x="148" y="150"/>
                  </a:lnTo>
                  <a:lnTo>
                    <a:pt x="158" y="146"/>
                  </a:lnTo>
                  <a:lnTo>
                    <a:pt x="185" y="150"/>
                  </a:lnTo>
                  <a:lnTo>
                    <a:pt x="204" y="132"/>
                  </a:lnTo>
                  <a:lnTo>
                    <a:pt x="218" y="127"/>
                  </a:lnTo>
                  <a:lnTo>
                    <a:pt x="230" y="115"/>
                  </a:lnTo>
                  <a:lnTo>
                    <a:pt x="218" y="86"/>
                  </a:lnTo>
                  <a:lnTo>
                    <a:pt x="218" y="75"/>
                  </a:lnTo>
                  <a:lnTo>
                    <a:pt x="225" y="65"/>
                  </a:lnTo>
                  <a:lnTo>
                    <a:pt x="217" y="0"/>
                  </a:lnTo>
                  <a:lnTo>
                    <a:pt x="145" y="5"/>
                  </a:lnTo>
                  <a:lnTo>
                    <a:pt x="145" y="22"/>
                  </a:lnTo>
                  <a:lnTo>
                    <a:pt x="105" y="22"/>
                  </a:lnTo>
                  <a:lnTo>
                    <a:pt x="105" y="40"/>
                  </a:lnTo>
                  <a:lnTo>
                    <a:pt x="0" y="56"/>
                  </a:lnTo>
                  <a:lnTo>
                    <a:pt x="8" y="110"/>
                  </a:lnTo>
                  <a:lnTo>
                    <a:pt x="17" y="110"/>
                  </a:lnTo>
                  <a:lnTo>
                    <a:pt x="17" y="123"/>
                  </a:lnTo>
                  <a:lnTo>
                    <a:pt x="26" y="163"/>
                  </a:lnTo>
                  <a:lnTo>
                    <a:pt x="17" y="185"/>
                  </a:lnTo>
                  <a:lnTo>
                    <a:pt x="30" y="223"/>
                  </a:lnTo>
                  <a:lnTo>
                    <a:pt x="32" y="228"/>
                  </a:lnTo>
                  <a:lnTo>
                    <a:pt x="32" y="233"/>
                  </a:lnTo>
                  <a:lnTo>
                    <a:pt x="32" y="239"/>
                  </a:lnTo>
                  <a:lnTo>
                    <a:pt x="32" y="246"/>
                  </a:lnTo>
                  <a:lnTo>
                    <a:pt x="32" y="255"/>
                  </a:lnTo>
                  <a:lnTo>
                    <a:pt x="30" y="263"/>
                  </a:lnTo>
                  <a:lnTo>
                    <a:pt x="27" y="272"/>
                  </a:lnTo>
                  <a:lnTo>
                    <a:pt x="43" y="292"/>
                  </a:lnTo>
                  <a:lnTo>
                    <a:pt x="78" y="28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77" name="Freeform 1339"/>
            <p:cNvSpPr>
              <a:spLocks/>
            </p:cNvSpPr>
            <p:nvPr/>
          </p:nvSpPr>
          <p:spPr bwMode="auto">
            <a:xfrm>
              <a:off x="-1362" y="-764"/>
              <a:ext cx="230" cy="292"/>
            </a:xfrm>
            <a:custGeom>
              <a:avLst/>
              <a:gdLst/>
              <a:ahLst/>
              <a:cxnLst>
                <a:cxn ang="0">
                  <a:pos x="78" y="288"/>
                </a:cxn>
                <a:cxn ang="0">
                  <a:pos x="91" y="255"/>
                </a:cxn>
                <a:cxn ang="0">
                  <a:pos x="148" y="180"/>
                </a:cxn>
                <a:cxn ang="0">
                  <a:pos x="148" y="150"/>
                </a:cxn>
                <a:cxn ang="0">
                  <a:pos x="158" y="146"/>
                </a:cxn>
                <a:cxn ang="0">
                  <a:pos x="185" y="150"/>
                </a:cxn>
                <a:cxn ang="0">
                  <a:pos x="204" y="132"/>
                </a:cxn>
                <a:cxn ang="0">
                  <a:pos x="218" y="127"/>
                </a:cxn>
                <a:cxn ang="0">
                  <a:pos x="230" y="115"/>
                </a:cxn>
                <a:cxn ang="0">
                  <a:pos x="218" y="86"/>
                </a:cxn>
                <a:cxn ang="0">
                  <a:pos x="218" y="75"/>
                </a:cxn>
                <a:cxn ang="0">
                  <a:pos x="225" y="65"/>
                </a:cxn>
                <a:cxn ang="0">
                  <a:pos x="217" y="0"/>
                </a:cxn>
                <a:cxn ang="0">
                  <a:pos x="145" y="5"/>
                </a:cxn>
                <a:cxn ang="0">
                  <a:pos x="145" y="22"/>
                </a:cxn>
                <a:cxn ang="0">
                  <a:pos x="105" y="22"/>
                </a:cxn>
                <a:cxn ang="0">
                  <a:pos x="105" y="40"/>
                </a:cxn>
                <a:cxn ang="0">
                  <a:pos x="0" y="56"/>
                </a:cxn>
                <a:cxn ang="0">
                  <a:pos x="8" y="110"/>
                </a:cxn>
                <a:cxn ang="0">
                  <a:pos x="17" y="110"/>
                </a:cxn>
                <a:cxn ang="0">
                  <a:pos x="17" y="123"/>
                </a:cxn>
                <a:cxn ang="0">
                  <a:pos x="26" y="163"/>
                </a:cxn>
                <a:cxn ang="0">
                  <a:pos x="17" y="185"/>
                </a:cxn>
                <a:cxn ang="0">
                  <a:pos x="30" y="223"/>
                </a:cxn>
                <a:cxn ang="0">
                  <a:pos x="32" y="228"/>
                </a:cxn>
                <a:cxn ang="0">
                  <a:pos x="32" y="233"/>
                </a:cxn>
                <a:cxn ang="0">
                  <a:pos x="32" y="239"/>
                </a:cxn>
                <a:cxn ang="0">
                  <a:pos x="32" y="246"/>
                </a:cxn>
                <a:cxn ang="0">
                  <a:pos x="32" y="255"/>
                </a:cxn>
                <a:cxn ang="0">
                  <a:pos x="30" y="263"/>
                </a:cxn>
                <a:cxn ang="0">
                  <a:pos x="27" y="272"/>
                </a:cxn>
                <a:cxn ang="0">
                  <a:pos x="43" y="292"/>
                </a:cxn>
                <a:cxn ang="0">
                  <a:pos x="78" y="288"/>
                </a:cxn>
              </a:cxnLst>
              <a:rect l="0" t="0" r="r" b="b"/>
              <a:pathLst>
                <a:path w="230" h="292">
                  <a:moveTo>
                    <a:pt x="78" y="288"/>
                  </a:moveTo>
                  <a:lnTo>
                    <a:pt x="91" y="255"/>
                  </a:lnTo>
                  <a:lnTo>
                    <a:pt x="148" y="180"/>
                  </a:lnTo>
                  <a:lnTo>
                    <a:pt x="148" y="150"/>
                  </a:lnTo>
                  <a:lnTo>
                    <a:pt x="158" y="146"/>
                  </a:lnTo>
                  <a:lnTo>
                    <a:pt x="185" y="150"/>
                  </a:lnTo>
                  <a:lnTo>
                    <a:pt x="204" y="132"/>
                  </a:lnTo>
                  <a:lnTo>
                    <a:pt x="218" y="127"/>
                  </a:lnTo>
                  <a:lnTo>
                    <a:pt x="230" y="115"/>
                  </a:lnTo>
                  <a:lnTo>
                    <a:pt x="218" y="86"/>
                  </a:lnTo>
                  <a:lnTo>
                    <a:pt x="218" y="75"/>
                  </a:lnTo>
                  <a:lnTo>
                    <a:pt x="225" y="65"/>
                  </a:lnTo>
                  <a:lnTo>
                    <a:pt x="217" y="0"/>
                  </a:lnTo>
                  <a:lnTo>
                    <a:pt x="145" y="5"/>
                  </a:lnTo>
                  <a:lnTo>
                    <a:pt x="145" y="22"/>
                  </a:lnTo>
                  <a:lnTo>
                    <a:pt x="105" y="22"/>
                  </a:lnTo>
                  <a:lnTo>
                    <a:pt x="105" y="40"/>
                  </a:lnTo>
                  <a:lnTo>
                    <a:pt x="0" y="56"/>
                  </a:lnTo>
                  <a:lnTo>
                    <a:pt x="8" y="110"/>
                  </a:lnTo>
                  <a:lnTo>
                    <a:pt x="17" y="110"/>
                  </a:lnTo>
                  <a:lnTo>
                    <a:pt x="17" y="123"/>
                  </a:lnTo>
                  <a:lnTo>
                    <a:pt x="26" y="163"/>
                  </a:lnTo>
                  <a:lnTo>
                    <a:pt x="17" y="185"/>
                  </a:lnTo>
                  <a:lnTo>
                    <a:pt x="30" y="223"/>
                  </a:lnTo>
                  <a:lnTo>
                    <a:pt x="32" y="228"/>
                  </a:lnTo>
                  <a:lnTo>
                    <a:pt x="32" y="233"/>
                  </a:lnTo>
                  <a:lnTo>
                    <a:pt x="32" y="239"/>
                  </a:lnTo>
                  <a:lnTo>
                    <a:pt x="32" y="246"/>
                  </a:lnTo>
                  <a:lnTo>
                    <a:pt x="32" y="255"/>
                  </a:lnTo>
                  <a:lnTo>
                    <a:pt x="30" y="263"/>
                  </a:lnTo>
                  <a:lnTo>
                    <a:pt x="27" y="272"/>
                  </a:lnTo>
                  <a:lnTo>
                    <a:pt x="43" y="292"/>
                  </a:lnTo>
                  <a:lnTo>
                    <a:pt x="78" y="288"/>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78" name="Freeform 1340"/>
            <p:cNvSpPr>
              <a:spLocks/>
            </p:cNvSpPr>
            <p:nvPr/>
          </p:nvSpPr>
          <p:spPr bwMode="auto">
            <a:xfrm>
              <a:off x="-1553" y="-1005"/>
              <a:ext cx="210" cy="390"/>
            </a:xfrm>
            <a:custGeom>
              <a:avLst/>
              <a:gdLst/>
              <a:ahLst/>
              <a:cxnLst>
                <a:cxn ang="0">
                  <a:pos x="199" y="350"/>
                </a:cxn>
                <a:cxn ang="0">
                  <a:pos x="191" y="296"/>
                </a:cxn>
                <a:cxn ang="0">
                  <a:pos x="151" y="298"/>
                </a:cxn>
                <a:cxn ang="0">
                  <a:pos x="151" y="270"/>
                </a:cxn>
                <a:cxn ang="0">
                  <a:pos x="140" y="270"/>
                </a:cxn>
                <a:cxn ang="0">
                  <a:pos x="147" y="261"/>
                </a:cxn>
                <a:cxn ang="0">
                  <a:pos x="147" y="243"/>
                </a:cxn>
                <a:cxn ang="0">
                  <a:pos x="140" y="243"/>
                </a:cxn>
                <a:cxn ang="0">
                  <a:pos x="131" y="141"/>
                </a:cxn>
                <a:cxn ang="0">
                  <a:pos x="189" y="134"/>
                </a:cxn>
                <a:cxn ang="0">
                  <a:pos x="189" y="98"/>
                </a:cxn>
                <a:cxn ang="0">
                  <a:pos x="178" y="87"/>
                </a:cxn>
                <a:cxn ang="0">
                  <a:pos x="164" y="87"/>
                </a:cxn>
                <a:cxn ang="0">
                  <a:pos x="164" y="41"/>
                </a:cxn>
                <a:cxn ang="0">
                  <a:pos x="140" y="41"/>
                </a:cxn>
                <a:cxn ang="0">
                  <a:pos x="140" y="33"/>
                </a:cxn>
                <a:cxn ang="0">
                  <a:pos x="128" y="33"/>
                </a:cxn>
                <a:cxn ang="0">
                  <a:pos x="128" y="0"/>
                </a:cxn>
                <a:cxn ang="0">
                  <a:pos x="74" y="8"/>
                </a:cxn>
                <a:cxn ang="0">
                  <a:pos x="74" y="24"/>
                </a:cxn>
                <a:cxn ang="0">
                  <a:pos x="58" y="24"/>
                </a:cxn>
                <a:cxn ang="0">
                  <a:pos x="58" y="41"/>
                </a:cxn>
                <a:cxn ang="0">
                  <a:pos x="0" y="47"/>
                </a:cxn>
                <a:cxn ang="0">
                  <a:pos x="20" y="300"/>
                </a:cxn>
                <a:cxn ang="0">
                  <a:pos x="16" y="307"/>
                </a:cxn>
                <a:cxn ang="0">
                  <a:pos x="16" y="326"/>
                </a:cxn>
                <a:cxn ang="0">
                  <a:pos x="13" y="346"/>
                </a:cxn>
                <a:cxn ang="0">
                  <a:pos x="26" y="380"/>
                </a:cxn>
                <a:cxn ang="0">
                  <a:pos x="29" y="390"/>
                </a:cxn>
                <a:cxn ang="0">
                  <a:pos x="157" y="383"/>
                </a:cxn>
                <a:cxn ang="0">
                  <a:pos x="157" y="363"/>
                </a:cxn>
                <a:cxn ang="0">
                  <a:pos x="210" y="363"/>
                </a:cxn>
                <a:cxn ang="0">
                  <a:pos x="210" y="350"/>
                </a:cxn>
                <a:cxn ang="0">
                  <a:pos x="199" y="350"/>
                </a:cxn>
              </a:cxnLst>
              <a:rect l="0" t="0" r="r" b="b"/>
              <a:pathLst>
                <a:path w="210" h="390">
                  <a:moveTo>
                    <a:pt x="199" y="350"/>
                  </a:moveTo>
                  <a:lnTo>
                    <a:pt x="191" y="296"/>
                  </a:lnTo>
                  <a:lnTo>
                    <a:pt x="151" y="298"/>
                  </a:lnTo>
                  <a:lnTo>
                    <a:pt x="151" y="270"/>
                  </a:lnTo>
                  <a:lnTo>
                    <a:pt x="140" y="270"/>
                  </a:lnTo>
                  <a:lnTo>
                    <a:pt x="147" y="261"/>
                  </a:lnTo>
                  <a:lnTo>
                    <a:pt x="147" y="243"/>
                  </a:lnTo>
                  <a:lnTo>
                    <a:pt x="140" y="243"/>
                  </a:lnTo>
                  <a:lnTo>
                    <a:pt x="131" y="141"/>
                  </a:lnTo>
                  <a:lnTo>
                    <a:pt x="189" y="134"/>
                  </a:lnTo>
                  <a:lnTo>
                    <a:pt x="189" y="98"/>
                  </a:lnTo>
                  <a:lnTo>
                    <a:pt x="178" y="87"/>
                  </a:lnTo>
                  <a:lnTo>
                    <a:pt x="164" y="87"/>
                  </a:lnTo>
                  <a:lnTo>
                    <a:pt x="164" y="41"/>
                  </a:lnTo>
                  <a:lnTo>
                    <a:pt x="140" y="41"/>
                  </a:lnTo>
                  <a:lnTo>
                    <a:pt x="140" y="33"/>
                  </a:lnTo>
                  <a:lnTo>
                    <a:pt x="128" y="33"/>
                  </a:lnTo>
                  <a:lnTo>
                    <a:pt x="128" y="0"/>
                  </a:lnTo>
                  <a:lnTo>
                    <a:pt x="74" y="8"/>
                  </a:lnTo>
                  <a:lnTo>
                    <a:pt x="74" y="24"/>
                  </a:lnTo>
                  <a:lnTo>
                    <a:pt x="58" y="24"/>
                  </a:lnTo>
                  <a:lnTo>
                    <a:pt x="58" y="41"/>
                  </a:lnTo>
                  <a:lnTo>
                    <a:pt x="0" y="47"/>
                  </a:lnTo>
                  <a:lnTo>
                    <a:pt x="20" y="300"/>
                  </a:lnTo>
                  <a:lnTo>
                    <a:pt x="16" y="307"/>
                  </a:lnTo>
                  <a:lnTo>
                    <a:pt x="16" y="326"/>
                  </a:lnTo>
                  <a:lnTo>
                    <a:pt x="13" y="346"/>
                  </a:lnTo>
                  <a:lnTo>
                    <a:pt x="26" y="380"/>
                  </a:lnTo>
                  <a:lnTo>
                    <a:pt x="29" y="390"/>
                  </a:lnTo>
                  <a:lnTo>
                    <a:pt x="157" y="383"/>
                  </a:lnTo>
                  <a:lnTo>
                    <a:pt x="157" y="363"/>
                  </a:lnTo>
                  <a:lnTo>
                    <a:pt x="210" y="363"/>
                  </a:lnTo>
                  <a:lnTo>
                    <a:pt x="210" y="350"/>
                  </a:lnTo>
                  <a:lnTo>
                    <a:pt x="199" y="35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79" name="Freeform 1341"/>
            <p:cNvSpPr>
              <a:spLocks/>
            </p:cNvSpPr>
            <p:nvPr/>
          </p:nvSpPr>
          <p:spPr bwMode="auto">
            <a:xfrm>
              <a:off x="-1553" y="-1005"/>
              <a:ext cx="210" cy="390"/>
            </a:xfrm>
            <a:custGeom>
              <a:avLst/>
              <a:gdLst/>
              <a:ahLst/>
              <a:cxnLst>
                <a:cxn ang="0">
                  <a:pos x="199" y="350"/>
                </a:cxn>
                <a:cxn ang="0">
                  <a:pos x="191" y="296"/>
                </a:cxn>
                <a:cxn ang="0">
                  <a:pos x="151" y="298"/>
                </a:cxn>
                <a:cxn ang="0">
                  <a:pos x="151" y="270"/>
                </a:cxn>
                <a:cxn ang="0">
                  <a:pos x="140" y="270"/>
                </a:cxn>
                <a:cxn ang="0">
                  <a:pos x="147" y="261"/>
                </a:cxn>
                <a:cxn ang="0">
                  <a:pos x="147" y="243"/>
                </a:cxn>
                <a:cxn ang="0">
                  <a:pos x="140" y="243"/>
                </a:cxn>
                <a:cxn ang="0">
                  <a:pos x="131" y="141"/>
                </a:cxn>
                <a:cxn ang="0">
                  <a:pos x="189" y="134"/>
                </a:cxn>
                <a:cxn ang="0">
                  <a:pos x="189" y="98"/>
                </a:cxn>
                <a:cxn ang="0">
                  <a:pos x="178" y="87"/>
                </a:cxn>
                <a:cxn ang="0">
                  <a:pos x="164" y="87"/>
                </a:cxn>
                <a:cxn ang="0">
                  <a:pos x="164" y="41"/>
                </a:cxn>
                <a:cxn ang="0">
                  <a:pos x="140" y="41"/>
                </a:cxn>
                <a:cxn ang="0">
                  <a:pos x="140" y="33"/>
                </a:cxn>
                <a:cxn ang="0">
                  <a:pos x="128" y="33"/>
                </a:cxn>
                <a:cxn ang="0">
                  <a:pos x="128" y="0"/>
                </a:cxn>
                <a:cxn ang="0">
                  <a:pos x="74" y="8"/>
                </a:cxn>
                <a:cxn ang="0">
                  <a:pos x="74" y="24"/>
                </a:cxn>
                <a:cxn ang="0">
                  <a:pos x="58" y="24"/>
                </a:cxn>
                <a:cxn ang="0">
                  <a:pos x="58" y="41"/>
                </a:cxn>
                <a:cxn ang="0">
                  <a:pos x="0" y="47"/>
                </a:cxn>
                <a:cxn ang="0">
                  <a:pos x="20" y="300"/>
                </a:cxn>
                <a:cxn ang="0">
                  <a:pos x="16" y="307"/>
                </a:cxn>
                <a:cxn ang="0">
                  <a:pos x="16" y="326"/>
                </a:cxn>
                <a:cxn ang="0">
                  <a:pos x="13" y="346"/>
                </a:cxn>
                <a:cxn ang="0">
                  <a:pos x="26" y="380"/>
                </a:cxn>
                <a:cxn ang="0">
                  <a:pos x="29" y="390"/>
                </a:cxn>
                <a:cxn ang="0">
                  <a:pos x="157" y="383"/>
                </a:cxn>
                <a:cxn ang="0">
                  <a:pos x="157" y="363"/>
                </a:cxn>
                <a:cxn ang="0">
                  <a:pos x="210" y="363"/>
                </a:cxn>
                <a:cxn ang="0">
                  <a:pos x="210" y="350"/>
                </a:cxn>
                <a:cxn ang="0">
                  <a:pos x="199" y="350"/>
                </a:cxn>
              </a:cxnLst>
              <a:rect l="0" t="0" r="r" b="b"/>
              <a:pathLst>
                <a:path w="210" h="390">
                  <a:moveTo>
                    <a:pt x="199" y="350"/>
                  </a:moveTo>
                  <a:lnTo>
                    <a:pt x="191" y="296"/>
                  </a:lnTo>
                  <a:lnTo>
                    <a:pt x="151" y="298"/>
                  </a:lnTo>
                  <a:lnTo>
                    <a:pt x="151" y="270"/>
                  </a:lnTo>
                  <a:lnTo>
                    <a:pt x="140" y="270"/>
                  </a:lnTo>
                  <a:lnTo>
                    <a:pt x="147" y="261"/>
                  </a:lnTo>
                  <a:lnTo>
                    <a:pt x="147" y="243"/>
                  </a:lnTo>
                  <a:lnTo>
                    <a:pt x="140" y="243"/>
                  </a:lnTo>
                  <a:lnTo>
                    <a:pt x="131" y="141"/>
                  </a:lnTo>
                  <a:lnTo>
                    <a:pt x="189" y="134"/>
                  </a:lnTo>
                  <a:lnTo>
                    <a:pt x="189" y="98"/>
                  </a:lnTo>
                  <a:lnTo>
                    <a:pt x="178" y="87"/>
                  </a:lnTo>
                  <a:lnTo>
                    <a:pt x="164" y="87"/>
                  </a:lnTo>
                  <a:lnTo>
                    <a:pt x="164" y="41"/>
                  </a:lnTo>
                  <a:lnTo>
                    <a:pt x="140" y="41"/>
                  </a:lnTo>
                  <a:lnTo>
                    <a:pt x="140" y="33"/>
                  </a:lnTo>
                  <a:lnTo>
                    <a:pt x="128" y="33"/>
                  </a:lnTo>
                  <a:lnTo>
                    <a:pt x="128" y="0"/>
                  </a:lnTo>
                  <a:lnTo>
                    <a:pt x="74" y="8"/>
                  </a:lnTo>
                  <a:lnTo>
                    <a:pt x="74" y="24"/>
                  </a:lnTo>
                  <a:lnTo>
                    <a:pt x="58" y="24"/>
                  </a:lnTo>
                  <a:lnTo>
                    <a:pt x="58" y="41"/>
                  </a:lnTo>
                  <a:lnTo>
                    <a:pt x="0" y="47"/>
                  </a:lnTo>
                  <a:lnTo>
                    <a:pt x="20" y="300"/>
                  </a:lnTo>
                  <a:lnTo>
                    <a:pt x="16" y="307"/>
                  </a:lnTo>
                  <a:lnTo>
                    <a:pt x="16" y="326"/>
                  </a:lnTo>
                  <a:lnTo>
                    <a:pt x="13" y="346"/>
                  </a:lnTo>
                  <a:lnTo>
                    <a:pt x="26" y="380"/>
                  </a:lnTo>
                  <a:lnTo>
                    <a:pt x="29" y="390"/>
                  </a:lnTo>
                  <a:lnTo>
                    <a:pt x="157" y="383"/>
                  </a:lnTo>
                  <a:lnTo>
                    <a:pt x="157" y="363"/>
                  </a:lnTo>
                  <a:lnTo>
                    <a:pt x="210" y="363"/>
                  </a:lnTo>
                  <a:lnTo>
                    <a:pt x="210" y="350"/>
                  </a:lnTo>
                  <a:lnTo>
                    <a:pt x="199" y="35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0" name="Freeform 1342"/>
            <p:cNvSpPr>
              <a:spLocks/>
            </p:cNvSpPr>
            <p:nvPr/>
          </p:nvSpPr>
          <p:spPr bwMode="auto">
            <a:xfrm>
              <a:off x="-1569" y="-1165"/>
              <a:ext cx="159" cy="208"/>
            </a:xfrm>
            <a:custGeom>
              <a:avLst/>
              <a:gdLst/>
              <a:ahLst/>
              <a:cxnLst>
                <a:cxn ang="0">
                  <a:pos x="74" y="184"/>
                </a:cxn>
                <a:cxn ang="0">
                  <a:pos x="90" y="184"/>
                </a:cxn>
                <a:cxn ang="0">
                  <a:pos x="90" y="168"/>
                </a:cxn>
                <a:cxn ang="0">
                  <a:pos x="144" y="160"/>
                </a:cxn>
                <a:cxn ang="0">
                  <a:pos x="159" y="160"/>
                </a:cxn>
                <a:cxn ang="0">
                  <a:pos x="148" y="63"/>
                </a:cxn>
                <a:cxn ang="0">
                  <a:pos x="135" y="63"/>
                </a:cxn>
                <a:cxn ang="0">
                  <a:pos x="135" y="0"/>
                </a:cxn>
                <a:cxn ang="0">
                  <a:pos x="89" y="4"/>
                </a:cxn>
                <a:cxn ang="0">
                  <a:pos x="80" y="13"/>
                </a:cxn>
                <a:cxn ang="0">
                  <a:pos x="57" y="23"/>
                </a:cxn>
                <a:cxn ang="0">
                  <a:pos x="44" y="30"/>
                </a:cxn>
                <a:cxn ang="0">
                  <a:pos x="19" y="34"/>
                </a:cxn>
                <a:cxn ang="0">
                  <a:pos x="0" y="20"/>
                </a:cxn>
                <a:cxn ang="0">
                  <a:pos x="16" y="208"/>
                </a:cxn>
                <a:cxn ang="0">
                  <a:pos x="74" y="201"/>
                </a:cxn>
                <a:cxn ang="0">
                  <a:pos x="74" y="184"/>
                </a:cxn>
              </a:cxnLst>
              <a:rect l="0" t="0" r="r" b="b"/>
              <a:pathLst>
                <a:path w="159" h="208">
                  <a:moveTo>
                    <a:pt x="74" y="184"/>
                  </a:moveTo>
                  <a:lnTo>
                    <a:pt x="90" y="184"/>
                  </a:lnTo>
                  <a:lnTo>
                    <a:pt x="90" y="168"/>
                  </a:lnTo>
                  <a:lnTo>
                    <a:pt x="144" y="160"/>
                  </a:lnTo>
                  <a:lnTo>
                    <a:pt x="159" y="160"/>
                  </a:lnTo>
                  <a:lnTo>
                    <a:pt x="148" y="63"/>
                  </a:lnTo>
                  <a:lnTo>
                    <a:pt x="135" y="63"/>
                  </a:lnTo>
                  <a:lnTo>
                    <a:pt x="135" y="0"/>
                  </a:lnTo>
                  <a:lnTo>
                    <a:pt x="89" y="4"/>
                  </a:lnTo>
                  <a:lnTo>
                    <a:pt x="80" y="13"/>
                  </a:lnTo>
                  <a:lnTo>
                    <a:pt x="57" y="23"/>
                  </a:lnTo>
                  <a:lnTo>
                    <a:pt x="44" y="30"/>
                  </a:lnTo>
                  <a:lnTo>
                    <a:pt x="19" y="34"/>
                  </a:lnTo>
                  <a:lnTo>
                    <a:pt x="0" y="20"/>
                  </a:lnTo>
                  <a:lnTo>
                    <a:pt x="16" y="208"/>
                  </a:lnTo>
                  <a:lnTo>
                    <a:pt x="74" y="201"/>
                  </a:lnTo>
                  <a:lnTo>
                    <a:pt x="74" y="18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1" name="Freeform 1343"/>
            <p:cNvSpPr>
              <a:spLocks/>
            </p:cNvSpPr>
            <p:nvPr/>
          </p:nvSpPr>
          <p:spPr bwMode="auto">
            <a:xfrm>
              <a:off x="-1569" y="-1165"/>
              <a:ext cx="159" cy="208"/>
            </a:xfrm>
            <a:custGeom>
              <a:avLst/>
              <a:gdLst/>
              <a:ahLst/>
              <a:cxnLst>
                <a:cxn ang="0">
                  <a:pos x="74" y="184"/>
                </a:cxn>
                <a:cxn ang="0">
                  <a:pos x="90" y="184"/>
                </a:cxn>
                <a:cxn ang="0">
                  <a:pos x="90" y="168"/>
                </a:cxn>
                <a:cxn ang="0">
                  <a:pos x="144" y="160"/>
                </a:cxn>
                <a:cxn ang="0">
                  <a:pos x="159" y="160"/>
                </a:cxn>
                <a:cxn ang="0">
                  <a:pos x="148" y="63"/>
                </a:cxn>
                <a:cxn ang="0">
                  <a:pos x="135" y="63"/>
                </a:cxn>
                <a:cxn ang="0">
                  <a:pos x="135" y="0"/>
                </a:cxn>
                <a:cxn ang="0">
                  <a:pos x="89" y="4"/>
                </a:cxn>
                <a:cxn ang="0">
                  <a:pos x="80" y="13"/>
                </a:cxn>
                <a:cxn ang="0">
                  <a:pos x="57" y="23"/>
                </a:cxn>
                <a:cxn ang="0">
                  <a:pos x="44" y="30"/>
                </a:cxn>
                <a:cxn ang="0">
                  <a:pos x="19" y="34"/>
                </a:cxn>
                <a:cxn ang="0">
                  <a:pos x="0" y="20"/>
                </a:cxn>
                <a:cxn ang="0">
                  <a:pos x="16" y="208"/>
                </a:cxn>
                <a:cxn ang="0">
                  <a:pos x="74" y="201"/>
                </a:cxn>
                <a:cxn ang="0">
                  <a:pos x="74" y="184"/>
                </a:cxn>
              </a:cxnLst>
              <a:rect l="0" t="0" r="r" b="b"/>
              <a:pathLst>
                <a:path w="159" h="208">
                  <a:moveTo>
                    <a:pt x="74" y="184"/>
                  </a:moveTo>
                  <a:lnTo>
                    <a:pt x="90" y="184"/>
                  </a:lnTo>
                  <a:lnTo>
                    <a:pt x="90" y="168"/>
                  </a:lnTo>
                  <a:lnTo>
                    <a:pt x="144" y="160"/>
                  </a:lnTo>
                  <a:lnTo>
                    <a:pt x="159" y="160"/>
                  </a:lnTo>
                  <a:lnTo>
                    <a:pt x="148" y="63"/>
                  </a:lnTo>
                  <a:lnTo>
                    <a:pt x="135" y="63"/>
                  </a:lnTo>
                  <a:lnTo>
                    <a:pt x="135" y="0"/>
                  </a:lnTo>
                  <a:lnTo>
                    <a:pt x="89" y="4"/>
                  </a:lnTo>
                  <a:lnTo>
                    <a:pt x="80" y="13"/>
                  </a:lnTo>
                  <a:lnTo>
                    <a:pt x="57" y="23"/>
                  </a:lnTo>
                  <a:lnTo>
                    <a:pt x="44" y="30"/>
                  </a:lnTo>
                  <a:lnTo>
                    <a:pt x="19" y="34"/>
                  </a:lnTo>
                  <a:lnTo>
                    <a:pt x="0" y="20"/>
                  </a:lnTo>
                  <a:lnTo>
                    <a:pt x="16" y="208"/>
                  </a:lnTo>
                  <a:lnTo>
                    <a:pt x="74" y="201"/>
                  </a:lnTo>
                  <a:lnTo>
                    <a:pt x="74" y="184"/>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2" name="Freeform 1344"/>
            <p:cNvSpPr>
              <a:spLocks/>
            </p:cNvSpPr>
            <p:nvPr/>
          </p:nvSpPr>
          <p:spPr bwMode="auto">
            <a:xfrm>
              <a:off x="-1434" y="-1180"/>
              <a:ext cx="145" cy="236"/>
            </a:xfrm>
            <a:custGeom>
              <a:avLst/>
              <a:gdLst/>
              <a:ahLst/>
              <a:cxnLst>
                <a:cxn ang="0">
                  <a:pos x="127" y="148"/>
                </a:cxn>
                <a:cxn ang="0">
                  <a:pos x="127" y="118"/>
                </a:cxn>
                <a:cxn ang="0">
                  <a:pos x="133" y="110"/>
                </a:cxn>
                <a:cxn ang="0">
                  <a:pos x="115" y="0"/>
                </a:cxn>
                <a:cxn ang="0">
                  <a:pos x="0" y="13"/>
                </a:cxn>
                <a:cxn ang="0">
                  <a:pos x="0" y="76"/>
                </a:cxn>
                <a:cxn ang="0">
                  <a:pos x="13" y="76"/>
                </a:cxn>
                <a:cxn ang="0">
                  <a:pos x="24" y="173"/>
                </a:cxn>
                <a:cxn ang="0">
                  <a:pos x="9" y="173"/>
                </a:cxn>
                <a:cxn ang="0">
                  <a:pos x="9" y="206"/>
                </a:cxn>
                <a:cxn ang="0">
                  <a:pos x="21" y="206"/>
                </a:cxn>
                <a:cxn ang="0">
                  <a:pos x="21" y="215"/>
                </a:cxn>
                <a:cxn ang="0">
                  <a:pos x="45" y="215"/>
                </a:cxn>
                <a:cxn ang="0">
                  <a:pos x="45" y="236"/>
                </a:cxn>
                <a:cxn ang="0">
                  <a:pos x="118" y="236"/>
                </a:cxn>
                <a:cxn ang="0">
                  <a:pos x="118" y="215"/>
                </a:cxn>
                <a:cxn ang="0">
                  <a:pos x="145" y="215"/>
                </a:cxn>
                <a:cxn ang="0">
                  <a:pos x="136" y="148"/>
                </a:cxn>
                <a:cxn ang="0">
                  <a:pos x="127" y="148"/>
                </a:cxn>
              </a:cxnLst>
              <a:rect l="0" t="0" r="r" b="b"/>
              <a:pathLst>
                <a:path w="145" h="236">
                  <a:moveTo>
                    <a:pt x="127" y="148"/>
                  </a:moveTo>
                  <a:lnTo>
                    <a:pt x="127" y="118"/>
                  </a:lnTo>
                  <a:lnTo>
                    <a:pt x="133" y="110"/>
                  </a:lnTo>
                  <a:lnTo>
                    <a:pt x="115" y="0"/>
                  </a:lnTo>
                  <a:lnTo>
                    <a:pt x="0" y="13"/>
                  </a:lnTo>
                  <a:lnTo>
                    <a:pt x="0" y="76"/>
                  </a:lnTo>
                  <a:lnTo>
                    <a:pt x="13" y="76"/>
                  </a:lnTo>
                  <a:lnTo>
                    <a:pt x="24" y="173"/>
                  </a:lnTo>
                  <a:lnTo>
                    <a:pt x="9" y="173"/>
                  </a:lnTo>
                  <a:lnTo>
                    <a:pt x="9" y="206"/>
                  </a:lnTo>
                  <a:lnTo>
                    <a:pt x="21" y="206"/>
                  </a:lnTo>
                  <a:lnTo>
                    <a:pt x="21" y="215"/>
                  </a:lnTo>
                  <a:lnTo>
                    <a:pt x="45" y="215"/>
                  </a:lnTo>
                  <a:lnTo>
                    <a:pt x="45" y="236"/>
                  </a:lnTo>
                  <a:lnTo>
                    <a:pt x="118" y="236"/>
                  </a:lnTo>
                  <a:lnTo>
                    <a:pt x="118" y="215"/>
                  </a:lnTo>
                  <a:lnTo>
                    <a:pt x="145" y="215"/>
                  </a:lnTo>
                  <a:lnTo>
                    <a:pt x="136" y="148"/>
                  </a:lnTo>
                  <a:lnTo>
                    <a:pt x="127" y="14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3" name="Freeform 1345"/>
            <p:cNvSpPr>
              <a:spLocks/>
            </p:cNvSpPr>
            <p:nvPr/>
          </p:nvSpPr>
          <p:spPr bwMode="auto">
            <a:xfrm>
              <a:off x="-1434" y="-1180"/>
              <a:ext cx="145" cy="236"/>
            </a:xfrm>
            <a:custGeom>
              <a:avLst/>
              <a:gdLst/>
              <a:ahLst/>
              <a:cxnLst>
                <a:cxn ang="0">
                  <a:pos x="127" y="148"/>
                </a:cxn>
                <a:cxn ang="0">
                  <a:pos x="127" y="118"/>
                </a:cxn>
                <a:cxn ang="0">
                  <a:pos x="133" y="110"/>
                </a:cxn>
                <a:cxn ang="0">
                  <a:pos x="115" y="0"/>
                </a:cxn>
                <a:cxn ang="0">
                  <a:pos x="0" y="13"/>
                </a:cxn>
                <a:cxn ang="0">
                  <a:pos x="0" y="76"/>
                </a:cxn>
                <a:cxn ang="0">
                  <a:pos x="13" y="76"/>
                </a:cxn>
                <a:cxn ang="0">
                  <a:pos x="24" y="173"/>
                </a:cxn>
                <a:cxn ang="0">
                  <a:pos x="9" y="173"/>
                </a:cxn>
                <a:cxn ang="0">
                  <a:pos x="9" y="206"/>
                </a:cxn>
                <a:cxn ang="0">
                  <a:pos x="21" y="206"/>
                </a:cxn>
                <a:cxn ang="0">
                  <a:pos x="21" y="215"/>
                </a:cxn>
                <a:cxn ang="0">
                  <a:pos x="45" y="215"/>
                </a:cxn>
                <a:cxn ang="0">
                  <a:pos x="45" y="236"/>
                </a:cxn>
                <a:cxn ang="0">
                  <a:pos x="118" y="236"/>
                </a:cxn>
                <a:cxn ang="0">
                  <a:pos x="118" y="215"/>
                </a:cxn>
                <a:cxn ang="0">
                  <a:pos x="145" y="215"/>
                </a:cxn>
                <a:cxn ang="0">
                  <a:pos x="136" y="148"/>
                </a:cxn>
                <a:cxn ang="0">
                  <a:pos x="127" y="148"/>
                </a:cxn>
              </a:cxnLst>
              <a:rect l="0" t="0" r="r" b="b"/>
              <a:pathLst>
                <a:path w="145" h="236">
                  <a:moveTo>
                    <a:pt x="127" y="148"/>
                  </a:moveTo>
                  <a:lnTo>
                    <a:pt x="127" y="118"/>
                  </a:lnTo>
                  <a:lnTo>
                    <a:pt x="133" y="110"/>
                  </a:lnTo>
                  <a:lnTo>
                    <a:pt x="115" y="0"/>
                  </a:lnTo>
                  <a:lnTo>
                    <a:pt x="0" y="13"/>
                  </a:lnTo>
                  <a:lnTo>
                    <a:pt x="0" y="76"/>
                  </a:lnTo>
                  <a:lnTo>
                    <a:pt x="13" y="76"/>
                  </a:lnTo>
                  <a:lnTo>
                    <a:pt x="24" y="173"/>
                  </a:lnTo>
                  <a:lnTo>
                    <a:pt x="9" y="173"/>
                  </a:lnTo>
                  <a:lnTo>
                    <a:pt x="9" y="206"/>
                  </a:lnTo>
                  <a:lnTo>
                    <a:pt x="21" y="206"/>
                  </a:lnTo>
                  <a:lnTo>
                    <a:pt x="21" y="215"/>
                  </a:lnTo>
                  <a:lnTo>
                    <a:pt x="45" y="215"/>
                  </a:lnTo>
                  <a:lnTo>
                    <a:pt x="45" y="236"/>
                  </a:lnTo>
                  <a:lnTo>
                    <a:pt x="118" y="236"/>
                  </a:lnTo>
                  <a:lnTo>
                    <a:pt x="118" y="215"/>
                  </a:lnTo>
                  <a:lnTo>
                    <a:pt x="145" y="215"/>
                  </a:lnTo>
                  <a:lnTo>
                    <a:pt x="136" y="148"/>
                  </a:lnTo>
                  <a:lnTo>
                    <a:pt x="127" y="148"/>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4" name="Freeform 1346"/>
            <p:cNvSpPr>
              <a:spLocks/>
            </p:cNvSpPr>
            <p:nvPr/>
          </p:nvSpPr>
          <p:spPr bwMode="auto">
            <a:xfrm>
              <a:off x="-1319" y="-1194"/>
              <a:ext cx="150" cy="243"/>
            </a:xfrm>
            <a:custGeom>
              <a:avLst/>
              <a:gdLst/>
              <a:ahLst/>
              <a:cxnLst>
                <a:cxn ang="0">
                  <a:pos x="57" y="243"/>
                </a:cxn>
                <a:cxn ang="0">
                  <a:pos x="150" y="229"/>
                </a:cxn>
                <a:cxn ang="0">
                  <a:pos x="124" y="13"/>
                </a:cxn>
                <a:cxn ang="0">
                  <a:pos x="124" y="0"/>
                </a:cxn>
                <a:cxn ang="0">
                  <a:pos x="0" y="14"/>
                </a:cxn>
                <a:cxn ang="0">
                  <a:pos x="18" y="124"/>
                </a:cxn>
                <a:cxn ang="0">
                  <a:pos x="11" y="132"/>
                </a:cxn>
                <a:cxn ang="0">
                  <a:pos x="11" y="162"/>
                </a:cxn>
                <a:cxn ang="0">
                  <a:pos x="19" y="162"/>
                </a:cxn>
                <a:cxn ang="0">
                  <a:pos x="28" y="229"/>
                </a:cxn>
                <a:cxn ang="0">
                  <a:pos x="57" y="229"/>
                </a:cxn>
                <a:cxn ang="0">
                  <a:pos x="57" y="243"/>
                </a:cxn>
              </a:cxnLst>
              <a:rect l="0" t="0" r="r" b="b"/>
              <a:pathLst>
                <a:path w="150" h="243">
                  <a:moveTo>
                    <a:pt x="57" y="243"/>
                  </a:moveTo>
                  <a:lnTo>
                    <a:pt x="150" y="229"/>
                  </a:lnTo>
                  <a:lnTo>
                    <a:pt x="124" y="13"/>
                  </a:lnTo>
                  <a:lnTo>
                    <a:pt x="124" y="0"/>
                  </a:lnTo>
                  <a:lnTo>
                    <a:pt x="0" y="14"/>
                  </a:lnTo>
                  <a:lnTo>
                    <a:pt x="18" y="124"/>
                  </a:lnTo>
                  <a:lnTo>
                    <a:pt x="11" y="132"/>
                  </a:lnTo>
                  <a:lnTo>
                    <a:pt x="11" y="162"/>
                  </a:lnTo>
                  <a:lnTo>
                    <a:pt x="19" y="162"/>
                  </a:lnTo>
                  <a:lnTo>
                    <a:pt x="28" y="229"/>
                  </a:lnTo>
                  <a:lnTo>
                    <a:pt x="57" y="229"/>
                  </a:lnTo>
                  <a:lnTo>
                    <a:pt x="57" y="24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5" name="Freeform 1347"/>
            <p:cNvSpPr>
              <a:spLocks/>
            </p:cNvSpPr>
            <p:nvPr/>
          </p:nvSpPr>
          <p:spPr bwMode="auto">
            <a:xfrm>
              <a:off x="-1319" y="-1194"/>
              <a:ext cx="150" cy="243"/>
            </a:xfrm>
            <a:custGeom>
              <a:avLst/>
              <a:gdLst/>
              <a:ahLst/>
              <a:cxnLst>
                <a:cxn ang="0">
                  <a:pos x="57" y="243"/>
                </a:cxn>
                <a:cxn ang="0">
                  <a:pos x="150" y="229"/>
                </a:cxn>
                <a:cxn ang="0">
                  <a:pos x="124" y="13"/>
                </a:cxn>
                <a:cxn ang="0">
                  <a:pos x="124" y="0"/>
                </a:cxn>
                <a:cxn ang="0">
                  <a:pos x="0" y="14"/>
                </a:cxn>
                <a:cxn ang="0">
                  <a:pos x="18" y="124"/>
                </a:cxn>
                <a:cxn ang="0">
                  <a:pos x="11" y="132"/>
                </a:cxn>
                <a:cxn ang="0">
                  <a:pos x="11" y="162"/>
                </a:cxn>
                <a:cxn ang="0">
                  <a:pos x="19" y="162"/>
                </a:cxn>
                <a:cxn ang="0">
                  <a:pos x="28" y="229"/>
                </a:cxn>
                <a:cxn ang="0">
                  <a:pos x="57" y="229"/>
                </a:cxn>
                <a:cxn ang="0">
                  <a:pos x="57" y="243"/>
                </a:cxn>
              </a:cxnLst>
              <a:rect l="0" t="0" r="r" b="b"/>
              <a:pathLst>
                <a:path w="150" h="243">
                  <a:moveTo>
                    <a:pt x="57" y="243"/>
                  </a:moveTo>
                  <a:lnTo>
                    <a:pt x="150" y="229"/>
                  </a:lnTo>
                  <a:lnTo>
                    <a:pt x="124" y="13"/>
                  </a:lnTo>
                  <a:lnTo>
                    <a:pt x="124" y="0"/>
                  </a:lnTo>
                  <a:lnTo>
                    <a:pt x="0" y="14"/>
                  </a:lnTo>
                  <a:lnTo>
                    <a:pt x="18" y="124"/>
                  </a:lnTo>
                  <a:lnTo>
                    <a:pt x="11" y="132"/>
                  </a:lnTo>
                  <a:lnTo>
                    <a:pt x="11" y="162"/>
                  </a:lnTo>
                  <a:lnTo>
                    <a:pt x="19" y="162"/>
                  </a:lnTo>
                  <a:lnTo>
                    <a:pt x="28" y="229"/>
                  </a:lnTo>
                  <a:lnTo>
                    <a:pt x="57" y="229"/>
                  </a:lnTo>
                  <a:lnTo>
                    <a:pt x="57" y="243"/>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6" name="Freeform 1348"/>
            <p:cNvSpPr>
              <a:spLocks/>
            </p:cNvSpPr>
            <p:nvPr/>
          </p:nvSpPr>
          <p:spPr bwMode="auto">
            <a:xfrm>
              <a:off x="-1389" y="-965"/>
              <a:ext cx="245" cy="223"/>
            </a:xfrm>
            <a:custGeom>
              <a:avLst/>
              <a:gdLst/>
              <a:ahLst/>
              <a:cxnLst>
                <a:cxn ang="0">
                  <a:pos x="220" y="0"/>
                </a:cxn>
                <a:cxn ang="0">
                  <a:pos x="127" y="13"/>
                </a:cxn>
                <a:cxn ang="0">
                  <a:pos x="127" y="0"/>
                </a:cxn>
                <a:cxn ang="0">
                  <a:pos x="73" y="0"/>
                </a:cxn>
                <a:cxn ang="0">
                  <a:pos x="73" y="20"/>
                </a:cxn>
                <a:cxn ang="0">
                  <a:pos x="0" y="20"/>
                </a:cxn>
                <a:cxn ang="0">
                  <a:pos x="0" y="46"/>
                </a:cxn>
                <a:cxn ang="0">
                  <a:pos x="14" y="46"/>
                </a:cxn>
                <a:cxn ang="0">
                  <a:pos x="25" y="57"/>
                </a:cxn>
                <a:cxn ang="0">
                  <a:pos x="25" y="80"/>
                </a:cxn>
                <a:cxn ang="0">
                  <a:pos x="81" y="80"/>
                </a:cxn>
                <a:cxn ang="0">
                  <a:pos x="81" y="134"/>
                </a:cxn>
                <a:cxn ang="0">
                  <a:pos x="129" y="128"/>
                </a:cxn>
                <a:cxn ang="0">
                  <a:pos x="129" y="160"/>
                </a:cxn>
                <a:cxn ang="0">
                  <a:pos x="118" y="160"/>
                </a:cxn>
                <a:cxn ang="0">
                  <a:pos x="132" y="223"/>
                </a:cxn>
                <a:cxn ang="0">
                  <a:pos x="172" y="223"/>
                </a:cxn>
                <a:cxn ang="0">
                  <a:pos x="172" y="204"/>
                </a:cxn>
                <a:cxn ang="0">
                  <a:pos x="245" y="200"/>
                </a:cxn>
                <a:cxn ang="0">
                  <a:pos x="220" y="0"/>
                </a:cxn>
              </a:cxnLst>
              <a:rect l="0" t="0" r="r" b="b"/>
              <a:pathLst>
                <a:path w="245" h="223">
                  <a:moveTo>
                    <a:pt x="220" y="0"/>
                  </a:moveTo>
                  <a:lnTo>
                    <a:pt x="127" y="13"/>
                  </a:lnTo>
                  <a:lnTo>
                    <a:pt x="127" y="0"/>
                  </a:lnTo>
                  <a:lnTo>
                    <a:pt x="73" y="0"/>
                  </a:lnTo>
                  <a:lnTo>
                    <a:pt x="73" y="20"/>
                  </a:lnTo>
                  <a:lnTo>
                    <a:pt x="0" y="20"/>
                  </a:lnTo>
                  <a:lnTo>
                    <a:pt x="0" y="46"/>
                  </a:lnTo>
                  <a:lnTo>
                    <a:pt x="14" y="46"/>
                  </a:lnTo>
                  <a:lnTo>
                    <a:pt x="25" y="57"/>
                  </a:lnTo>
                  <a:lnTo>
                    <a:pt x="25" y="80"/>
                  </a:lnTo>
                  <a:lnTo>
                    <a:pt x="81" y="80"/>
                  </a:lnTo>
                  <a:lnTo>
                    <a:pt x="81" y="134"/>
                  </a:lnTo>
                  <a:lnTo>
                    <a:pt x="129" y="128"/>
                  </a:lnTo>
                  <a:lnTo>
                    <a:pt x="129" y="160"/>
                  </a:lnTo>
                  <a:lnTo>
                    <a:pt x="118" y="160"/>
                  </a:lnTo>
                  <a:lnTo>
                    <a:pt x="132" y="223"/>
                  </a:lnTo>
                  <a:lnTo>
                    <a:pt x="172" y="223"/>
                  </a:lnTo>
                  <a:lnTo>
                    <a:pt x="172" y="204"/>
                  </a:lnTo>
                  <a:lnTo>
                    <a:pt x="245" y="200"/>
                  </a:lnTo>
                  <a:lnTo>
                    <a:pt x="220"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7" name="Freeform 1349"/>
            <p:cNvSpPr>
              <a:spLocks/>
            </p:cNvSpPr>
            <p:nvPr/>
          </p:nvSpPr>
          <p:spPr bwMode="auto">
            <a:xfrm>
              <a:off x="-1389" y="-965"/>
              <a:ext cx="245" cy="223"/>
            </a:xfrm>
            <a:custGeom>
              <a:avLst/>
              <a:gdLst/>
              <a:ahLst/>
              <a:cxnLst>
                <a:cxn ang="0">
                  <a:pos x="220" y="0"/>
                </a:cxn>
                <a:cxn ang="0">
                  <a:pos x="127" y="13"/>
                </a:cxn>
                <a:cxn ang="0">
                  <a:pos x="127" y="0"/>
                </a:cxn>
                <a:cxn ang="0">
                  <a:pos x="73" y="0"/>
                </a:cxn>
                <a:cxn ang="0">
                  <a:pos x="73" y="20"/>
                </a:cxn>
                <a:cxn ang="0">
                  <a:pos x="0" y="20"/>
                </a:cxn>
                <a:cxn ang="0">
                  <a:pos x="0" y="46"/>
                </a:cxn>
                <a:cxn ang="0">
                  <a:pos x="14" y="46"/>
                </a:cxn>
                <a:cxn ang="0">
                  <a:pos x="25" y="57"/>
                </a:cxn>
                <a:cxn ang="0">
                  <a:pos x="25" y="80"/>
                </a:cxn>
                <a:cxn ang="0">
                  <a:pos x="81" y="80"/>
                </a:cxn>
                <a:cxn ang="0">
                  <a:pos x="81" y="134"/>
                </a:cxn>
                <a:cxn ang="0">
                  <a:pos x="129" y="128"/>
                </a:cxn>
                <a:cxn ang="0">
                  <a:pos x="129" y="160"/>
                </a:cxn>
                <a:cxn ang="0">
                  <a:pos x="118" y="160"/>
                </a:cxn>
                <a:cxn ang="0">
                  <a:pos x="132" y="223"/>
                </a:cxn>
                <a:cxn ang="0">
                  <a:pos x="172" y="223"/>
                </a:cxn>
                <a:cxn ang="0">
                  <a:pos x="172" y="204"/>
                </a:cxn>
                <a:cxn ang="0">
                  <a:pos x="245" y="200"/>
                </a:cxn>
                <a:cxn ang="0">
                  <a:pos x="220" y="0"/>
                </a:cxn>
              </a:cxnLst>
              <a:rect l="0" t="0" r="r" b="b"/>
              <a:pathLst>
                <a:path w="245" h="223">
                  <a:moveTo>
                    <a:pt x="220" y="0"/>
                  </a:moveTo>
                  <a:lnTo>
                    <a:pt x="127" y="13"/>
                  </a:lnTo>
                  <a:lnTo>
                    <a:pt x="127" y="0"/>
                  </a:lnTo>
                  <a:lnTo>
                    <a:pt x="73" y="0"/>
                  </a:lnTo>
                  <a:lnTo>
                    <a:pt x="73" y="20"/>
                  </a:lnTo>
                  <a:lnTo>
                    <a:pt x="0" y="20"/>
                  </a:lnTo>
                  <a:lnTo>
                    <a:pt x="0" y="46"/>
                  </a:lnTo>
                  <a:lnTo>
                    <a:pt x="14" y="46"/>
                  </a:lnTo>
                  <a:lnTo>
                    <a:pt x="25" y="57"/>
                  </a:lnTo>
                  <a:lnTo>
                    <a:pt x="25" y="80"/>
                  </a:lnTo>
                  <a:lnTo>
                    <a:pt x="81" y="80"/>
                  </a:lnTo>
                  <a:lnTo>
                    <a:pt x="81" y="134"/>
                  </a:lnTo>
                  <a:lnTo>
                    <a:pt x="129" y="128"/>
                  </a:lnTo>
                  <a:lnTo>
                    <a:pt x="129" y="160"/>
                  </a:lnTo>
                  <a:lnTo>
                    <a:pt x="118" y="160"/>
                  </a:lnTo>
                  <a:lnTo>
                    <a:pt x="132" y="223"/>
                  </a:lnTo>
                  <a:lnTo>
                    <a:pt x="172" y="223"/>
                  </a:lnTo>
                  <a:lnTo>
                    <a:pt x="172" y="204"/>
                  </a:lnTo>
                  <a:lnTo>
                    <a:pt x="245" y="200"/>
                  </a:lnTo>
                  <a:lnTo>
                    <a:pt x="220" y="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8" name="Freeform 1350"/>
            <p:cNvSpPr>
              <a:spLocks/>
            </p:cNvSpPr>
            <p:nvPr/>
          </p:nvSpPr>
          <p:spPr bwMode="auto">
            <a:xfrm>
              <a:off x="-1422" y="-884"/>
              <a:ext cx="165" cy="177"/>
            </a:xfrm>
            <a:custGeom>
              <a:avLst/>
              <a:gdLst/>
              <a:ahLst/>
              <a:cxnLst>
                <a:cxn ang="0">
                  <a:pos x="160" y="79"/>
                </a:cxn>
                <a:cxn ang="0">
                  <a:pos x="160" y="47"/>
                </a:cxn>
                <a:cxn ang="0">
                  <a:pos x="112" y="53"/>
                </a:cxn>
                <a:cxn ang="0">
                  <a:pos x="112" y="0"/>
                </a:cxn>
                <a:cxn ang="0">
                  <a:pos x="58" y="0"/>
                </a:cxn>
                <a:cxn ang="0">
                  <a:pos x="58" y="13"/>
                </a:cxn>
                <a:cxn ang="0">
                  <a:pos x="0" y="20"/>
                </a:cxn>
                <a:cxn ang="0">
                  <a:pos x="9" y="122"/>
                </a:cxn>
                <a:cxn ang="0">
                  <a:pos x="16" y="122"/>
                </a:cxn>
                <a:cxn ang="0">
                  <a:pos x="16" y="140"/>
                </a:cxn>
                <a:cxn ang="0">
                  <a:pos x="7" y="149"/>
                </a:cxn>
                <a:cxn ang="0">
                  <a:pos x="20" y="149"/>
                </a:cxn>
                <a:cxn ang="0">
                  <a:pos x="20" y="177"/>
                </a:cxn>
                <a:cxn ang="0">
                  <a:pos x="60" y="175"/>
                </a:cxn>
                <a:cxn ang="0">
                  <a:pos x="165" y="159"/>
                </a:cxn>
                <a:cxn ang="0">
                  <a:pos x="165" y="140"/>
                </a:cxn>
                <a:cxn ang="0">
                  <a:pos x="151" y="79"/>
                </a:cxn>
                <a:cxn ang="0">
                  <a:pos x="160" y="79"/>
                </a:cxn>
              </a:cxnLst>
              <a:rect l="0" t="0" r="r" b="b"/>
              <a:pathLst>
                <a:path w="165" h="177">
                  <a:moveTo>
                    <a:pt x="160" y="79"/>
                  </a:moveTo>
                  <a:lnTo>
                    <a:pt x="160" y="47"/>
                  </a:lnTo>
                  <a:lnTo>
                    <a:pt x="112" y="53"/>
                  </a:lnTo>
                  <a:lnTo>
                    <a:pt x="112" y="0"/>
                  </a:lnTo>
                  <a:lnTo>
                    <a:pt x="58" y="0"/>
                  </a:lnTo>
                  <a:lnTo>
                    <a:pt x="58" y="13"/>
                  </a:lnTo>
                  <a:lnTo>
                    <a:pt x="0" y="20"/>
                  </a:lnTo>
                  <a:lnTo>
                    <a:pt x="9" y="122"/>
                  </a:lnTo>
                  <a:lnTo>
                    <a:pt x="16" y="122"/>
                  </a:lnTo>
                  <a:lnTo>
                    <a:pt x="16" y="140"/>
                  </a:lnTo>
                  <a:lnTo>
                    <a:pt x="7" y="149"/>
                  </a:lnTo>
                  <a:lnTo>
                    <a:pt x="20" y="149"/>
                  </a:lnTo>
                  <a:lnTo>
                    <a:pt x="20" y="177"/>
                  </a:lnTo>
                  <a:lnTo>
                    <a:pt x="60" y="175"/>
                  </a:lnTo>
                  <a:lnTo>
                    <a:pt x="165" y="159"/>
                  </a:lnTo>
                  <a:lnTo>
                    <a:pt x="165" y="140"/>
                  </a:lnTo>
                  <a:lnTo>
                    <a:pt x="151" y="79"/>
                  </a:lnTo>
                  <a:lnTo>
                    <a:pt x="160" y="7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89" name="Freeform 1351"/>
            <p:cNvSpPr>
              <a:spLocks/>
            </p:cNvSpPr>
            <p:nvPr/>
          </p:nvSpPr>
          <p:spPr bwMode="auto">
            <a:xfrm>
              <a:off x="-1422" y="-884"/>
              <a:ext cx="165" cy="177"/>
            </a:xfrm>
            <a:custGeom>
              <a:avLst/>
              <a:gdLst/>
              <a:ahLst/>
              <a:cxnLst>
                <a:cxn ang="0">
                  <a:pos x="160" y="79"/>
                </a:cxn>
                <a:cxn ang="0">
                  <a:pos x="160" y="47"/>
                </a:cxn>
                <a:cxn ang="0">
                  <a:pos x="112" y="53"/>
                </a:cxn>
                <a:cxn ang="0">
                  <a:pos x="112" y="0"/>
                </a:cxn>
                <a:cxn ang="0">
                  <a:pos x="58" y="0"/>
                </a:cxn>
                <a:cxn ang="0">
                  <a:pos x="58" y="13"/>
                </a:cxn>
                <a:cxn ang="0">
                  <a:pos x="0" y="20"/>
                </a:cxn>
                <a:cxn ang="0">
                  <a:pos x="9" y="122"/>
                </a:cxn>
                <a:cxn ang="0">
                  <a:pos x="16" y="122"/>
                </a:cxn>
                <a:cxn ang="0">
                  <a:pos x="16" y="140"/>
                </a:cxn>
                <a:cxn ang="0">
                  <a:pos x="7" y="149"/>
                </a:cxn>
                <a:cxn ang="0">
                  <a:pos x="20" y="149"/>
                </a:cxn>
                <a:cxn ang="0">
                  <a:pos x="20" y="177"/>
                </a:cxn>
                <a:cxn ang="0">
                  <a:pos x="60" y="175"/>
                </a:cxn>
                <a:cxn ang="0">
                  <a:pos x="165" y="159"/>
                </a:cxn>
                <a:cxn ang="0">
                  <a:pos x="165" y="140"/>
                </a:cxn>
                <a:cxn ang="0">
                  <a:pos x="151" y="79"/>
                </a:cxn>
                <a:cxn ang="0">
                  <a:pos x="160" y="79"/>
                </a:cxn>
              </a:cxnLst>
              <a:rect l="0" t="0" r="r" b="b"/>
              <a:pathLst>
                <a:path w="165" h="177">
                  <a:moveTo>
                    <a:pt x="160" y="79"/>
                  </a:moveTo>
                  <a:lnTo>
                    <a:pt x="160" y="47"/>
                  </a:lnTo>
                  <a:lnTo>
                    <a:pt x="112" y="53"/>
                  </a:lnTo>
                  <a:lnTo>
                    <a:pt x="112" y="0"/>
                  </a:lnTo>
                  <a:lnTo>
                    <a:pt x="58" y="0"/>
                  </a:lnTo>
                  <a:lnTo>
                    <a:pt x="58" y="13"/>
                  </a:lnTo>
                  <a:lnTo>
                    <a:pt x="0" y="20"/>
                  </a:lnTo>
                  <a:lnTo>
                    <a:pt x="9" y="122"/>
                  </a:lnTo>
                  <a:lnTo>
                    <a:pt x="16" y="122"/>
                  </a:lnTo>
                  <a:lnTo>
                    <a:pt x="16" y="140"/>
                  </a:lnTo>
                  <a:lnTo>
                    <a:pt x="7" y="149"/>
                  </a:lnTo>
                  <a:lnTo>
                    <a:pt x="20" y="149"/>
                  </a:lnTo>
                  <a:lnTo>
                    <a:pt x="20" y="177"/>
                  </a:lnTo>
                  <a:lnTo>
                    <a:pt x="60" y="175"/>
                  </a:lnTo>
                  <a:lnTo>
                    <a:pt x="165" y="159"/>
                  </a:lnTo>
                  <a:lnTo>
                    <a:pt x="165" y="140"/>
                  </a:lnTo>
                  <a:lnTo>
                    <a:pt x="151" y="79"/>
                  </a:lnTo>
                  <a:lnTo>
                    <a:pt x="160" y="79"/>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590" name="Freeform 1353"/>
          <p:cNvSpPr>
            <a:spLocks/>
          </p:cNvSpPr>
          <p:nvPr/>
        </p:nvSpPr>
        <p:spPr bwMode="auto">
          <a:xfrm>
            <a:off x="5081893" y="2348379"/>
            <a:ext cx="241289" cy="415592"/>
          </a:xfrm>
          <a:custGeom>
            <a:avLst/>
            <a:gdLst/>
            <a:ahLst/>
            <a:cxnLst>
              <a:cxn ang="0">
                <a:pos x="10" y="51"/>
              </a:cxn>
              <a:cxn ang="0">
                <a:pos x="31" y="65"/>
              </a:cxn>
              <a:cxn ang="0">
                <a:pos x="56" y="61"/>
              </a:cxn>
              <a:cxn ang="0">
                <a:pos x="71" y="55"/>
              </a:cxn>
              <a:cxn ang="0">
                <a:pos x="95" y="45"/>
              </a:cxn>
              <a:cxn ang="0">
                <a:pos x="105" y="36"/>
              </a:cxn>
              <a:cxn ang="0">
                <a:pos x="405" y="0"/>
              </a:cxn>
              <a:cxn ang="0">
                <a:pos x="405" y="13"/>
              </a:cxn>
              <a:cxn ang="0">
                <a:pos x="465" y="505"/>
              </a:cxn>
              <a:cxn ang="0">
                <a:pos x="457" y="515"/>
              </a:cxn>
              <a:cxn ang="0">
                <a:pos x="457" y="525"/>
              </a:cxn>
              <a:cxn ang="0">
                <a:pos x="469" y="555"/>
              </a:cxn>
              <a:cxn ang="0">
                <a:pos x="457" y="567"/>
              </a:cxn>
              <a:cxn ang="0">
                <a:pos x="442" y="571"/>
              </a:cxn>
              <a:cxn ang="0">
                <a:pos x="421" y="591"/>
              </a:cxn>
              <a:cxn ang="0">
                <a:pos x="395" y="585"/>
              </a:cxn>
              <a:cxn ang="0">
                <a:pos x="384" y="591"/>
              </a:cxn>
              <a:cxn ang="0">
                <a:pos x="384" y="623"/>
              </a:cxn>
              <a:cxn ang="0">
                <a:pos x="325" y="698"/>
              </a:cxn>
              <a:cxn ang="0">
                <a:pos x="310" y="730"/>
              </a:cxn>
              <a:cxn ang="0">
                <a:pos x="274" y="734"/>
              </a:cxn>
              <a:cxn ang="0">
                <a:pos x="257" y="714"/>
              </a:cxn>
              <a:cxn ang="0">
                <a:pos x="246" y="710"/>
              </a:cxn>
              <a:cxn ang="0">
                <a:pos x="236" y="724"/>
              </a:cxn>
              <a:cxn ang="0">
                <a:pos x="225" y="765"/>
              </a:cxn>
              <a:cxn ang="0">
                <a:pos x="211" y="772"/>
              </a:cxn>
              <a:cxn ang="0">
                <a:pos x="197" y="765"/>
              </a:cxn>
              <a:cxn ang="0">
                <a:pos x="182" y="752"/>
              </a:cxn>
              <a:cxn ang="0">
                <a:pos x="157" y="759"/>
              </a:cxn>
              <a:cxn ang="0">
                <a:pos x="151" y="789"/>
              </a:cxn>
              <a:cxn ang="0">
                <a:pos x="141" y="792"/>
              </a:cxn>
              <a:cxn ang="0">
                <a:pos x="136" y="789"/>
              </a:cxn>
              <a:cxn ang="0">
                <a:pos x="92" y="769"/>
              </a:cxn>
              <a:cxn ang="0">
                <a:pos x="52" y="779"/>
              </a:cxn>
              <a:cxn ang="0">
                <a:pos x="25" y="776"/>
              </a:cxn>
              <a:cxn ang="0">
                <a:pos x="21" y="792"/>
              </a:cxn>
              <a:cxn ang="0">
                <a:pos x="25" y="796"/>
              </a:cxn>
              <a:cxn ang="0">
                <a:pos x="10" y="801"/>
              </a:cxn>
              <a:cxn ang="0">
                <a:pos x="0" y="801"/>
              </a:cxn>
              <a:cxn ang="0">
                <a:pos x="0" y="792"/>
              </a:cxn>
              <a:cxn ang="0">
                <a:pos x="0" y="786"/>
              </a:cxn>
              <a:cxn ang="0">
                <a:pos x="3" y="752"/>
              </a:cxn>
              <a:cxn ang="0">
                <a:pos x="3" y="724"/>
              </a:cxn>
              <a:cxn ang="0">
                <a:pos x="28" y="698"/>
              </a:cxn>
              <a:cxn ang="0">
                <a:pos x="41" y="669"/>
              </a:cxn>
              <a:cxn ang="0">
                <a:pos x="46" y="658"/>
              </a:cxn>
              <a:cxn ang="0">
                <a:pos x="67" y="623"/>
              </a:cxn>
              <a:cxn ang="0">
                <a:pos x="56" y="581"/>
              </a:cxn>
              <a:cxn ang="0">
                <a:pos x="41" y="546"/>
              </a:cxn>
              <a:cxn ang="0">
                <a:pos x="46" y="525"/>
              </a:cxn>
              <a:cxn ang="0">
                <a:pos x="46" y="506"/>
              </a:cxn>
              <a:cxn ang="0">
                <a:pos x="50" y="500"/>
              </a:cxn>
              <a:cxn ang="0">
                <a:pos x="10" y="51"/>
              </a:cxn>
            </a:cxnLst>
            <a:rect l="0" t="0" r="r" b="b"/>
            <a:pathLst>
              <a:path w="469" h="801">
                <a:moveTo>
                  <a:pt x="10" y="51"/>
                </a:moveTo>
                <a:lnTo>
                  <a:pt x="31" y="65"/>
                </a:lnTo>
                <a:lnTo>
                  <a:pt x="56" y="61"/>
                </a:lnTo>
                <a:lnTo>
                  <a:pt x="71" y="55"/>
                </a:lnTo>
                <a:lnTo>
                  <a:pt x="95" y="45"/>
                </a:lnTo>
                <a:lnTo>
                  <a:pt x="105" y="36"/>
                </a:lnTo>
                <a:lnTo>
                  <a:pt x="405" y="0"/>
                </a:lnTo>
                <a:lnTo>
                  <a:pt x="405" y="13"/>
                </a:lnTo>
                <a:lnTo>
                  <a:pt x="465" y="505"/>
                </a:lnTo>
                <a:lnTo>
                  <a:pt x="457" y="515"/>
                </a:lnTo>
                <a:lnTo>
                  <a:pt x="457" y="525"/>
                </a:lnTo>
                <a:lnTo>
                  <a:pt x="469" y="555"/>
                </a:lnTo>
                <a:lnTo>
                  <a:pt x="457" y="567"/>
                </a:lnTo>
                <a:lnTo>
                  <a:pt x="442" y="571"/>
                </a:lnTo>
                <a:lnTo>
                  <a:pt x="421" y="591"/>
                </a:lnTo>
                <a:lnTo>
                  <a:pt x="395" y="585"/>
                </a:lnTo>
                <a:lnTo>
                  <a:pt x="384" y="591"/>
                </a:lnTo>
                <a:lnTo>
                  <a:pt x="384" y="623"/>
                </a:lnTo>
                <a:lnTo>
                  <a:pt x="325" y="698"/>
                </a:lnTo>
                <a:lnTo>
                  <a:pt x="310" y="730"/>
                </a:lnTo>
                <a:lnTo>
                  <a:pt x="274" y="734"/>
                </a:lnTo>
                <a:lnTo>
                  <a:pt x="257" y="714"/>
                </a:lnTo>
                <a:lnTo>
                  <a:pt x="246" y="710"/>
                </a:lnTo>
                <a:lnTo>
                  <a:pt x="236" y="724"/>
                </a:lnTo>
                <a:lnTo>
                  <a:pt x="225" y="765"/>
                </a:lnTo>
                <a:lnTo>
                  <a:pt x="211" y="772"/>
                </a:lnTo>
                <a:lnTo>
                  <a:pt x="197" y="765"/>
                </a:lnTo>
                <a:lnTo>
                  <a:pt x="182" y="752"/>
                </a:lnTo>
                <a:lnTo>
                  <a:pt x="157" y="759"/>
                </a:lnTo>
                <a:lnTo>
                  <a:pt x="151" y="789"/>
                </a:lnTo>
                <a:lnTo>
                  <a:pt x="141" y="792"/>
                </a:lnTo>
                <a:lnTo>
                  <a:pt x="136" y="789"/>
                </a:lnTo>
                <a:lnTo>
                  <a:pt x="92" y="769"/>
                </a:lnTo>
                <a:lnTo>
                  <a:pt x="52" y="779"/>
                </a:lnTo>
                <a:lnTo>
                  <a:pt x="25" y="776"/>
                </a:lnTo>
                <a:lnTo>
                  <a:pt x="21" y="792"/>
                </a:lnTo>
                <a:lnTo>
                  <a:pt x="25" y="796"/>
                </a:lnTo>
                <a:lnTo>
                  <a:pt x="10" y="801"/>
                </a:lnTo>
                <a:lnTo>
                  <a:pt x="0" y="801"/>
                </a:lnTo>
                <a:lnTo>
                  <a:pt x="0" y="792"/>
                </a:lnTo>
                <a:lnTo>
                  <a:pt x="0" y="786"/>
                </a:lnTo>
                <a:lnTo>
                  <a:pt x="3" y="752"/>
                </a:lnTo>
                <a:lnTo>
                  <a:pt x="3" y="724"/>
                </a:lnTo>
                <a:lnTo>
                  <a:pt x="28" y="698"/>
                </a:lnTo>
                <a:lnTo>
                  <a:pt x="41" y="669"/>
                </a:lnTo>
                <a:lnTo>
                  <a:pt x="46" y="658"/>
                </a:lnTo>
                <a:lnTo>
                  <a:pt x="67" y="623"/>
                </a:lnTo>
                <a:lnTo>
                  <a:pt x="56" y="581"/>
                </a:lnTo>
                <a:lnTo>
                  <a:pt x="41" y="546"/>
                </a:lnTo>
                <a:lnTo>
                  <a:pt x="46" y="525"/>
                </a:lnTo>
                <a:lnTo>
                  <a:pt x="46" y="506"/>
                </a:lnTo>
                <a:lnTo>
                  <a:pt x="50" y="500"/>
                </a:lnTo>
                <a:lnTo>
                  <a:pt x="10" y="51"/>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91" name="Freeform 1354"/>
          <p:cNvSpPr>
            <a:spLocks/>
          </p:cNvSpPr>
          <p:nvPr/>
        </p:nvSpPr>
        <p:spPr bwMode="auto">
          <a:xfrm>
            <a:off x="5081893" y="2348379"/>
            <a:ext cx="241289" cy="415592"/>
          </a:xfrm>
          <a:custGeom>
            <a:avLst/>
            <a:gdLst/>
            <a:ahLst/>
            <a:cxnLst>
              <a:cxn ang="0">
                <a:pos x="10" y="51"/>
              </a:cxn>
              <a:cxn ang="0">
                <a:pos x="31" y="65"/>
              </a:cxn>
              <a:cxn ang="0">
                <a:pos x="56" y="61"/>
              </a:cxn>
              <a:cxn ang="0">
                <a:pos x="71" y="55"/>
              </a:cxn>
              <a:cxn ang="0">
                <a:pos x="95" y="45"/>
              </a:cxn>
              <a:cxn ang="0">
                <a:pos x="105" y="36"/>
              </a:cxn>
              <a:cxn ang="0">
                <a:pos x="405" y="0"/>
              </a:cxn>
              <a:cxn ang="0">
                <a:pos x="405" y="13"/>
              </a:cxn>
              <a:cxn ang="0">
                <a:pos x="465" y="505"/>
              </a:cxn>
              <a:cxn ang="0">
                <a:pos x="457" y="515"/>
              </a:cxn>
              <a:cxn ang="0">
                <a:pos x="457" y="525"/>
              </a:cxn>
              <a:cxn ang="0">
                <a:pos x="469" y="555"/>
              </a:cxn>
              <a:cxn ang="0">
                <a:pos x="457" y="567"/>
              </a:cxn>
              <a:cxn ang="0">
                <a:pos x="442" y="571"/>
              </a:cxn>
              <a:cxn ang="0">
                <a:pos x="421" y="591"/>
              </a:cxn>
              <a:cxn ang="0">
                <a:pos x="395" y="585"/>
              </a:cxn>
              <a:cxn ang="0">
                <a:pos x="384" y="591"/>
              </a:cxn>
              <a:cxn ang="0">
                <a:pos x="384" y="623"/>
              </a:cxn>
              <a:cxn ang="0">
                <a:pos x="325" y="698"/>
              </a:cxn>
              <a:cxn ang="0">
                <a:pos x="310" y="730"/>
              </a:cxn>
              <a:cxn ang="0">
                <a:pos x="274" y="734"/>
              </a:cxn>
              <a:cxn ang="0">
                <a:pos x="257" y="714"/>
              </a:cxn>
              <a:cxn ang="0">
                <a:pos x="246" y="710"/>
              </a:cxn>
              <a:cxn ang="0">
                <a:pos x="236" y="724"/>
              </a:cxn>
              <a:cxn ang="0">
                <a:pos x="225" y="765"/>
              </a:cxn>
              <a:cxn ang="0">
                <a:pos x="211" y="772"/>
              </a:cxn>
              <a:cxn ang="0">
                <a:pos x="197" y="765"/>
              </a:cxn>
              <a:cxn ang="0">
                <a:pos x="182" y="752"/>
              </a:cxn>
              <a:cxn ang="0">
                <a:pos x="157" y="759"/>
              </a:cxn>
              <a:cxn ang="0">
                <a:pos x="151" y="789"/>
              </a:cxn>
              <a:cxn ang="0">
                <a:pos x="141" y="792"/>
              </a:cxn>
              <a:cxn ang="0">
                <a:pos x="136" y="789"/>
              </a:cxn>
              <a:cxn ang="0">
                <a:pos x="92" y="769"/>
              </a:cxn>
              <a:cxn ang="0">
                <a:pos x="52" y="779"/>
              </a:cxn>
              <a:cxn ang="0">
                <a:pos x="25" y="776"/>
              </a:cxn>
              <a:cxn ang="0">
                <a:pos x="21" y="792"/>
              </a:cxn>
              <a:cxn ang="0">
                <a:pos x="25" y="796"/>
              </a:cxn>
              <a:cxn ang="0">
                <a:pos x="10" y="801"/>
              </a:cxn>
              <a:cxn ang="0">
                <a:pos x="0" y="801"/>
              </a:cxn>
              <a:cxn ang="0">
                <a:pos x="0" y="792"/>
              </a:cxn>
              <a:cxn ang="0">
                <a:pos x="0" y="786"/>
              </a:cxn>
              <a:cxn ang="0">
                <a:pos x="3" y="752"/>
              </a:cxn>
              <a:cxn ang="0">
                <a:pos x="3" y="724"/>
              </a:cxn>
              <a:cxn ang="0">
                <a:pos x="28" y="698"/>
              </a:cxn>
              <a:cxn ang="0">
                <a:pos x="41" y="669"/>
              </a:cxn>
              <a:cxn ang="0">
                <a:pos x="46" y="658"/>
              </a:cxn>
              <a:cxn ang="0">
                <a:pos x="67" y="623"/>
              </a:cxn>
              <a:cxn ang="0">
                <a:pos x="56" y="581"/>
              </a:cxn>
              <a:cxn ang="0">
                <a:pos x="41" y="546"/>
              </a:cxn>
              <a:cxn ang="0">
                <a:pos x="46" y="525"/>
              </a:cxn>
              <a:cxn ang="0">
                <a:pos x="46" y="506"/>
              </a:cxn>
              <a:cxn ang="0">
                <a:pos x="50" y="500"/>
              </a:cxn>
              <a:cxn ang="0">
                <a:pos x="10" y="51"/>
              </a:cxn>
            </a:cxnLst>
            <a:rect l="0" t="0" r="r" b="b"/>
            <a:pathLst>
              <a:path w="469" h="801">
                <a:moveTo>
                  <a:pt x="10" y="51"/>
                </a:moveTo>
                <a:lnTo>
                  <a:pt x="31" y="65"/>
                </a:lnTo>
                <a:lnTo>
                  <a:pt x="56" y="61"/>
                </a:lnTo>
                <a:lnTo>
                  <a:pt x="71" y="55"/>
                </a:lnTo>
                <a:lnTo>
                  <a:pt x="95" y="45"/>
                </a:lnTo>
                <a:lnTo>
                  <a:pt x="105" y="36"/>
                </a:lnTo>
                <a:lnTo>
                  <a:pt x="405" y="0"/>
                </a:lnTo>
                <a:lnTo>
                  <a:pt x="405" y="13"/>
                </a:lnTo>
                <a:lnTo>
                  <a:pt x="465" y="505"/>
                </a:lnTo>
                <a:lnTo>
                  <a:pt x="457" y="515"/>
                </a:lnTo>
                <a:lnTo>
                  <a:pt x="457" y="525"/>
                </a:lnTo>
                <a:lnTo>
                  <a:pt x="469" y="555"/>
                </a:lnTo>
                <a:lnTo>
                  <a:pt x="457" y="567"/>
                </a:lnTo>
                <a:lnTo>
                  <a:pt x="442" y="571"/>
                </a:lnTo>
                <a:lnTo>
                  <a:pt x="421" y="591"/>
                </a:lnTo>
                <a:lnTo>
                  <a:pt x="395" y="585"/>
                </a:lnTo>
                <a:lnTo>
                  <a:pt x="384" y="591"/>
                </a:lnTo>
                <a:lnTo>
                  <a:pt x="384" y="623"/>
                </a:lnTo>
                <a:lnTo>
                  <a:pt x="325" y="698"/>
                </a:lnTo>
                <a:lnTo>
                  <a:pt x="310" y="730"/>
                </a:lnTo>
                <a:lnTo>
                  <a:pt x="274" y="734"/>
                </a:lnTo>
                <a:lnTo>
                  <a:pt x="257" y="714"/>
                </a:lnTo>
                <a:lnTo>
                  <a:pt x="246" y="710"/>
                </a:lnTo>
                <a:lnTo>
                  <a:pt x="236" y="724"/>
                </a:lnTo>
                <a:lnTo>
                  <a:pt x="225" y="765"/>
                </a:lnTo>
                <a:lnTo>
                  <a:pt x="211" y="772"/>
                </a:lnTo>
                <a:lnTo>
                  <a:pt x="197" y="765"/>
                </a:lnTo>
                <a:lnTo>
                  <a:pt x="182" y="752"/>
                </a:lnTo>
                <a:lnTo>
                  <a:pt x="157" y="759"/>
                </a:lnTo>
                <a:lnTo>
                  <a:pt x="151" y="789"/>
                </a:lnTo>
                <a:lnTo>
                  <a:pt x="141" y="792"/>
                </a:lnTo>
                <a:lnTo>
                  <a:pt x="136" y="789"/>
                </a:lnTo>
                <a:lnTo>
                  <a:pt x="92" y="769"/>
                </a:lnTo>
                <a:lnTo>
                  <a:pt x="52" y="779"/>
                </a:lnTo>
                <a:lnTo>
                  <a:pt x="25" y="776"/>
                </a:lnTo>
                <a:lnTo>
                  <a:pt x="21" y="792"/>
                </a:lnTo>
                <a:lnTo>
                  <a:pt x="25" y="796"/>
                </a:lnTo>
                <a:lnTo>
                  <a:pt x="10" y="801"/>
                </a:lnTo>
                <a:lnTo>
                  <a:pt x="0" y="801"/>
                </a:lnTo>
                <a:lnTo>
                  <a:pt x="0" y="792"/>
                </a:lnTo>
                <a:lnTo>
                  <a:pt x="0" y="786"/>
                </a:lnTo>
                <a:lnTo>
                  <a:pt x="3" y="752"/>
                </a:lnTo>
                <a:lnTo>
                  <a:pt x="3" y="724"/>
                </a:lnTo>
                <a:lnTo>
                  <a:pt x="28" y="698"/>
                </a:lnTo>
                <a:lnTo>
                  <a:pt x="41" y="669"/>
                </a:lnTo>
                <a:lnTo>
                  <a:pt x="46" y="658"/>
                </a:lnTo>
                <a:lnTo>
                  <a:pt x="67" y="623"/>
                </a:lnTo>
                <a:lnTo>
                  <a:pt x="56" y="581"/>
                </a:lnTo>
                <a:lnTo>
                  <a:pt x="41" y="546"/>
                </a:lnTo>
                <a:lnTo>
                  <a:pt x="46" y="525"/>
                </a:lnTo>
                <a:lnTo>
                  <a:pt x="46" y="506"/>
                </a:lnTo>
                <a:lnTo>
                  <a:pt x="50" y="500"/>
                </a:lnTo>
                <a:lnTo>
                  <a:pt x="10" y="51"/>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592" name="Group 1367"/>
          <p:cNvGrpSpPr>
            <a:grpSpLocks/>
          </p:cNvGrpSpPr>
          <p:nvPr/>
        </p:nvGrpSpPr>
        <p:grpSpPr bwMode="auto">
          <a:xfrm>
            <a:off x="5288196" y="2287674"/>
            <a:ext cx="329778" cy="363189"/>
            <a:chOff x="-1187" y="-1317"/>
            <a:chExt cx="641" cy="700"/>
          </a:xfrm>
        </p:grpSpPr>
        <p:sp>
          <p:nvSpPr>
            <p:cNvPr id="593" name="Freeform 1355"/>
            <p:cNvSpPr>
              <a:spLocks/>
            </p:cNvSpPr>
            <p:nvPr/>
          </p:nvSpPr>
          <p:spPr bwMode="auto">
            <a:xfrm>
              <a:off x="-1047" y="-1048"/>
              <a:ext cx="301" cy="282"/>
            </a:xfrm>
            <a:custGeom>
              <a:avLst/>
              <a:gdLst/>
              <a:ahLst/>
              <a:cxnLst>
                <a:cxn ang="0">
                  <a:pos x="75" y="114"/>
                </a:cxn>
                <a:cxn ang="0">
                  <a:pos x="75" y="152"/>
                </a:cxn>
                <a:cxn ang="0">
                  <a:pos x="75" y="195"/>
                </a:cxn>
                <a:cxn ang="0">
                  <a:pos x="62" y="195"/>
                </a:cxn>
                <a:cxn ang="0">
                  <a:pos x="62" y="234"/>
                </a:cxn>
                <a:cxn ang="0">
                  <a:pos x="84" y="234"/>
                </a:cxn>
                <a:cxn ang="0">
                  <a:pos x="84" y="267"/>
                </a:cxn>
                <a:cxn ang="0">
                  <a:pos x="113" y="267"/>
                </a:cxn>
                <a:cxn ang="0">
                  <a:pos x="129" y="282"/>
                </a:cxn>
                <a:cxn ang="0">
                  <a:pos x="208" y="282"/>
                </a:cxn>
                <a:cxn ang="0">
                  <a:pos x="208" y="257"/>
                </a:cxn>
                <a:cxn ang="0">
                  <a:pos x="267" y="239"/>
                </a:cxn>
                <a:cxn ang="0">
                  <a:pos x="267" y="225"/>
                </a:cxn>
                <a:cxn ang="0">
                  <a:pos x="289" y="225"/>
                </a:cxn>
                <a:cxn ang="0">
                  <a:pos x="289" y="208"/>
                </a:cxn>
                <a:cxn ang="0">
                  <a:pos x="301" y="198"/>
                </a:cxn>
                <a:cxn ang="0">
                  <a:pos x="301" y="178"/>
                </a:cxn>
                <a:cxn ang="0">
                  <a:pos x="301" y="155"/>
                </a:cxn>
                <a:cxn ang="0">
                  <a:pos x="273" y="155"/>
                </a:cxn>
                <a:cxn ang="0">
                  <a:pos x="273" y="137"/>
                </a:cxn>
                <a:cxn ang="0">
                  <a:pos x="268" y="92"/>
                </a:cxn>
                <a:cxn ang="0">
                  <a:pos x="261" y="22"/>
                </a:cxn>
                <a:cxn ang="0">
                  <a:pos x="197" y="22"/>
                </a:cxn>
                <a:cxn ang="0">
                  <a:pos x="197" y="0"/>
                </a:cxn>
                <a:cxn ang="0">
                  <a:pos x="76" y="21"/>
                </a:cxn>
                <a:cxn ang="0">
                  <a:pos x="76" y="60"/>
                </a:cxn>
                <a:cxn ang="0">
                  <a:pos x="0" y="60"/>
                </a:cxn>
                <a:cxn ang="0">
                  <a:pos x="0" y="78"/>
                </a:cxn>
                <a:cxn ang="0">
                  <a:pos x="0" y="114"/>
                </a:cxn>
                <a:cxn ang="0">
                  <a:pos x="75" y="114"/>
                </a:cxn>
              </a:cxnLst>
              <a:rect l="0" t="0" r="r" b="b"/>
              <a:pathLst>
                <a:path w="301" h="282">
                  <a:moveTo>
                    <a:pt x="75" y="114"/>
                  </a:moveTo>
                  <a:lnTo>
                    <a:pt x="75" y="152"/>
                  </a:lnTo>
                  <a:lnTo>
                    <a:pt x="75" y="195"/>
                  </a:lnTo>
                  <a:lnTo>
                    <a:pt x="62" y="195"/>
                  </a:lnTo>
                  <a:lnTo>
                    <a:pt x="62" y="234"/>
                  </a:lnTo>
                  <a:lnTo>
                    <a:pt x="84" y="234"/>
                  </a:lnTo>
                  <a:lnTo>
                    <a:pt x="84" y="267"/>
                  </a:lnTo>
                  <a:lnTo>
                    <a:pt x="113" y="267"/>
                  </a:lnTo>
                  <a:lnTo>
                    <a:pt x="129" y="282"/>
                  </a:lnTo>
                  <a:lnTo>
                    <a:pt x="208" y="282"/>
                  </a:lnTo>
                  <a:lnTo>
                    <a:pt x="208" y="257"/>
                  </a:lnTo>
                  <a:lnTo>
                    <a:pt x="267" y="239"/>
                  </a:lnTo>
                  <a:lnTo>
                    <a:pt x="267" y="225"/>
                  </a:lnTo>
                  <a:lnTo>
                    <a:pt x="289" y="225"/>
                  </a:lnTo>
                  <a:lnTo>
                    <a:pt x="289" y="208"/>
                  </a:lnTo>
                  <a:lnTo>
                    <a:pt x="301" y="198"/>
                  </a:lnTo>
                  <a:lnTo>
                    <a:pt x="301" y="178"/>
                  </a:lnTo>
                  <a:lnTo>
                    <a:pt x="301" y="155"/>
                  </a:lnTo>
                  <a:lnTo>
                    <a:pt x="273" y="155"/>
                  </a:lnTo>
                  <a:lnTo>
                    <a:pt x="273" y="137"/>
                  </a:lnTo>
                  <a:lnTo>
                    <a:pt x="268" y="92"/>
                  </a:lnTo>
                  <a:lnTo>
                    <a:pt x="261" y="22"/>
                  </a:lnTo>
                  <a:lnTo>
                    <a:pt x="197" y="22"/>
                  </a:lnTo>
                  <a:lnTo>
                    <a:pt x="197" y="0"/>
                  </a:lnTo>
                  <a:lnTo>
                    <a:pt x="76" y="21"/>
                  </a:lnTo>
                  <a:lnTo>
                    <a:pt x="76" y="60"/>
                  </a:lnTo>
                  <a:lnTo>
                    <a:pt x="0" y="60"/>
                  </a:lnTo>
                  <a:lnTo>
                    <a:pt x="0" y="78"/>
                  </a:lnTo>
                  <a:lnTo>
                    <a:pt x="0" y="114"/>
                  </a:lnTo>
                  <a:lnTo>
                    <a:pt x="75" y="11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94" name="Freeform 1356"/>
            <p:cNvSpPr>
              <a:spLocks/>
            </p:cNvSpPr>
            <p:nvPr/>
          </p:nvSpPr>
          <p:spPr bwMode="auto">
            <a:xfrm>
              <a:off x="-1047" y="-1048"/>
              <a:ext cx="301" cy="282"/>
            </a:xfrm>
            <a:custGeom>
              <a:avLst/>
              <a:gdLst/>
              <a:ahLst/>
              <a:cxnLst>
                <a:cxn ang="0">
                  <a:pos x="75" y="114"/>
                </a:cxn>
                <a:cxn ang="0">
                  <a:pos x="75" y="152"/>
                </a:cxn>
                <a:cxn ang="0">
                  <a:pos x="75" y="195"/>
                </a:cxn>
                <a:cxn ang="0">
                  <a:pos x="62" y="195"/>
                </a:cxn>
                <a:cxn ang="0">
                  <a:pos x="62" y="234"/>
                </a:cxn>
                <a:cxn ang="0">
                  <a:pos x="84" y="234"/>
                </a:cxn>
                <a:cxn ang="0">
                  <a:pos x="84" y="267"/>
                </a:cxn>
                <a:cxn ang="0">
                  <a:pos x="113" y="267"/>
                </a:cxn>
                <a:cxn ang="0">
                  <a:pos x="129" y="282"/>
                </a:cxn>
                <a:cxn ang="0">
                  <a:pos x="208" y="282"/>
                </a:cxn>
                <a:cxn ang="0">
                  <a:pos x="208" y="257"/>
                </a:cxn>
                <a:cxn ang="0">
                  <a:pos x="267" y="239"/>
                </a:cxn>
                <a:cxn ang="0">
                  <a:pos x="267" y="225"/>
                </a:cxn>
                <a:cxn ang="0">
                  <a:pos x="289" y="225"/>
                </a:cxn>
                <a:cxn ang="0">
                  <a:pos x="289" y="208"/>
                </a:cxn>
                <a:cxn ang="0">
                  <a:pos x="301" y="198"/>
                </a:cxn>
                <a:cxn ang="0">
                  <a:pos x="301" y="178"/>
                </a:cxn>
                <a:cxn ang="0">
                  <a:pos x="301" y="155"/>
                </a:cxn>
                <a:cxn ang="0">
                  <a:pos x="273" y="155"/>
                </a:cxn>
                <a:cxn ang="0">
                  <a:pos x="273" y="137"/>
                </a:cxn>
                <a:cxn ang="0">
                  <a:pos x="268" y="92"/>
                </a:cxn>
                <a:cxn ang="0">
                  <a:pos x="261" y="22"/>
                </a:cxn>
                <a:cxn ang="0">
                  <a:pos x="197" y="22"/>
                </a:cxn>
                <a:cxn ang="0">
                  <a:pos x="197" y="0"/>
                </a:cxn>
                <a:cxn ang="0">
                  <a:pos x="76" y="21"/>
                </a:cxn>
                <a:cxn ang="0">
                  <a:pos x="76" y="60"/>
                </a:cxn>
                <a:cxn ang="0">
                  <a:pos x="0" y="60"/>
                </a:cxn>
                <a:cxn ang="0">
                  <a:pos x="0" y="78"/>
                </a:cxn>
                <a:cxn ang="0">
                  <a:pos x="0" y="114"/>
                </a:cxn>
                <a:cxn ang="0">
                  <a:pos x="75" y="114"/>
                </a:cxn>
              </a:cxnLst>
              <a:rect l="0" t="0" r="r" b="b"/>
              <a:pathLst>
                <a:path w="301" h="282">
                  <a:moveTo>
                    <a:pt x="75" y="114"/>
                  </a:moveTo>
                  <a:lnTo>
                    <a:pt x="75" y="152"/>
                  </a:lnTo>
                  <a:lnTo>
                    <a:pt x="75" y="195"/>
                  </a:lnTo>
                  <a:lnTo>
                    <a:pt x="62" y="195"/>
                  </a:lnTo>
                  <a:lnTo>
                    <a:pt x="62" y="234"/>
                  </a:lnTo>
                  <a:lnTo>
                    <a:pt x="84" y="234"/>
                  </a:lnTo>
                  <a:lnTo>
                    <a:pt x="84" y="267"/>
                  </a:lnTo>
                  <a:lnTo>
                    <a:pt x="113" y="267"/>
                  </a:lnTo>
                  <a:lnTo>
                    <a:pt x="129" y="282"/>
                  </a:lnTo>
                  <a:lnTo>
                    <a:pt x="208" y="282"/>
                  </a:lnTo>
                  <a:lnTo>
                    <a:pt x="208" y="257"/>
                  </a:lnTo>
                  <a:lnTo>
                    <a:pt x="267" y="239"/>
                  </a:lnTo>
                  <a:lnTo>
                    <a:pt x="267" y="225"/>
                  </a:lnTo>
                  <a:lnTo>
                    <a:pt x="289" y="225"/>
                  </a:lnTo>
                  <a:lnTo>
                    <a:pt x="289" y="208"/>
                  </a:lnTo>
                  <a:lnTo>
                    <a:pt x="301" y="198"/>
                  </a:lnTo>
                  <a:lnTo>
                    <a:pt x="301" y="178"/>
                  </a:lnTo>
                  <a:lnTo>
                    <a:pt x="301" y="155"/>
                  </a:lnTo>
                  <a:lnTo>
                    <a:pt x="273" y="155"/>
                  </a:lnTo>
                  <a:lnTo>
                    <a:pt x="273" y="137"/>
                  </a:lnTo>
                  <a:lnTo>
                    <a:pt x="268" y="92"/>
                  </a:lnTo>
                  <a:lnTo>
                    <a:pt x="261" y="22"/>
                  </a:lnTo>
                  <a:lnTo>
                    <a:pt x="197" y="22"/>
                  </a:lnTo>
                  <a:lnTo>
                    <a:pt x="197" y="0"/>
                  </a:lnTo>
                  <a:lnTo>
                    <a:pt x="76" y="21"/>
                  </a:lnTo>
                  <a:lnTo>
                    <a:pt x="76" y="60"/>
                  </a:lnTo>
                  <a:lnTo>
                    <a:pt x="0" y="60"/>
                  </a:lnTo>
                  <a:lnTo>
                    <a:pt x="0" y="78"/>
                  </a:lnTo>
                  <a:lnTo>
                    <a:pt x="0" y="114"/>
                  </a:lnTo>
                  <a:lnTo>
                    <a:pt x="75" y="11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95" name="Freeform 1357"/>
            <p:cNvSpPr>
              <a:spLocks/>
            </p:cNvSpPr>
            <p:nvPr/>
          </p:nvSpPr>
          <p:spPr bwMode="auto">
            <a:xfrm>
              <a:off x="-933" y="-974"/>
              <a:ext cx="381" cy="357"/>
            </a:xfrm>
            <a:custGeom>
              <a:avLst/>
              <a:gdLst/>
              <a:ahLst/>
              <a:cxnLst>
                <a:cxn ang="0">
                  <a:pos x="375" y="28"/>
                </a:cxn>
                <a:cxn ang="0">
                  <a:pos x="381" y="0"/>
                </a:cxn>
                <a:cxn ang="0">
                  <a:pos x="280" y="7"/>
                </a:cxn>
                <a:cxn ang="0">
                  <a:pos x="271" y="0"/>
                </a:cxn>
                <a:cxn ang="0">
                  <a:pos x="225" y="0"/>
                </a:cxn>
                <a:cxn ang="0">
                  <a:pos x="225" y="18"/>
                </a:cxn>
                <a:cxn ang="0">
                  <a:pos x="154" y="18"/>
                </a:cxn>
                <a:cxn ang="0">
                  <a:pos x="157" y="64"/>
                </a:cxn>
                <a:cxn ang="0">
                  <a:pos x="157" y="83"/>
                </a:cxn>
                <a:cxn ang="0">
                  <a:pos x="185" y="83"/>
                </a:cxn>
                <a:cxn ang="0">
                  <a:pos x="185" y="104"/>
                </a:cxn>
                <a:cxn ang="0">
                  <a:pos x="185" y="124"/>
                </a:cxn>
                <a:cxn ang="0">
                  <a:pos x="175" y="134"/>
                </a:cxn>
                <a:cxn ang="0">
                  <a:pos x="175" y="151"/>
                </a:cxn>
                <a:cxn ang="0">
                  <a:pos x="153" y="151"/>
                </a:cxn>
                <a:cxn ang="0">
                  <a:pos x="153" y="167"/>
                </a:cxn>
                <a:cxn ang="0">
                  <a:pos x="94" y="183"/>
                </a:cxn>
                <a:cxn ang="0">
                  <a:pos x="94" y="210"/>
                </a:cxn>
                <a:cxn ang="0">
                  <a:pos x="15" y="210"/>
                </a:cxn>
                <a:cxn ang="0">
                  <a:pos x="0" y="195"/>
                </a:cxn>
                <a:cxn ang="0">
                  <a:pos x="0" y="213"/>
                </a:cxn>
                <a:cxn ang="0">
                  <a:pos x="11" y="223"/>
                </a:cxn>
                <a:cxn ang="0">
                  <a:pos x="11" y="244"/>
                </a:cxn>
                <a:cxn ang="0">
                  <a:pos x="27" y="261"/>
                </a:cxn>
                <a:cxn ang="0">
                  <a:pos x="36" y="331"/>
                </a:cxn>
                <a:cxn ang="0">
                  <a:pos x="56" y="331"/>
                </a:cxn>
                <a:cxn ang="0">
                  <a:pos x="56" y="325"/>
                </a:cxn>
                <a:cxn ang="0">
                  <a:pos x="66" y="320"/>
                </a:cxn>
                <a:cxn ang="0">
                  <a:pos x="72" y="311"/>
                </a:cxn>
                <a:cxn ang="0">
                  <a:pos x="87" y="298"/>
                </a:cxn>
                <a:cxn ang="0">
                  <a:pos x="99" y="311"/>
                </a:cxn>
                <a:cxn ang="0">
                  <a:pos x="115" y="331"/>
                </a:cxn>
                <a:cxn ang="0">
                  <a:pos x="129" y="335"/>
                </a:cxn>
                <a:cxn ang="0">
                  <a:pos x="147" y="350"/>
                </a:cxn>
                <a:cxn ang="0">
                  <a:pos x="150" y="357"/>
                </a:cxn>
                <a:cxn ang="0">
                  <a:pos x="170" y="351"/>
                </a:cxn>
                <a:cxn ang="0">
                  <a:pos x="188" y="330"/>
                </a:cxn>
                <a:cxn ang="0">
                  <a:pos x="198" y="320"/>
                </a:cxn>
                <a:cxn ang="0">
                  <a:pos x="203" y="298"/>
                </a:cxn>
                <a:cxn ang="0">
                  <a:pos x="198" y="274"/>
                </a:cxn>
                <a:cxn ang="0">
                  <a:pos x="213" y="234"/>
                </a:cxn>
                <a:cxn ang="0">
                  <a:pos x="226" y="234"/>
                </a:cxn>
                <a:cxn ang="0">
                  <a:pos x="241" y="255"/>
                </a:cxn>
                <a:cxn ang="0">
                  <a:pos x="254" y="238"/>
                </a:cxn>
                <a:cxn ang="0">
                  <a:pos x="248" y="214"/>
                </a:cxn>
                <a:cxn ang="0">
                  <a:pos x="266" y="183"/>
                </a:cxn>
                <a:cxn ang="0">
                  <a:pos x="276" y="168"/>
                </a:cxn>
                <a:cxn ang="0">
                  <a:pos x="282" y="164"/>
                </a:cxn>
                <a:cxn ang="0">
                  <a:pos x="292" y="150"/>
                </a:cxn>
                <a:cxn ang="0">
                  <a:pos x="307" y="150"/>
                </a:cxn>
                <a:cxn ang="0">
                  <a:pos x="324" y="147"/>
                </a:cxn>
                <a:cxn ang="0">
                  <a:pos x="324" y="144"/>
                </a:cxn>
                <a:cxn ang="0">
                  <a:pos x="352" y="108"/>
                </a:cxn>
                <a:cxn ang="0">
                  <a:pos x="359" y="107"/>
                </a:cxn>
                <a:cxn ang="0">
                  <a:pos x="375" y="90"/>
                </a:cxn>
                <a:cxn ang="0">
                  <a:pos x="374" y="68"/>
                </a:cxn>
                <a:cxn ang="0">
                  <a:pos x="370" y="63"/>
                </a:cxn>
                <a:cxn ang="0">
                  <a:pos x="370" y="47"/>
                </a:cxn>
                <a:cxn ang="0">
                  <a:pos x="375" y="28"/>
                </a:cxn>
              </a:cxnLst>
              <a:rect l="0" t="0" r="r" b="b"/>
              <a:pathLst>
                <a:path w="381" h="357">
                  <a:moveTo>
                    <a:pt x="375" y="28"/>
                  </a:moveTo>
                  <a:lnTo>
                    <a:pt x="381" y="0"/>
                  </a:lnTo>
                  <a:lnTo>
                    <a:pt x="280" y="7"/>
                  </a:lnTo>
                  <a:lnTo>
                    <a:pt x="271" y="0"/>
                  </a:lnTo>
                  <a:lnTo>
                    <a:pt x="225" y="0"/>
                  </a:lnTo>
                  <a:lnTo>
                    <a:pt x="225" y="18"/>
                  </a:lnTo>
                  <a:lnTo>
                    <a:pt x="154" y="18"/>
                  </a:lnTo>
                  <a:lnTo>
                    <a:pt x="157" y="64"/>
                  </a:lnTo>
                  <a:lnTo>
                    <a:pt x="157" y="83"/>
                  </a:lnTo>
                  <a:lnTo>
                    <a:pt x="185" y="83"/>
                  </a:lnTo>
                  <a:lnTo>
                    <a:pt x="185" y="104"/>
                  </a:lnTo>
                  <a:lnTo>
                    <a:pt x="185" y="124"/>
                  </a:lnTo>
                  <a:lnTo>
                    <a:pt x="175" y="134"/>
                  </a:lnTo>
                  <a:lnTo>
                    <a:pt x="175" y="151"/>
                  </a:lnTo>
                  <a:lnTo>
                    <a:pt x="153" y="151"/>
                  </a:lnTo>
                  <a:lnTo>
                    <a:pt x="153" y="167"/>
                  </a:lnTo>
                  <a:lnTo>
                    <a:pt x="94" y="183"/>
                  </a:lnTo>
                  <a:lnTo>
                    <a:pt x="94" y="210"/>
                  </a:lnTo>
                  <a:lnTo>
                    <a:pt x="15" y="210"/>
                  </a:lnTo>
                  <a:lnTo>
                    <a:pt x="0" y="195"/>
                  </a:lnTo>
                  <a:lnTo>
                    <a:pt x="0" y="213"/>
                  </a:lnTo>
                  <a:lnTo>
                    <a:pt x="11" y="223"/>
                  </a:lnTo>
                  <a:lnTo>
                    <a:pt x="11" y="244"/>
                  </a:lnTo>
                  <a:lnTo>
                    <a:pt x="27" y="261"/>
                  </a:lnTo>
                  <a:lnTo>
                    <a:pt x="36" y="331"/>
                  </a:lnTo>
                  <a:lnTo>
                    <a:pt x="56" y="331"/>
                  </a:lnTo>
                  <a:lnTo>
                    <a:pt x="56" y="325"/>
                  </a:lnTo>
                  <a:lnTo>
                    <a:pt x="66" y="320"/>
                  </a:lnTo>
                  <a:lnTo>
                    <a:pt x="72" y="311"/>
                  </a:lnTo>
                  <a:lnTo>
                    <a:pt x="87" y="298"/>
                  </a:lnTo>
                  <a:lnTo>
                    <a:pt x="99" y="311"/>
                  </a:lnTo>
                  <a:lnTo>
                    <a:pt x="115" y="331"/>
                  </a:lnTo>
                  <a:lnTo>
                    <a:pt x="129" y="335"/>
                  </a:lnTo>
                  <a:lnTo>
                    <a:pt x="147" y="350"/>
                  </a:lnTo>
                  <a:lnTo>
                    <a:pt x="150" y="357"/>
                  </a:lnTo>
                  <a:lnTo>
                    <a:pt x="170" y="351"/>
                  </a:lnTo>
                  <a:lnTo>
                    <a:pt x="188" y="330"/>
                  </a:lnTo>
                  <a:lnTo>
                    <a:pt x="198" y="320"/>
                  </a:lnTo>
                  <a:lnTo>
                    <a:pt x="203" y="298"/>
                  </a:lnTo>
                  <a:lnTo>
                    <a:pt x="198" y="274"/>
                  </a:lnTo>
                  <a:lnTo>
                    <a:pt x="213" y="234"/>
                  </a:lnTo>
                  <a:lnTo>
                    <a:pt x="226" y="234"/>
                  </a:lnTo>
                  <a:lnTo>
                    <a:pt x="241" y="255"/>
                  </a:lnTo>
                  <a:lnTo>
                    <a:pt x="254" y="238"/>
                  </a:lnTo>
                  <a:lnTo>
                    <a:pt x="248" y="214"/>
                  </a:lnTo>
                  <a:lnTo>
                    <a:pt x="266" y="183"/>
                  </a:lnTo>
                  <a:lnTo>
                    <a:pt x="276" y="168"/>
                  </a:lnTo>
                  <a:lnTo>
                    <a:pt x="282" y="164"/>
                  </a:lnTo>
                  <a:lnTo>
                    <a:pt x="292" y="150"/>
                  </a:lnTo>
                  <a:lnTo>
                    <a:pt x="307" y="150"/>
                  </a:lnTo>
                  <a:lnTo>
                    <a:pt x="324" y="147"/>
                  </a:lnTo>
                  <a:lnTo>
                    <a:pt x="324" y="144"/>
                  </a:lnTo>
                  <a:lnTo>
                    <a:pt x="352" y="108"/>
                  </a:lnTo>
                  <a:lnTo>
                    <a:pt x="359" y="107"/>
                  </a:lnTo>
                  <a:lnTo>
                    <a:pt x="375" y="90"/>
                  </a:lnTo>
                  <a:lnTo>
                    <a:pt x="374" y="68"/>
                  </a:lnTo>
                  <a:lnTo>
                    <a:pt x="370" y="63"/>
                  </a:lnTo>
                  <a:lnTo>
                    <a:pt x="370" y="47"/>
                  </a:lnTo>
                  <a:lnTo>
                    <a:pt x="375" y="2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96" name="Freeform 1358"/>
            <p:cNvSpPr>
              <a:spLocks/>
            </p:cNvSpPr>
            <p:nvPr/>
          </p:nvSpPr>
          <p:spPr bwMode="auto">
            <a:xfrm>
              <a:off x="-933" y="-974"/>
              <a:ext cx="381" cy="357"/>
            </a:xfrm>
            <a:custGeom>
              <a:avLst/>
              <a:gdLst/>
              <a:ahLst/>
              <a:cxnLst>
                <a:cxn ang="0">
                  <a:pos x="375" y="28"/>
                </a:cxn>
                <a:cxn ang="0">
                  <a:pos x="381" y="0"/>
                </a:cxn>
                <a:cxn ang="0">
                  <a:pos x="280" y="7"/>
                </a:cxn>
                <a:cxn ang="0">
                  <a:pos x="271" y="0"/>
                </a:cxn>
                <a:cxn ang="0">
                  <a:pos x="225" y="0"/>
                </a:cxn>
                <a:cxn ang="0">
                  <a:pos x="225" y="18"/>
                </a:cxn>
                <a:cxn ang="0">
                  <a:pos x="154" y="18"/>
                </a:cxn>
                <a:cxn ang="0">
                  <a:pos x="157" y="64"/>
                </a:cxn>
                <a:cxn ang="0">
                  <a:pos x="157" y="83"/>
                </a:cxn>
                <a:cxn ang="0">
                  <a:pos x="185" y="83"/>
                </a:cxn>
                <a:cxn ang="0">
                  <a:pos x="185" y="104"/>
                </a:cxn>
                <a:cxn ang="0">
                  <a:pos x="185" y="124"/>
                </a:cxn>
                <a:cxn ang="0">
                  <a:pos x="175" y="134"/>
                </a:cxn>
                <a:cxn ang="0">
                  <a:pos x="175" y="151"/>
                </a:cxn>
                <a:cxn ang="0">
                  <a:pos x="153" y="151"/>
                </a:cxn>
                <a:cxn ang="0">
                  <a:pos x="153" y="167"/>
                </a:cxn>
                <a:cxn ang="0">
                  <a:pos x="94" y="183"/>
                </a:cxn>
                <a:cxn ang="0">
                  <a:pos x="94" y="210"/>
                </a:cxn>
                <a:cxn ang="0">
                  <a:pos x="15" y="210"/>
                </a:cxn>
                <a:cxn ang="0">
                  <a:pos x="0" y="195"/>
                </a:cxn>
                <a:cxn ang="0">
                  <a:pos x="0" y="213"/>
                </a:cxn>
                <a:cxn ang="0">
                  <a:pos x="11" y="223"/>
                </a:cxn>
                <a:cxn ang="0">
                  <a:pos x="11" y="244"/>
                </a:cxn>
                <a:cxn ang="0">
                  <a:pos x="27" y="261"/>
                </a:cxn>
                <a:cxn ang="0">
                  <a:pos x="36" y="331"/>
                </a:cxn>
                <a:cxn ang="0">
                  <a:pos x="56" y="331"/>
                </a:cxn>
                <a:cxn ang="0">
                  <a:pos x="56" y="325"/>
                </a:cxn>
                <a:cxn ang="0">
                  <a:pos x="66" y="320"/>
                </a:cxn>
                <a:cxn ang="0">
                  <a:pos x="72" y="311"/>
                </a:cxn>
                <a:cxn ang="0">
                  <a:pos x="87" y="298"/>
                </a:cxn>
                <a:cxn ang="0">
                  <a:pos x="99" y="311"/>
                </a:cxn>
                <a:cxn ang="0">
                  <a:pos x="115" y="331"/>
                </a:cxn>
                <a:cxn ang="0">
                  <a:pos x="129" y="335"/>
                </a:cxn>
                <a:cxn ang="0">
                  <a:pos x="147" y="350"/>
                </a:cxn>
                <a:cxn ang="0">
                  <a:pos x="150" y="357"/>
                </a:cxn>
                <a:cxn ang="0">
                  <a:pos x="170" y="351"/>
                </a:cxn>
                <a:cxn ang="0">
                  <a:pos x="188" y="330"/>
                </a:cxn>
                <a:cxn ang="0">
                  <a:pos x="198" y="320"/>
                </a:cxn>
                <a:cxn ang="0">
                  <a:pos x="203" y="298"/>
                </a:cxn>
                <a:cxn ang="0">
                  <a:pos x="198" y="274"/>
                </a:cxn>
                <a:cxn ang="0">
                  <a:pos x="213" y="234"/>
                </a:cxn>
                <a:cxn ang="0">
                  <a:pos x="226" y="234"/>
                </a:cxn>
                <a:cxn ang="0">
                  <a:pos x="241" y="255"/>
                </a:cxn>
                <a:cxn ang="0">
                  <a:pos x="254" y="238"/>
                </a:cxn>
                <a:cxn ang="0">
                  <a:pos x="248" y="214"/>
                </a:cxn>
                <a:cxn ang="0">
                  <a:pos x="266" y="183"/>
                </a:cxn>
                <a:cxn ang="0">
                  <a:pos x="276" y="168"/>
                </a:cxn>
                <a:cxn ang="0">
                  <a:pos x="282" y="164"/>
                </a:cxn>
                <a:cxn ang="0">
                  <a:pos x="292" y="150"/>
                </a:cxn>
                <a:cxn ang="0">
                  <a:pos x="307" y="150"/>
                </a:cxn>
                <a:cxn ang="0">
                  <a:pos x="324" y="147"/>
                </a:cxn>
                <a:cxn ang="0">
                  <a:pos x="324" y="144"/>
                </a:cxn>
                <a:cxn ang="0">
                  <a:pos x="352" y="108"/>
                </a:cxn>
                <a:cxn ang="0">
                  <a:pos x="359" y="107"/>
                </a:cxn>
                <a:cxn ang="0">
                  <a:pos x="375" y="90"/>
                </a:cxn>
                <a:cxn ang="0">
                  <a:pos x="374" y="68"/>
                </a:cxn>
                <a:cxn ang="0">
                  <a:pos x="370" y="63"/>
                </a:cxn>
                <a:cxn ang="0">
                  <a:pos x="370" y="47"/>
                </a:cxn>
                <a:cxn ang="0">
                  <a:pos x="375" y="28"/>
                </a:cxn>
              </a:cxnLst>
              <a:rect l="0" t="0" r="r" b="b"/>
              <a:pathLst>
                <a:path w="381" h="357">
                  <a:moveTo>
                    <a:pt x="375" y="28"/>
                  </a:moveTo>
                  <a:lnTo>
                    <a:pt x="381" y="0"/>
                  </a:lnTo>
                  <a:lnTo>
                    <a:pt x="280" y="7"/>
                  </a:lnTo>
                  <a:lnTo>
                    <a:pt x="271" y="0"/>
                  </a:lnTo>
                  <a:lnTo>
                    <a:pt x="225" y="0"/>
                  </a:lnTo>
                  <a:lnTo>
                    <a:pt x="225" y="18"/>
                  </a:lnTo>
                  <a:lnTo>
                    <a:pt x="154" y="18"/>
                  </a:lnTo>
                  <a:lnTo>
                    <a:pt x="157" y="64"/>
                  </a:lnTo>
                  <a:lnTo>
                    <a:pt x="157" y="83"/>
                  </a:lnTo>
                  <a:lnTo>
                    <a:pt x="185" y="83"/>
                  </a:lnTo>
                  <a:lnTo>
                    <a:pt x="185" y="104"/>
                  </a:lnTo>
                  <a:lnTo>
                    <a:pt x="185" y="124"/>
                  </a:lnTo>
                  <a:lnTo>
                    <a:pt x="175" y="134"/>
                  </a:lnTo>
                  <a:lnTo>
                    <a:pt x="175" y="151"/>
                  </a:lnTo>
                  <a:lnTo>
                    <a:pt x="153" y="151"/>
                  </a:lnTo>
                  <a:lnTo>
                    <a:pt x="153" y="167"/>
                  </a:lnTo>
                  <a:lnTo>
                    <a:pt x="94" y="183"/>
                  </a:lnTo>
                  <a:lnTo>
                    <a:pt x="94" y="210"/>
                  </a:lnTo>
                  <a:lnTo>
                    <a:pt x="15" y="210"/>
                  </a:lnTo>
                  <a:lnTo>
                    <a:pt x="0" y="195"/>
                  </a:lnTo>
                  <a:lnTo>
                    <a:pt x="0" y="213"/>
                  </a:lnTo>
                  <a:lnTo>
                    <a:pt x="11" y="223"/>
                  </a:lnTo>
                  <a:lnTo>
                    <a:pt x="11" y="244"/>
                  </a:lnTo>
                  <a:lnTo>
                    <a:pt x="27" y="261"/>
                  </a:lnTo>
                  <a:lnTo>
                    <a:pt x="36" y="331"/>
                  </a:lnTo>
                  <a:lnTo>
                    <a:pt x="56" y="331"/>
                  </a:lnTo>
                  <a:lnTo>
                    <a:pt x="56" y="325"/>
                  </a:lnTo>
                  <a:lnTo>
                    <a:pt x="66" y="320"/>
                  </a:lnTo>
                  <a:lnTo>
                    <a:pt x="72" y="311"/>
                  </a:lnTo>
                  <a:lnTo>
                    <a:pt x="87" y="298"/>
                  </a:lnTo>
                  <a:lnTo>
                    <a:pt x="99" y="311"/>
                  </a:lnTo>
                  <a:lnTo>
                    <a:pt x="115" y="331"/>
                  </a:lnTo>
                  <a:lnTo>
                    <a:pt x="129" y="335"/>
                  </a:lnTo>
                  <a:lnTo>
                    <a:pt x="147" y="350"/>
                  </a:lnTo>
                  <a:lnTo>
                    <a:pt x="150" y="357"/>
                  </a:lnTo>
                  <a:lnTo>
                    <a:pt x="170" y="351"/>
                  </a:lnTo>
                  <a:lnTo>
                    <a:pt x="188" y="330"/>
                  </a:lnTo>
                  <a:lnTo>
                    <a:pt x="198" y="320"/>
                  </a:lnTo>
                  <a:lnTo>
                    <a:pt x="203" y="298"/>
                  </a:lnTo>
                  <a:lnTo>
                    <a:pt x="198" y="274"/>
                  </a:lnTo>
                  <a:lnTo>
                    <a:pt x="213" y="234"/>
                  </a:lnTo>
                  <a:lnTo>
                    <a:pt x="226" y="234"/>
                  </a:lnTo>
                  <a:lnTo>
                    <a:pt x="241" y="255"/>
                  </a:lnTo>
                  <a:lnTo>
                    <a:pt x="254" y="238"/>
                  </a:lnTo>
                  <a:lnTo>
                    <a:pt x="248" y="214"/>
                  </a:lnTo>
                  <a:lnTo>
                    <a:pt x="266" y="183"/>
                  </a:lnTo>
                  <a:lnTo>
                    <a:pt x="276" y="168"/>
                  </a:lnTo>
                  <a:lnTo>
                    <a:pt x="282" y="164"/>
                  </a:lnTo>
                  <a:lnTo>
                    <a:pt x="292" y="150"/>
                  </a:lnTo>
                  <a:lnTo>
                    <a:pt x="307" y="150"/>
                  </a:lnTo>
                  <a:lnTo>
                    <a:pt x="324" y="147"/>
                  </a:lnTo>
                  <a:lnTo>
                    <a:pt x="324" y="144"/>
                  </a:lnTo>
                  <a:lnTo>
                    <a:pt x="352" y="108"/>
                  </a:lnTo>
                  <a:lnTo>
                    <a:pt x="359" y="107"/>
                  </a:lnTo>
                  <a:lnTo>
                    <a:pt x="375" y="90"/>
                  </a:lnTo>
                  <a:lnTo>
                    <a:pt x="374" y="68"/>
                  </a:lnTo>
                  <a:lnTo>
                    <a:pt x="370" y="63"/>
                  </a:lnTo>
                  <a:lnTo>
                    <a:pt x="370" y="47"/>
                  </a:lnTo>
                  <a:lnTo>
                    <a:pt x="375" y="2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97" name="Freeform 1359"/>
            <p:cNvSpPr>
              <a:spLocks/>
            </p:cNvSpPr>
            <p:nvPr/>
          </p:nvSpPr>
          <p:spPr bwMode="auto">
            <a:xfrm>
              <a:off x="-893" y="-1317"/>
              <a:ext cx="347" cy="360"/>
            </a:xfrm>
            <a:custGeom>
              <a:avLst/>
              <a:gdLst/>
              <a:ahLst/>
              <a:cxnLst>
                <a:cxn ang="0">
                  <a:pos x="341" y="269"/>
                </a:cxn>
                <a:cxn ang="0">
                  <a:pos x="334" y="251"/>
                </a:cxn>
                <a:cxn ang="0">
                  <a:pos x="341" y="242"/>
                </a:cxn>
                <a:cxn ang="0">
                  <a:pos x="347" y="246"/>
                </a:cxn>
                <a:cxn ang="0">
                  <a:pos x="306" y="0"/>
                </a:cxn>
                <a:cxn ang="0">
                  <a:pos x="229" y="33"/>
                </a:cxn>
                <a:cxn ang="0">
                  <a:pos x="201" y="49"/>
                </a:cxn>
                <a:cxn ang="0">
                  <a:pos x="188" y="65"/>
                </a:cxn>
                <a:cxn ang="0">
                  <a:pos x="145" y="106"/>
                </a:cxn>
                <a:cxn ang="0">
                  <a:pos x="130" y="113"/>
                </a:cxn>
                <a:cxn ang="0">
                  <a:pos x="120" y="110"/>
                </a:cxn>
                <a:cxn ang="0">
                  <a:pos x="97" y="110"/>
                </a:cxn>
                <a:cxn ang="0">
                  <a:pos x="84" y="113"/>
                </a:cxn>
                <a:cxn ang="0">
                  <a:pos x="44" y="144"/>
                </a:cxn>
                <a:cxn ang="0">
                  <a:pos x="32" y="140"/>
                </a:cxn>
                <a:cxn ang="0">
                  <a:pos x="1" y="130"/>
                </a:cxn>
                <a:cxn ang="0">
                  <a:pos x="0" y="134"/>
                </a:cxn>
                <a:cxn ang="0">
                  <a:pos x="0" y="222"/>
                </a:cxn>
                <a:cxn ang="0">
                  <a:pos x="16" y="222"/>
                </a:cxn>
                <a:cxn ang="0">
                  <a:pos x="16" y="271"/>
                </a:cxn>
                <a:cxn ang="0">
                  <a:pos x="43" y="267"/>
                </a:cxn>
                <a:cxn ang="0">
                  <a:pos x="43" y="290"/>
                </a:cxn>
                <a:cxn ang="0">
                  <a:pos x="105" y="290"/>
                </a:cxn>
                <a:cxn ang="0">
                  <a:pos x="114" y="360"/>
                </a:cxn>
                <a:cxn ang="0">
                  <a:pos x="185" y="360"/>
                </a:cxn>
                <a:cxn ang="0">
                  <a:pos x="185" y="340"/>
                </a:cxn>
                <a:cxn ang="0">
                  <a:pos x="231" y="340"/>
                </a:cxn>
                <a:cxn ang="0">
                  <a:pos x="240" y="347"/>
                </a:cxn>
                <a:cxn ang="0">
                  <a:pos x="341" y="340"/>
                </a:cxn>
                <a:cxn ang="0">
                  <a:pos x="347" y="301"/>
                </a:cxn>
                <a:cxn ang="0">
                  <a:pos x="321" y="289"/>
                </a:cxn>
                <a:cxn ang="0">
                  <a:pos x="341" y="269"/>
                </a:cxn>
              </a:cxnLst>
              <a:rect l="0" t="0" r="r" b="b"/>
              <a:pathLst>
                <a:path w="347" h="360">
                  <a:moveTo>
                    <a:pt x="341" y="269"/>
                  </a:moveTo>
                  <a:lnTo>
                    <a:pt x="334" y="251"/>
                  </a:lnTo>
                  <a:lnTo>
                    <a:pt x="341" y="242"/>
                  </a:lnTo>
                  <a:lnTo>
                    <a:pt x="347" y="246"/>
                  </a:lnTo>
                  <a:lnTo>
                    <a:pt x="306" y="0"/>
                  </a:lnTo>
                  <a:lnTo>
                    <a:pt x="229" y="33"/>
                  </a:lnTo>
                  <a:lnTo>
                    <a:pt x="201" y="49"/>
                  </a:lnTo>
                  <a:lnTo>
                    <a:pt x="188" y="65"/>
                  </a:lnTo>
                  <a:lnTo>
                    <a:pt x="145" y="106"/>
                  </a:lnTo>
                  <a:lnTo>
                    <a:pt x="130" y="113"/>
                  </a:lnTo>
                  <a:lnTo>
                    <a:pt x="120" y="110"/>
                  </a:lnTo>
                  <a:lnTo>
                    <a:pt x="97" y="110"/>
                  </a:lnTo>
                  <a:lnTo>
                    <a:pt x="84" y="113"/>
                  </a:lnTo>
                  <a:lnTo>
                    <a:pt x="44" y="144"/>
                  </a:lnTo>
                  <a:lnTo>
                    <a:pt x="32" y="140"/>
                  </a:lnTo>
                  <a:lnTo>
                    <a:pt x="1" y="130"/>
                  </a:lnTo>
                  <a:lnTo>
                    <a:pt x="0" y="134"/>
                  </a:lnTo>
                  <a:lnTo>
                    <a:pt x="0" y="222"/>
                  </a:lnTo>
                  <a:lnTo>
                    <a:pt x="16" y="222"/>
                  </a:lnTo>
                  <a:lnTo>
                    <a:pt x="16" y="271"/>
                  </a:lnTo>
                  <a:lnTo>
                    <a:pt x="43" y="267"/>
                  </a:lnTo>
                  <a:lnTo>
                    <a:pt x="43" y="290"/>
                  </a:lnTo>
                  <a:lnTo>
                    <a:pt x="105" y="290"/>
                  </a:lnTo>
                  <a:lnTo>
                    <a:pt x="114" y="360"/>
                  </a:lnTo>
                  <a:lnTo>
                    <a:pt x="185" y="360"/>
                  </a:lnTo>
                  <a:lnTo>
                    <a:pt x="185" y="340"/>
                  </a:lnTo>
                  <a:lnTo>
                    <a:pt x="231" y="340"/>
                  </a:lnTo>
                  <a:lnTo>
                    <a:pt x="240" y="347"/>
                  </a:lnTo>
                  <a:lnTo>
                    <a:pt x="341" y="340"/>
                  </a:lnTo>
                  <a:lnTo>
                    <a:pt x="347" y="301"/>
                  </a:lnTo>
                  <a:lnTo>
                    <a:pt x="321" y="289"/>
                  </a:lnTo>
                  <a:lnTo>
                    <a:pt x="341" y="26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98" name="Freeform 1360"/>
            <p:cNvSpPr>
              <a:spLocks/>
            </p:cNvSpPr>
            <p:nvPr/>
          </p:nvSpPr>
          <p:spPr bwMode="auto">
            <a:xfrm>
              <a:off x="-893" y="-1317"/>
              <a:ext cx="347" cy="360"/>
            </a:xfrm>
            <a:custGeom>
              <a:avLst/>
              <a:gdLst/>
              <a:ahLst/>
              <a:cxnLst>
                <a:cxn ang="0">
                  <a:pos x="341" y="269"/>
                </a:cxn>
                <a:cxn ang="0">
                  <a:pos x="334" y="251"/>
                </a:cxn>
                <a:cxn ang="0">
                  <a:pos x="341" y="242"/>
                </a:cxn>
                <a:cxn ang="0">
                  <a:pos x="347" y="246"/>
                </a:cxn>
                <a:cxn ang="0">
                  <a:pos x="306" y="0"/>
                </a:cxn>
                <a:cxn ang="0">
                  <a:pos x="229" y="33"/>
                </a:cxn>
                <a:cxn ang="0">
                  <a:pos x="201" y="49"/>
                </a:cxn>
                <a:cxn ang="0">
                  <a:pos x="188" y="65"/>
                </a:cxn>
                <a:cxn ang="0">
                  <a:pos x="145" y="106"/>
                </a:cxn>
                <a:cxn ang="0">
                  <a:pos x="130" y="113"/>
                </a:cxn>
                <a:cxn ang="0">
                  <a:pos x="120" y="110"/>
                </a:cxn>
                <a:cxn ang="0">
                  <a:pos x="97" y="110"/>
                </a:cxn>
                <a:cxn ang="0">
                  <a:pos x="84" y="113"/>
                </a:cxn>
                <a:cxn ang="0">
                  <a:pos x="44" y="144"/>
                </a:cxn>
                <a:cxn ang="0">
                  <a:pos x="32" y="140"/>
                </a:cxn>
                <a:cxn ang="0">
                  <a:pos x="1" y="130"/>
                </a:cxn>
                <a:cxn ang="0">
                  <a:pos x="0" y="134"/>
                </a:cxn>
                <a:cxn ang="0">
                  <a:pos x="0" y="222"/>
                </a:cxn>
                <a:cxn ang="0">
                  <a:pos x="16" y="222"/>
                </a:cxn>
                <a:cxn ang="0">
                  <a:pos x="16" y="271"/>
                </a:cxn>
                <a:cxn ang="0">
                  <a:pos x="43" y="267"/>
                </a:cxn>
                <a:cxn ang="0">
                  <a:pos x="43" y="290"/>
                </a:cxn>
                <a:cxn ang="0">
                  <a:pos x="105" y="290"/>
                </a:cxn>
                <a:cxn ang="0">
                  <a:pos x="114" y="360"/>
                </a:cxn>
                <a:cxn ang="0">
                  <a:pos x="185" y="360"/>
                </a:cxn>
                <a:cxn ang="0">
                  <a:pos x="185" y="340"/>
                </a:cxn>
                <a:cxn ang="0">
                  <a:pos x="231" y="340"/>
                </a:cxn>
                <a:cxn ang="0">
                  <a:pos x="240" y="347"/>
                </a:cxn>
                <a:cxn ang="0">
                  <a:pos x="341" y="340"/>
                </a:cxn>
                <a:cxn ang="0">
                  <a:pos x="347" y="301"/>
                </a:cxn>
                <a:cxn ang="0">
                  <a:pos x="321" y="289"/>
                </a:cxn>
                <a:cxn ang="0">
                  <a:pos x="341" y="269"/>
                </a:cxn>
              </a:cxnLst>
              <a:rect l="0" t="0" r="r" b="b"/>
              <a:pathLst>
                <a:path w="347" h="360">
                  <a:moveTo>
                    <a:pt x="341" y="269"/>
                  </a:moveTo>
                  <a:lnTo>
                    <a:pt x="334" y="251"/>
                  </a:lnTo>
                  <a:lnTo>
                    <a:pt x="341" y="242"/>
                  </a:lnTo>
                  <a:lnTo>
                    <a:pt x="347" y="246"/>
                  </a:lnTo>
                  <a:lnTo>
                    <a:pt x="306" y="0"/>
                  </a:lnTo>
                  <a:lnTo>
                    <a:pt x="229" y="33"/>
                  </a:lnTo>
                  <a:lnTo>
                    <a:pt x="201" y="49"/>
                  </a:lnTo>
                  <a:lnTo>
                    <a:pt x="188" y="65"/>
                  </a:lnTo>
                  <a:lnTo>
                    <a:pt x="145" y="106"/>
                  </a:lnTo>
                  <a:lnTo>
                    <a:pt x="130" y="113"/>
                  </a:lnTo>
                  <a:lnTo>
                    <a:pt x="120" y="110"/>
                  </a:lnTo>
                  <a:lnTo>
                    <a:pt x="97" y="110"/>
                  </a:lnTo>
                  <a:lnTo>
                    <a:pt x="84" y="113"/>
                  </a:lnTo>
                  <a:lnTo>
                    <a:pt x="44" y="144"/>
                  </a:lnTo>
                  <a:lnTo>
                    <a:pt x="32" y="140"/>
                  </a:lnTo>
                  <a:lnTo>
                    <a:pt x="1" y="130"/>
                  </a:lnTo>
                  <a:lnTo>
                    <a:pt x="0" y="134"/>
                  </a:lnTo>
                  <a:lnTo>
                    <a:pt x="0" y="222"/>
                  </a:lnTo>
                  <a:lnTo>
                    <a:pt x="16" y="222"/>
                  </a:lnTo>
                  <a:lnTo>
                    <a:pt x="16" y="271"/>
                  </a:lnTo>
                  <a:lnTo>
                    <a:pt x="43" y="267"/>
                  </a:lnTo>
                  <a:lnTo>
                    <a:pt x="43" y="290"/>
                  </a:lnTo>
                  <a:lnTo>
                    <a:pt x="105" y="290"/>
                  </a:lnTo>
                  <a:lnTo>
                    <a:pt x="114" y="360"/>
                  </a:lnTo>
                  <a:lnTo>
                    <a:pt x="185" y="360"/>
                  </a:lnTo>
                  <a:lnTo>
                    <a:pt x="185" y="340"/>
                  </a:lnTo>
                  <a:lnTo>
                    <a:pt x="231" y="340"/>
                  </a:lnTo>
                  <a:lnTo>
                    <a:pt x="240" y="347"/>
                  </a:lnTo>
                  <a:lnTo>
                    <a:pt x="341" y="340"/>
                  </a:lnTo>
                  <a:lnTo>
                    <a:pt x="347" y="301"/>
                  </a:lnTo>
                  <a:lnTo>
                    <a:pt x="321" y="289"/>
                  </a:lnTo>
                  <a:lnTo>
                    <a:pt x="341" y="26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599" name="Freeform 1361"/>
            <p:cNvSpPr>
              <a:spLocks/>
            </p:cNvSpPr>
            <p:nvPr/>
          </p:nvSpPr>
          <p:spPr bwMode="auto">
            <a:xfrm>
              <a:off x="-1187" y="-1217"/>
              <a:ext cx="312" cy="283"/>
            </a:xfrm>
            <a:custGeom>
              <a:avLst/>
              <a:gdLst/>
              <a:ahLst/>
              <a:cxnLst>
                <a:cxn ang="0">
                  <a:pos x="294" y="122"/>
                </a:cxn>
                <a:cxn ang="0">
                  <a:pos x="294" y="34"/>
                </a:cxn>
                <a:cxn ang="0">
                  <a:pos x="279" y="34"/>
                </a:cxn>
                <a:cxn ang="0">
                  <a:pos x="290" y="24"/>
                </a:cxn>
                <a:cxn ang="0">
                  <a:pos x="279" y="24"/>
                </a:cxn>
                <a:cxn ang="0">
                  <a:pos x="259" y="20"/>
                </a:cxn>
                <a:cxn ang="0">
                  <a:pos x="218" y="3"/>
                </a:cxn>
                <a:cxn ang="0">
                  <a:pos x="206" y="0"/>
                </a:cxn>
                <a:cxn ang="0">
                  <a:pos x="186" y="6"/>
                </a:cxn>
                <a:cxn ang="0">
                  <a:pos x="186" y="0"/>
                </a:cxn>
                <a:cxn ang="0">
                  <a:pos x="0" y="24"/>
                </a:cxn>
                <a:cxn ang="0">
                  <a:pos x="30" y="283"/>
                </a:cxn>
                <a:cxn ang="0">
                  <a:pos x="83" y="271"/>
                </a:cxn>
                <a:cxn ang="0">
                  <a:pos x="83" y="246"/>
                </a:cxn>
                <a:cxn ang="0">
                  <a:pos x="140" y="246"/>
                </a:cxn>
                <a:cxn ang="0">
                  <a:pos x="140" y="227"/>
                </a:cxn>
                <a:cxn ang="0">
                  <a:pos x="216" y="227"/>
                </a:cxn>
                <a:cxn ang="0">
                  <a:pos x="216" y="189"/>
                </a:cxn>
                <a:cxn ang="0">
                  <a:pos x="312" y="171"/>
                </a:cxn>
                <a:cxn ang="0">
                  <a:pos x="312" y="122"/>
                </a:cxn>
                <a:cxn ang="0">
                  <a:pos x="294" y="122"/>
                </a:cxn>
              </a:cxnLst>
              <a:rect l="0" t="0" r="r" b="b"/>
              <a:pathLst>
                <a:path w="312" h="283">
                  <a:moveTo>
                    <a:pt x="294" y="122"/>
                  </a:moveTo>
                  <a:lnTo>
                    <a:pt x="294" y="34"/>
                  </a:lnTo>
                  <a:lnTo>
                    <a:pt x="279" y="34"/>
                  </a:lnTo>
                  <a:lnTo>
                    <a:pt x="290" y="24"/>
                  </a:lnTo>
                  <a:lnTo>
                    <a:pt x="279" y="24"/>
                  </a:lnTo>
                  <a:lnTo>
                    <a:pt x="259" y="20"/>
                  </a:lnTo>
                  <a:lnTo>
                    <a:pt x="218" y="3"/>
                  </a:lnTo>
                  <a:lnTo>
                    <a:pt x="206" y="0"/>
                  </a:lnTo>
                  <a:lnTo>
                    <a:pt x="186" y="6"/>
                  </a:lnTo>
                  <a:lnTo>
                    <a:pt x="186" y="0"/>
                  </a:lnTo>
                  <a:lnTo>
                    <a:pt x="0" y="24"/>
                  </a:lnTo>
                  <a:lnTo>
                    <a:pt x="30" y="283"/>
                  </a:lnTo>
                  <a:lnTo>
                    <a:pt x="83" y="271"/>
                  </a:lnTo>
                  <a:lnTo>
                    <a:pt x="83" y="246"/>
                  </a:lnTo>
                  <a:lnTo>
                    <a:pt x="140" y="246"/>
                  </a:lnTo>
                  <a:lnTo>
                    <a:pt x="140" y="227"/>
                  </a:lnTo>
                  <a:lnTo>
                    <a:pt x="216" y="227"/>
                  </a:lnTo>
                  <a:lnTo>
                    <a:pt x="216" y="189"/>
                  </a:lnTo>
                  <a:lnTo>
                    <a:pt x="312" y="171"/>
                  </a:lnTo>
                  <a:lnTo>
                    <a:pt x="312" y="122"/>
                  </a:lnTo>
                  <a:lnTo>
                    <a:pt x="294" y="12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00" name="Freeform 1362"/>
            <p:cNvSpPr>
              <a:spLocks/>
            </p:cNvSpPr>
            <p:nvPr/>
          </p:nvSpPr>
          <p:spPr bwMode="auto">
            <a:xfrm>
              <a:off x="-1187" y="-1217"/>
              <a:ext cx="312" cy="283"/>
            </a:xfrm>
            <a:custGeom>
              <a:avLst/>
              <a:gdLst/>
              <a:ahLst/>
              <a:cxnLst>
                <a:cxn ang="0">
                  <a:pos x="294" y="122"/>
                </a:cxn>
                <a:cxn ang="0">
                  <a:pos x="294" y="34"/>
                </a:cxn>
                <a:cxn ang="0">
                  <a:pos x="279" y="34"/>
                </a:cxn>
                <a:cxn ang="0">
                  <a:pos x="290" y="24"/>
                </a:cxn>
                <a:cxn ang="0">
                  <a:pos x="279" y="24"/>
                </a:cxn>
                <a:cxn ang="0">
                  <a:pos x="259" y="20"/>
                </a:cxn>
                <a:cxn ang="0">
                  <a:pos x="218" y="3"/>
                </a:cxn>
                <a:cxn ang="0">
                  <a:pos x="206" y="0"/>
                </a:cxn>
                <a:cxn ang="0">
                  <a:pos x="186" y="6"/>
                </a:cxn>
                <a:cxn ang="0">
                  <a:pos x="186" y="0"/>
                </a:cxn>
                <a:cxn ang="0">
                  <a:pos x="0" y="24"/>
                </a:cxn>
                <a:cxn ang="0">
                  <a:pos x="30" y="283"/>
                </a:cxn>
                <a:cxn ang="0">
                  <a:pos x="83" y="271"/>
                </a:cxn>
                <a:cxn ang="0">
                  <a:pos x="83" y="246"/>
                </a:cxn>
                <a:cxn ang="0">
                  <a:pos x="140" y="246"/>
                </a:cxn>
                <a:cxn ang="0">
                  <a:pos x="140" y="227"/>
                </a:cxn>
                <a:cxn ang="0">
                  <a:pos x="216" y="227"/>
                </a:cxn>
                <a:cxn ang="0">
                  <a:pos x="216" y="189"/>
                </a:cxn>
                <a:cxn ang="0">
                  <a:pos x="312" y="171"/>
                </a:cxn>
                <a:cxn ang="0">
                  <a:pos x="312" y="122"/>
                </a:cxn>
                <a:cxn ang="0">
                  <a:pos x="294" y="122"/>
                </a:cxn>
              </a:cxnLst>
              <a:rect l="0" t="0" r="r" b="b"/>
              <a:pathLst>
                <a:path w="312" h="283">
                  <a:moveTo>
                    <a:pt x="294" y="122"/>
                  </a:moveTo>
                  <a:lnTo>
                    <a:pt x="294" y="34"/>
                  </a:lnTo>
                  <a:lnTo>
                    <a:pt x="279" y="34"/>
                  </a:lnTo>
                  <a:lnTo>
                    <a:pt x="290" y="24"/>
                  </a:lnTo>
                  <a:lnTo>
                    <a:pt x="279" y="24"/>
                  </a:lnTo>
                  <a:lnTo>
                    <a:pt x="259" y="20"/>
                  </a:lnTo>
                  <a:lnTo>
                    <a:pt x="218" y="3"/>
                  </a:lnTo>
                  <a:lnTo>
                    <a:pt x="206" y="0"/>
                  </a:lnTo>
                  <a:lnTo>
                    <a:pt x="186" y="6"/>
                  </a:lnTo>
                  <a:lnTo>
                    <a:pt x="186" y="0"/>
                  </a:lnTo>
                  <a:lnTo>
                    <a:pt x="0" y="24"/>
                  </a:lnTo>
                  <a:lnTo>
                    <a:pt x="30" y="283"/>
                  </a:lnTo>
                  <a:lnTo>
                    <a:pt x="83" y="271"/>
                  </a:lnTo>
                  <a:lnTo>
                    <a:pt x="83" y="246"/>
                  </a:lnTo>
                  <a:lnTo>
                    <a:pt x="140" y="246"/>
                  </a:lnTo>
                  <a:lnTo>
                    <a:pt x="140" y="227"/>
                  </a:lnTo>
                  <a:lnTo>
                    <a:pt x="216" y="227"/>
                  </a:lnTo>
                  <a:lnTo>
                    <a:pt x="216" y="189"/>
                  </a:lnTo>
                  <a:lnTo>
                    <a:pt x="312" y="171"/>
                  </a:lnTo>
                  <a:lnTo>
                    <a:pt x="312" y="122"/>
                  </a:lnTo>
                  <a:lnTo>
                    <a:pt x="294" y="12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01" name="Freeform 1363"/>
            <p:cNvSpPr>
              <a:spLocks/>
            </p:cNvSpPr>
            <p:nvPr/>
          </p:nvSpPr>
          <p:spPr bwMode="auto">
            <a:xfrm>
              <a:off x="-1155" y="-970"/>
              <a:ext cx="186" cy="180"/>
            </a:xfrm>
            <a:custGeom>
              <a:avLst/>
              <a:gdLst/>
              <a:ahLst/>
              <a:cxnLst>
                <a:cxn ang="0">
                  <a:pos x="63" y="164"/>
                </a:cxn>
                <a:cxn ang="0">
                  <a:pos x="171" y="154"/>
                </a:cxn>
                <a:cxn ang="0">
                  <a:pos x="171" y="116"/>
                </a:cxn>
                <a:cxn ang="0">
                  <a:pos x="186" y="116"/>
                </a:cxn>
                <a:cxn ang="0">
                  <a:pos x="186" y="74"/>
                </a:cxn>
                <a:cxn ang="0">
                  <a:pos x="186" y="34"/>
                </a:cxn>
                <a:cxn ang="0">
                  <a:pos x="110" y="34"/>
                </a:cxn>
                <a:cxn ang="0">
                  <a:pos x="110" y="0"/>
                </a:cxn>
                <a:cxn ang="0">
                  <a:pos x="53" y="0"/>
                </a:cxn>
                <a:cxn ang="0">
                  <a:pos x="53" y="24"/>
                </a:cxn>
                <a:cxn ang="0">
                  <a:pos x="0" y="36"/>
                </a:cxn>
                <a:cxn ang="0">
                  <a:pos x="16" y="180"/>
                </a:cxn>
                <a:cxn ang="0">
                  <a:pos x="63" y="173"/>
                </a:cxn>
                <a:cxn ang="0">
                  <a:pos x="63" y="164"/>
                </a:cxn>
              </a:cxnLst>
              <a:rect l="0" t="0" r="r" b="b"/>
              <a:pathLst>
                <a:path w="186" h="180">
                  <a:moveTo>
                    <a:pt x="63" y="164"/>
                  </a:moveTo>
                  <a:lnTo>
                    <a:pt x="171" y="154"/>
                  </a:lnTo>
                  <a:lnTo>
                    <a:pt x="171" y="116"/>
                  </a:lnTo>
                  <a:lnTo>
                    <a:pt x="186" y="116"/>
                  </a:lnTo>
                  <a:lnTo>
                    <a:pt x="186" y="74"/>
                  </a:lnTo>
                  <a:lnTo>
                    <a:pt x="186" y="34"/>
                  </a:lnTo>
                  <a:lnTo>
                    <a:pt x="110" y="34"/>
                  </a:lnTo>
                  <a:lnTo>
                    <a:pt x="110" y="0"/>
                  </a:lnTo>
                  <a:lnTo>
                    <a:pt x="53" y="0"/>
                  </a:lnTo>
                  <a:lnTo>
                    <a:pt x="53" y="24"/>
                  </a:lnTo>
                  <a:lnTo>
                    <a:pt x="0" y="36"/>
                  </a:lnTo>
                  <a:lnTo>
                    <a:pt x="16" y="180"/>
                  </a:lnTo>
                  <a:lnTo>
                    <a:pt x="63" y="173"/>
                  </a:lnTo>
                  <a:lnTo>
                    <a:pt x="63" y="16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02" name="Freeform 1364"/>
            <p:cNvSpPr>
              <a:spLocks/>
            </p:cNvSpPr>
            <p:nvPr/>
          </p:nvSpPr>
          <p:spPr bwMode="auto">
            <a:xfrm>
              <a:off x="-1155" y="-970"/>
              <a:ext cx="186" cy="180"/>
            </a:xfrm>
            <a:custGeom>
              <a:avLst/>
              <a:gdLst/>
              <a:ahLst/>
              <a:cxnLst>
                <a:cxn ang="0">
                  <a:pos x="63" y="164"/>
                </a:cxn>
                <a:cxn ang="0">
                  <a:pos x="171" y="154"/>
                </a:cxn>
                <a:cxn ang="0">
                  <a:pos x="171" y="116"/>
                </a:cxn>
                <a:cxn ang="0">
                  <a:pos x="186" y="116"/>
                </a:cxn>
                <a:cxn ang="0">
                  <a:pos x="186" y="74"/>
                </a:cxn>
                <a:cxn ang="0">
                  <a:pos x="186" y="34"/>
                </a:cxn>
                <a:cxn ang="0">
                  <a:pos x="110" y="34"/>
                </a:cxn>
                <a:cxn ang="0">
                  <a:pos x="110" y="0"/>
                </a:cxn>
                <a:cxn ang="0">
                  <a:pos x="53" y="0"/>
                </a:cxn>
                <a:cxn ang="0">
                  <a:pos x="53" y="24"/>
                </a:cxn>
                <a:cxn ang="0">
                  <a:pos x="0" y="36"/>
                </a:cxn>
                <a:cxn ang="0">
                  <a:pos x="16" y="180"/>
                </a:cxn>
                <a:cxn ang="0">
                  <a:pos x="63" y="173"/>
                </a:cxn>
                <a:cxn ang="0">
                  <a:pos x="63" y="164"/>
                </a:cxn>
              </a:cxnLst>
              <a:rect l="0" t="0" r="r" b="b"/>
              <a:pathLst>
                <a:path w="186" h="180">
                  <a:moveTo>
                    <a:pt x="63" y="164"/>
                  </a:moveTo>
                  <a:lnTo>
                    <a:pt x="171" y="154"/>
                  </a:lnTo>
                  <a:lnTo>
                    <a:pt x="171" y="116"/>
                  </a:lnTo>
                  <a:lnTo>
                    <a:pt x="186" y="116"/>
                  </a:lnTo>
                  <a:lnTo>
                    <a:pt x="186" y="74"/>
                  </a:lnTo>
                  <a:lnTo>
                    <a:pt x="186" y="34"/>
                  </a:lnTo>
                  <a:lnTo>
                    <a:pt x="110" y="34"/>
                  </a:lnTo>
                  <a:lnTo>
                    <a:pt x="110" y="0"/>
                  </a:lnTo>
                  <a:lnTo>
                    <a:pt x="53" y="0"/>
                  </a:lnTo>
                  <a:lnTo>
                    <a:pt x="53" y="24"/>
                  </a:lnTo>
                  <a:lnTo>
                    <a:pt x="0" y="36"/>
                  </a:lnTo>
                  <a:lnTo>
                    <a:pt x="16" y="180"/>
                  </a:lnTo>
                  <a:lnTo>
                    <a:pt x="63" y="173"/>
                  </a:lnTo>
                  <a:lnTo>
                    <a:pt x="63" y="16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03" name="Freeform 1365"/>
            <p:cNvSpPr>
              <a:spLocks/>
            </p:cNvSpPr>
            <p:nvPr/>
          </p:nvSpPr>
          <p:spPr bwMode="auto">
            <a:xfrm>
              <a:off x="-1141" y="-814"/>
              <a:ext cx="245" cy="180"/>
            </a:xfrm>
            <a:custGeom>
              <a:avLst/>
              <a:gdLst/>
              <a:ahLst/>
              <a:cxnLst>
                <a:cxn ang="0">
                  <a:pos x="20" y="108"/>
                </a:cxn>
                <a:cxn ang="0">
                  <a:pos x="39" y="110"/>
                </a:cxn>
                <a:cxn ang="0">
                  <a:pos x="46" y="110"/>
                </a:cxn>
                <a:cxn ang="0">
                  <a:pos x="62" y="104"/>
                </a:cxn>
                <a:cxn ang="0">
                  <a:pos x="94" y="128"/>
                </a:cxn>
                <a:cxn ang="0">
                  <a:pos x="103" y="151"/>
                </a:cxn>
                <a:cxn ang="0">
                  <a:pos x="125" y="160"/>
                </a:cxn>
                <a:cxn ang="0">
                  <a:pos x="160" y="160"/>
                </a:cxn>
                <a:cxn ang="0">
                  <a:pos x="188" y="180"/>
                </a:cxn>
                <a:cxn ang="0">
                  <a:pos x="203" y="165"/>
                </a:cxn>
                <a:cxn ang="0">
                  <a:pos x="213" y="165"/>
                </a:cxn>
                <a:cxn ang="0">
                  <a:pos x="239" y="171"/>
                </a:cxn>
                <a:cxn ang="0">
                  <a:pos x="245" y="171"/>
                </a:cxn>
                <a:cxn ang="0">
                  <a:pos x="236" y="100"/>
                </a:cxn>
                <a:cxn ang="0">
                  <a:pos x="219" y="82"/>
                </a:cxn>
                <a:cxn ang="0">
                  <a:pos x="219" y="61"/>
                </a:cxn>
                <a:cxn ang="0">
                  <a:pos x="208" y="51"/>
                </a:cxn>
                <a:cxn ang="0">
                  <a:pos x="208" y="34"/>
                </a:cxn>
                <a:cxn ang="0">
                  <a:pos x="207" y="33"/>
                </a:cxn>
                <a:cxn ang="0">
                  <a:pos x="178" y="33"/>
                </a:cxn>
                <a:cxn ang="0">
                  <a:pos x="178" y="0"/>
                </a:cxn>
                <a:cxn ang="0">
                  <a:pos x="154" y="0"/>
                </a:cxn>
                <a:cxn ang="0">
                  <a:pos x="47" y="8"/>
                </a:cxn>
                <a:cxn ang="0">
                  <a:pos x="47" y="17"/>
                </a:cxn>
                <a:cxn ang="0">
                  <a:pos x="0" y="25"/>
                </a:cxn>
                <a:cxn ang="0">
                  <a:pos x="9" y="108"/>
                </a:cxn>
                <a:cxn ang="0">
                  <a:pos x="20" y="108"/>
                </a:cxn>
              </a:cxnLst>
              <a:rect l="0" t="0" r="r" b="b"/>
              <a:pathLst>
                <a:path w="245" h="180">
                  <a:moveTo>
                    <a:pt x="20" y="108"/>
                  </a:moveTo>
                  <a:lnTo>
                    <a:pt x="39" y="110"/>
                  </a:lnTo>
                  <a:lnTo>
                    <a:pt x="46" y="110"/>
                  </a:lnTo>
                  <a:lnTo>
                    <a:pt x="62" y="104"/>
                  </a:lnTo>
                  <a:lnTo>
                    <a:pt x="94" y="128"/>
                  </a:lnTo>
                  <a:lnTo>
                    <a:pt x="103" y="151"/>
                  </a:lnTo>
                  <a:lnTo>
                    <a:pt x="125" y="160"/>
                  </a:lnTo>
                  <a:lnTo>
                    <a:pt x="160" y="160"/>
                  </a:lnTo>
                  <a:lnTo>
                    <a:pt x="188" y="180"/>
                  </a:lnTo>
                  <a:lnTo>
                    <a:pt x="203" y="165"/>
                  </a:lnTo>
                  <a:lnTo>
                    <a:pt x="213" y="165"/>
                  </a:lnTo>
                  <a:lnTo>
                    <a:pt x="239" y="171"/>
                  </a:lnTo>
                  <a:lnTo>
                    <a:pt x="245" y="171"/>
                  </a:lnTo>
                  <a:lnTo>
                    <a:pt x="236" y="100"/>
                  </a:lnTo>
                  <a:lnTo>
                    <a:pt x="219" y="82"/>
                  </a:lnTo>
                  <a:lnTo>
                    <a:pt x="219" y="61"/>
                  </a:lnTo>
                  <a:lnTo>
                    <a:pt x="208" y="51"/>
                  </a:lnTo>
                  <a:lnTo>
                    <a:pt x="208" y="34"/>
                  </a:lnTo>
                  <a:lnTo>
                    <a:pt x="207" y="33"/>
                  </a:lnTo>
                  <a:lnTo>
                    <a:pt x="178" y="33"/>
                  </a:lnTo>
                  <a:lnTo>
                    <a:pt x="178" y="0"/>
                  </a:lnTo>
                  <a:lnTo>
                    <a:pt x="154" y="0"/>
                  </a:lnTo>
                  <a:lnTo>
                    <a:pt x="47" y="8"/>
                  </a:lnTo>
                  <a:lnTo>
                    <a:pt x="47" y="17"/>
                  </a:lnTo>
                  <a:lnTo>
                    <a:pt x="0" y="25"/>
                  </a:lnTo>
                  <a:lnTo>
                    <a:pt x="9" y="108"/>
                  </a:lnTo>
                  <a:lnTo>
                    <a:pt x="20" y="10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04" name="Freeform 1366"/>
            <p:cNvSpPr>
              <a:spLocks/>
            </p:cNvSpPr>
            <p:nvPr/>
          </p:nvSpPr>
          <p:spPr bwMode="auto">
            <a:xfrm>
              <a:off x="-1141" y="-814"/>
              <a:ext cx="245" cy="180"/>
            </a:xfrm>
            <a:custGeom>
              <a:avLst/>
              <a:gdLst/>
              <a:ahLst/>
              <a:cxnLst>
                <a:cxn ang="0">
                  <a:pos x="20" y="108"/>
                </a:cxn>
                <a:cxn ang="0">
                  <a:pos x="39" y="110"/>
                </a:cxn>
                <a:cxn ang="0">
                  <a:pos x="46" y="110"/>
                </a:cxn>
                <a:cxn ang="0">
                  <a:pos x="62" y="104"/>
                </a:cxn>
                <a:cxn ang="0">
                  <a:pos x="94" y="128"/>
                </a:cxn>
                <a:cxn ang="0">
                  <a:pos x="103" y="151"/>
                </a:cxn>
                <a:cxn ang="0">
                  <a:pos x="125" y="160"/>
                </a:cxn>
                <a:cxn ang="0">
                  <a:pos x="160" y="160"/>
                </a:cxn>
                <a:cxn ang="0">
                  <a:pos x="188" y="180"/>
                </a:cxn>
                <a:cxn ang="0">
                  <a:pos x="203" y="165"/>
                </a:cxn>
                <a:cxn ang="0">
                  <a:pos x="213" y="165"/>
                </a:cxn>
                <a:cxn ang="0">
                  <a:pos x="239" y="171"/>
                </a:cxn>
                <a:cxn ang="0">
                  <a:pos x="245" y="171"/>
                </a:cxn>
                <a:cxn ang="0">
                  <a:pos x="236" y="100"/>
                </a:cxn>
                <a:cxn ang="0">
                  <a:pos x="219" y="82"/>
                </a:cxn>
                <a:cxn ang="0">
                  <a:pos x="219" y="61"/>
                </a:cxn>
                <a:cxn ang="0">
                  <a:pos x="208" y="51"/>
                </a:cxn>
                <a:cxn ang="0">
                  <a:pos x="208" y="34"/>
                </a:cxn>
                <a:cxn ang="0">
                  <a:pos x="207" y="33"/>
                </a:cxn>
                <a:cxn ang="0">
                  <a:pos x="178" y="33"/>
                </a:cxn>
                <a:cxn ang="0">
                  <a:pos x="178" y="0"/>
                </a:cxn>
                <a:cxn ang="0">
                  <a:pos x="154" y="0"/>
                </a:cxn>
                <a:cxn ang="0">
                  <a:pos x="47" y="8"/>
                </a:cxn>
                <a:cxn ang="0">
                  <a:pos x="47" y="17"/>
                </a:cxn>
                <a:cxn ang="0">
                  <a:pos x="0" y="25"/>
                </a:cxn>
                <a:cxn ang="0">
                  <a:pos x="9" y="108"/>
                </a:cxn>
                <a:cxn ang="0">
                  <a:pos x="20" y="108"/>
                </a:cxn>
              </a:cxnLst>
              <a:rect l="0" t="0" r="r" b="b"/>
              <a:pathLst>
                <a:path w="245" h="180">
                  <a:moveTo>
                    <a:pt x="20" y="108"/>
                  </a:moveTo>
                  <a:lnTo>
                    <a:pt x="39" y="110"/>
                  </a:lnTo>
                  <a:lnTo>
                    <a:pt x="46" y="110"/>
                  </a:lnTo>
                  <a:lnTo>
                    <a:pt x="62" y="104"/>
                  </a:lnTo>
                  <a:lnTo>
                    <a:pt x="94" y="128"/>
                  </a:lnTo>
                  <a:lnTo>
                    <a:pt x="103" y="151"/>
                  </a:lnTo>
                  <a:lnTo>
                    <a:pt x="125" y="160"/>
                  </a:lnTo>
                  <a:lnTo>
                    <a:pt x="160" y="160"/>
                  </a:lnTo>
                  <a:lnTo>
                    <a:pt x="188" y="180"/>
                  </a:lnTo>
                  <a:lnTo>
                    <a:pt x="203" y="165"/>
                  </a:lnTo>
                  <a:lnTo>
                    <a:pt x="213" y="165"/>
                  </a:lnTo>
                  <a:lnTo>
                    <a:pt x="239" y="171"/>
                  </a:lnTo>
                  <a:lnTo>
                    <a:pt x="245" y="171"/>
                  </a:lnTo>
                  <a:lnTo>
                    <a:pt x="236" y="100"/>
                  </a:lnTo>
                  <a:lnTo>
                    <a:pt x="219" y="82"/>
                  </a:lnTo>
                  <a:lnTo>
                    <a:pt x="219" y="61"/>
                  </a:lnTo>
                  <a:lnTo>
                    <a:pt x="208" y="51"/>
                  </a:lnTo>
                  <a:lnTo>
                    <a:pt x="208" y="34"/>
                  </a:lnTo>
                  <a:lnTo>
                    <a:pt x="207" y="33"/>
                  </a:lnTo>
                  <a:lnTo>
                    <a:pt x="178" y="33"/>
                  </a:lnTo>
                  <a:lnTo>
                    <a:pt x="178" y="0"/>
                  </a:lnTo>
                  <a:lnTo>
                    <a:pt x="154" y="0"/>
                  </a:lnTo>
                  <a:lnTo>
                    <a:pt x="47" y="8"/>
                  </a:lnTo>
                  <a:lnTo>
                    <a:pt x="47" y="17"/>
                  </a:lnTo>
                  <a:lnTo>
                    <a:pt x="0" y="25"/>
                  </a:lnTo>
                  <a:lnTo>
                    <a:pt x="9" y="108"/>
                  </a:lnTo>
                  <a:lnTo>
                    <a:pt x="20" y="10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605" name="Freeform 1368"/>
          <p:cNvSpPr>
            <a:spLocks/>
          </p:cNvSpPr>
          <p:nvPr/>
        </p:nvSpPr>
        <p:spPr bwMode="auto">
          <a:xfrm>
            <a:off x="5285626" y="2285599"/>
            <a:ext cx="339038" cy="370453"/>
          </a:xfrm>
          <a:custGeom>
            <a:avLst/>
            <a:gdLst/>
            <a:ahLst/>
            <a:cxnLst>
              <a:cxn ang="0">
                <a:pos x="192" y="103"/>
              </a:cxn>
              <a:cxn ang="0">
                <a:pos x="214" y="103"/>
              </a:cxn>
              <a:cxn ang="0">
                <a:pos x="267" y="123"/>
              </a:cxn>
              <a:cxn ang="0">
                <a:pos x="299" y="127"/>
              </a:cxn>
              <a:cxn ang="0">
                <a:pos x="303" y="137"/>
              </a:cxn>
              <a:cxn ang="0">
                <a:pos x="337" y="144"/>
              </a:cxn>
              <a:cxn ang="0">
                <a:pos x="389" y="117"/>
              </a:cxn>
              <a:cxn ang="0">
                <a:pos x="428" y="113"/>
              </a:cxn>
              <a:cxn ang="0">
                <a:pos x="453" y="108"/>
              </a:cxn>
              <a:cxn ang="0">
                <a:pos x="509" y="51"/>
              </a:cxn>
              <a:cxn ang="0">
                <a:pos x="616" y="0"/>
              </a:cxn>
              <a:cxn ang="0">
                <a:pos x="652" y="247"/>
              </a:cxn>
              <a:cxn ang="0">
                <a:pos x="652" y="274"/>
              </a:cxn>
              <a:cxn ang="0">
                <a:pos x="659" y="309"/>
              </a:cxn>
              <a:cxn ang="0">
                <a:pos x="642" y="396"/>
              </a:cxn>
              <a:cxn ang="0">
                <a:pos x="646" y="419"/>
              </a:cxn>
              <a:cxn ang="0">
                <a:pos x="631" y="458"/>
              </a:cxn>
              <a:cxn ang="0">
                <a:pos x="594" y="495"/>
              </a:cxn>
              <a:cxn ang="0">
                <a:pos x="578" y="501"/>
              </a:cxn>
              <a:cxn ang="0">
                <a:pos x="551" y="516"/>
              </a:cxn>
              <a:cxn ang="0">
                <a:pos x="535" y="537"/>
              </a:cxn>
              <a:cxn ang="0">
                <a:pos x="524" y="592"/>
              </a:cxn>
              <a:cxn ang="0">
                <a:pos x="496" y="589"/>
              </a:cxn>
              <a:cxn ang="0">
                <a:pos x="466" y="630"/>
              </a:cxn>
              <a:cxn ang="0">
                <a:pos x="466" y="676"/>
              </a:cxn>
              <a:cxn ang="0">
                <a:pos x="438" y="709"/>
              </a:cxn>
              <a:cxn ang="0">
                <a:pos x="413" y="706"/>
              </a:cxn>
              <a:cxn ang="0">
                <a:pos x="380" y="688"/>
              </a:cxn>
              <a:cxn ang="0">
                <a:pos x="352" y="654"/>
              </a:cxn>
              <a:cxn ang="0">
                <a:pos x="331" y="676"/>
              </a:cxn>
              <a:cxn ang="0">
                <a:pos x="321" y="688"/>
              </a:cxn>
              <a:cxn ang="0">
                <a:pos x="267" y="682"/>
              </a:cxn>
              <a:cxn ang="0">
                <a:pos x="241" y="696"/>
              </a:cxn>
              <a:cxn ang="0">
                <a:pos x="177" y="676"/>
              </a:cxn>
              <a:cxn ang="0">
                <a:pos x="146" y="644"/>
              </a:cxn>
              <a:cxn ang="0">
                <a:pos x="95" y="626"/>
              </a:cxn>
              <a:cxn ang="0">
                <a:pos x="70" y="624"/>
              </a:cxn>
              <a:cxn ang="0">
                <a:pos x="0" y="127"/>
              </a:cxn>
            </a:cxnLst>
            <a:rect l="0" t="0" r="r" b="b"/>
            <a:pathLst>
              <a:path w="659" h="714">
                <a:moveTo>
                  <a:pt x="0" y="127"/>
                </a:moveTo>
                <a:lnTo>
                  <a:pt x="192" y="103"/>
                </a:lnTo>
                <a:lnTo>
                  <a:pt x="192" y="108"/>
                </a:lnTo>
                <a:lnTo>
                  <a:pt x="214" y="103"/>
                </a:lnTo>
                <a:lnTo>
                  <a:pt x="224" y="107"/>
                </a:lnTo>
                <a:lnTo>
                  <a:pt x="267" y="123"/>
                </a:lnTo>
                <a:lnTo>
                  <a:pt x="288" y="127"/>
                </a:lnTo>
                <a:lnTo>
                  <a:pt x="299" y="127"/>
                </a:lnTo>
                <a:lnTo>
                  <a:pt x="288" y="137"/>
                </a:lnTo>
                <a:lnTo>
                  <a:pt x="303" y="137"/>
                </a:lnTo>
                <a:lnTo>
                  <a:pt x="306" y="134"/>
                </a:lnTo>
                <a:lnTo>
                  <a:pt x="337" y="144"/>
                </a:lnTo>
                <a:lnTo>
                  <a:pt x="348" y="149"/>
                </a:lnTo>
                <a:lnTo>
                  <a:pt x="389" y="117"/>
                </a:lnTo>
                <a:lnTo>
                  <a:pt x="403" y="113"/>
                </a:lnTo>
                <a:lnTo>
                  <a:pt x="428" y="113"/>
                </a:lnTo>
                <a:lnTo>
                  <a:pt x="438" y="117"/>
                </a:lnTo>
                <a:lnTo>
                  <a:pt x="453" y="108"/>
                </a:lnTo>
                <a:lnTo>
                  <a:pt x="496" y="65"/>
                </a:lnTo>
                <a:lnTo>
                  <a:pt x="509" y="51"/>
                </a:lnTo>
                <a:lnTo>
                  <a:pt x="539" y="35"/>
                </a:lnTo>
                <a:lnTo>
                  <a:pt x="616" y="0"/>
                </a:lnTo>
                <a:lnTo>
                  <a:pt x="659" y="251"/>
                </a:lnTo>
                <a:lnTo>
                  <a:pt x="652" y="247"/>
                </a:lnTo>
                <a:lnTo>
                  <a:pt x="646" y="257"/>
                </a:lnTo>
                <a:lnTo>
                  <a:pt x="652" y="274"/>
                </a:lnTo>
                <a:lnTo>
                  <a:pt x="631" y="295"/>
                </a:lnTo>
                <a:lnTo>
                  <a:pt x="659" y="309"/>
                </a:lnTo>
                <a:lnTo>
                  <a:pt x="648" y="378"/>
                </a:lnTo>
                <a:lnTo>
                  <a:pt x="642" y="396"/>
                </a:lnTo>
                <a:lnTo>
                  <a:pt x="642" y="413"/>
                </a:lnTo>
                <a:lnTo>
                  <a:pt x="646" y="419"/>
                </a:lnTo>
                <a:lnTo>
                  <a:pt x="648" y="439"/>
                </a:lnTo>
                <a:lnTo>
                  <a:pt x="631" y="458"/>
                </a:lnTo>
                <a:lnTo>
                  <a:pt x="624" y="461"/>
                </a:lnTo>
                <a:lnTo>
                  <a:pt x="594" y="495"/>
                </a:lnTo>
                <a:lnTo>
                  <a:pt x="594" y="500"/>
                </a:lnTo>
                <a:lnTo>
                  <a:pt x="578" y="501"/>
                </a:lnTo>
                <a:lnTo>
                  <a:pt x="563" y="501"/>
                </a:lnTo>
                <a:lnTo>
                  <a:pt x="551" y="516"/>
                </a:lnTo>
                <a:lnTo>
                  <a:pt x="545" y="523"/>
                </a:lnTo>
                <a:lnTo>
                  <a:pt x="535" y="537"/>
                </a:lnTo>
                <a:lnTo>
                  <a:pt x="517" y="568"/>
                </a:lnTo>
                <a:lnTo>
                  <a:pt x="524" y="592"/>
                </a:lnTo>
                <a:lnTo>
                  <a:pt x="509" y="610"/>
                </a:lnTo>
                <a:lnTo>
                  <a:pt x="496" y="589"/>
                </a:lnTo>
                <a:lnTo>
                  <a:pt x="481" y="589"/>
                </a:lnTo>
                <a:lnTo>
                  <a:pt x="466" y="630"/>
                </a:lnTo>
                <a:lnTo>
                  <a:pt x="471" y="654"/>
                </a:lnTo>
                <a:lnTo>
                  <a:pt x="466" y="676"/>
                </a:lnTo>
                <a:lnTo>
                  <a:pt x="456" y="686"/>
                </a:lnTo>
                <a:lnTo>
                  <a:pt x="438" y="709"/>
                </a:lnTo>
                <a:lnTo>
                  <a:pt x="417" y="714"/>
                </a:lnTo>
                <a:lnTo>
                  <a:pt x="413" y="706"/>
                </a:lnTo>
                <a:lnTo>
                  <a:pt x="395" y="692"/>
                </a:lnTo>
                <a:lnTo>
                  <a:pt x="380" y="688"/>
                </a:lnTo>
                <a:lnTo>
                  <a:pt x="364" y="667"/>
                </a:lnTo>
                <a:lnTo>
                  <a:pt x="352" y="654"/>
                </a:lnTo>
                <a:lnTo>
                  <a:pt x="337" y="667"/>
                </a:lnTo>
                <a:lnTo>
                  <a:pt x="331" y="676"/>
                </a:lnTo>
                <a:lnTo>
                  <a:pt x="321" y="682"/>
                </a:lnTo>
                <a:lnTo>
                  <a:pt x="321" y="688"/>
                </a:lnTo>
                <a:lnTo>
                  <a:pt x="294" y="688"/>
                </a:lnTo>
                <a:lnTo>
                  <a:pt x="267" y="682"/>
                </a:lnTo>
                <a:lnTo>
                  <a:pt x="256" y="682"/>
                </a:lnTo>
                <a:lnTo>
                  <a:pt x="241" y="696"/>
                </a:lnTo>
                <a:lnTo>
                  <a:pt x="214" y="676"/>
                </a:lnTo>
                <a:lnTo>
                  <a:pt x="177" y="676"/>
                </a:lnTo>
                <a:lnTo>
                  <a:pt x="156" y="667"/>
                </a:lnTo>
                <a:lnTo>
                  <a:pt x="146" y="644"/>
                </a:lnTo>
                <a:lnTo>
                  <a:pt x="113" y="620"/>
                </a:lnTo>
                <a:lnTo>
                  <a:pt x="95" y="626"/>
                </a:lnTo>
                <a:lnTo>
                  <a:pt x="89" y="626"/>
                </a:lnTo>
                <a:lnTo>
                  <a:pt x="70" y="624"/>
                </a:lnTo>
                <a:lnTo>
                  <a:pt x="60" y="624"/>
                </a:lnTo>
                <a:lnTo>
                  <a:pt x="0" y="127"/>
                </a:lnTo>
                <a:close/>
              </a:path>
            </a:pathLst>
          </a:custGeom>
          <a:solidFill>
            <a:srgbClr val="CCCC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06" name="Freeform 1369"/>
          <p:cNvSpPr>
            <a:spLocks/>
          </p:cNvSpPr>
          <p:nvPr/>
        </p:nvSpPr>
        <p:spPr bwMode="auto">
          <a:xfrm>
            <a:off x="5285626" y="2285599"/>
            <a:ext cx="339038" cy="370453"/>
          </a:xfrm>
          <a:custGeom>
            <a:avLst/>
            <a:gdLst/>
            <a:ahLst/>
            <a:cxnLst>
              <a:cxn ang="0">
                <a:pos x="192" y="103"/>
              </a:cxn>
              <a:cxn ang="0">
                <a:pos x="214" y="103"/>
              </a:cxn>
              <a:cxn ang="0">
                <a:pos x="267" y="123"/>
              </a:cxn>
              <a:cxn ang="0">
                <a:pos x="299" y="127"/>
              </a:cxn>
              <a:cxn ang="0">
                <a:pos x="303" y="137"/>
              </a:cxn>
              <a:cxn ang="0">
                <a:pos x="337" y="144"/>
              </a:cxn>
              <a:cxn ang="0">
                <a:pos x="389" y="117"/>
              </a:cxn>
              <a:cxn ang="0">
                <a:pos x="428" y="113"/>
              </a:cxn>
              <a:cxn ang="0">
                <a:pos x="453" y="108"/>
              </a:cxn>
              <a:cxn ang="0">
                <a:pos x="509" y="51"/>
              </a:cxn>
              <a:cxn ang="0">
                <a:pos x="616" y="0"/>
              </a:cxn>
              <a:cxn ang="0">
                <a:pos x="652" y="247"/>
              </a:cxn>
              <a:cxn ang="0">
                <a:pos x="652" y="274"/>
              </a:cxn>
              <a:cxn ang="0">
                <a:pos x="659" y="309"/>
              </a:cxn>
              <a:cxn ang="0">
                <a:pos x="642" y="396"/>
              </a:cxn>
              <a:cxn ang="0">
                <a:pos x="646" y="419"/>
              </a:cxn>
              <a:cxn ang="0">
                <a:pos x="631" y="458"/>
              </a:cxn>
              <a:cxn ang="0">
                <a:pos x="594" y="495"/>
              </a:cxn>
              <a:cxn ang="0">
                <a:pos x="578" y="501"/>
              </a:cxn>
              <a:cxn ang="0">
                <a:pos x="551" y="516"/>
              </a:cxn>
              <a:cxn ang="0">
                <a:pos x="535" y="537"/>
              </a:cxn>
              <a:cxn ang="0">
                <a:pos x="524" y="592"/>
              </a:cxn>
              <a:cxn ang="0">
                <a:pos x="496" y="589"/>
              </a:cxn>
              <a:cxn ang="0">
                <a:pos x="466" y="630"/>
              </a:cxn>
              <a:cxn ang="0">
                <a:pos x="466" y="676"/>
              </a:cxn>
              <a:cxn ang="0">
                <a:pos x="438" y="709"/>
              </a:cxn>
              <a:cxn ang="0">
                <a:pos x="413" y="706"/>
              </a:cxn>
              <a:cxn ang="0">
                <a:pos x="380" y="688"/>
              </a:cxn>
              <a:cxn ang="0">
                <a:pos x="352" y="654"/>
              </a:cxn>
              <a:cxn ang="0">
                <a:pos x="331" y="676"/>
              </a:cxn>
              <a:cxn ang="0">
                <a:pos x="321" y="688"/>
              </a:cxn>
              <a:cxn ang="0">
                <a:pos x="267" y="682"/>
              </a:cxn>
              <a:cxn ang="0">
                <a:pos x="241" y="696"/>
              </a:cxn>
              <a:cxn ang="0">
                <a:pos x="177" y="676"/>
              </a:cxn>
              <a:cxn ang="0">
                <a:pos x="146" y="644"/>
              </a:cxn>
              <a:cxn ang="0">
                <a:pos x="95" y="626"/>
              </a:cxn>
              <a:cxn ang="0">
                <a:pos x="70" y="624"/>
              </a:cxn>
              <a:cxn ang="0">
                <a:pos x="0" y="127"/>
              </a:cxn>
            </a:cxnLst>
            <a:rect l="0" t="0" r="r" b="b"/>
            <a:pathLst>
              <a:path w="659" h="714">
                <a:moveTo>
                  <a:pt x="0" y="127"/>
                </a:moveTo>
                <a:lnTo>
                  <a:pt x="192" y="103"/>
                </a:lnTo>
                <a:lnTo>
                  <a:pt x="192" y="108"/>
                </a:lnTo>
                <a:lnTo>
                  <a:pt x="214" y="103"/>
                </a:lnTo>
                <a:lnTo>
                  <a:pt x="224" y="107"/>
                </a:lnTo>
                <a:lnTo>
                  <a:pt x="267" y="123"/>
                </a:lnTo>
                <a:lnTo>
                  <a:pt x="288" y="127"/>
                </a:lnTo>
                <a:lnTo>
                  <a:pt x="299" y="127"/>
                </a:lnTo>
                <a:lnTo>
                  <a:pt x="288" y="137"/>
                </a:lnTo>
                <a:lnTo>
                  <a:pt x="303" y="137"/>
                </a:lnTo>
                <a:lnTo>
                  <a:pt x="306" y="134"/>
                </a:lnTo>
                <a:lnTo>
                  <a:pt x="337" y="144"/>
                </a:lnTo>
                <a:lnTo>
                  <a:pt x="348" y="149"/>
                </a:lnTo>
                <a:lnTo>
                  <a:pt x="389" y="117"/>
                </a:lnTo>
                <a:lnTo>
                  <a:pt x="403" y="113"/>
                </a:lnTo>
                <a:lnTo>
                  <a:pt x="428" y="113"/>
                </a:lnTo>
                <a:lnTo>
                  <a:pt x="438" y="117"/>
                </a:lnTo>
                <a:lnTo>
                  <a:pt x="453" y="108"/>
                </a:lnTo>
                <a:lnTo>
                  <a:pt x="496" y="65"/>
                </a:lnTo>
                <a:lnTo>
                  <a:pt x="509" y="51"/>
                </a:lnTo>
                <a:lnTo>
                  <a:pt x="539" y="35"/>
                </a:lnTo>
                <a:lnTo>
                  <a:pt x="616" y="0"/>
                </a:lnTo>
                <a:lnTo>
                  <a:pt x="659" y="251"/>
                </a:lnTo>
                <a:lnTo>
                  <a:pt x="652" y="247"/>
                </a:lnTo>
                <a:lnTo>
                  <a:pt x="646" y="257"/>
                </a:lnTo>
                <a:lnTo>
                  <a:pt x="652" y="274"/>
                </a:lnTo>
                <a:lnTo>
                  <a:pt x="631" y="295"/>
                </a:lnTo>
                <a:lnTo>
                  <a:pt x="659" y="309"/>
                </a:lnTo>
                <a:lnTo>
                  <a:pt x="648" y="378"/>
                </a:lnTo>
                <a:lnTo>
                  <a:pt x="642" y="396"/>
                </a:lnTo>
                <a:lnTo>
                  <a:pt x="642" y="413"/>
                </a:lnTo>
                <a:lnTo>
                  <a:pt x="646" y="419"/>
                </a:lnTo>
                <a:lnTo>
                  <a:pt x="648" y="439"/>
                </a:lnTo>
                <a:lnTo>
                  <a:pt x="631" y="458"/>
                </a:lnTo>
                <a:lnTo>
                  <a:pt x="624" y="461"/>
                </a:lnTo>
                <a:lnTo>
                  <a:pt x="594" y="495"/>
                </a:lnTo>
                <a:lnTo>
                  <a:pt x="594" y="500"/>
                </a:lnTo>
                <a:lnTo>
                  <a:pt x="578" y="501"/>
                </a:lnTo>
                <a:lnTo>
                  <a:pt x="563" y="501"/>
                </a:lnTo>
                <a:lnTo>
                  <a:pt x="551" y="516"/>
                </a:lnTo>
                <a:lnTo>
                  <a:pt x="545" y="523"/>
                </a:lnTo>
                <a:lnTo>
                  <a:pt x="535" y="537"/>
                </a:lnTo>
                <a:lnTo>
                  <a:pt x="517" y="568"/>
                </a:lnTo>
                <a:lnTo>
                  <a:pt x="524" y="592"/>
                </a:lnTo>
                <a:lnTo>
                  <a:pt x="509" y="610"/>
                </a:lnTo>
                <a:lnTo>
                  <a:pt x="496" y="589"/>
                </a:lnTo>
                <a:lnTo>
                  <a:pt x="481" y="589"/>
                </a:lnTo>
                <a:lnTo>
                  <a:pt x="466" y="630"/>
                </a:lnTo>
                <a:lnTo>
                  <a:pt x="471" y="654"/>
                </a:lnTo>
                <a:lnTo>
                  <a:pt x="466" y="676"/>
                </a:lnTo>
                <a:lnTo>
                  <a:pt x="456" y="686"/>
                </a:lnTo>
                <a:lnTo>
                  <a:pt x="438" y="709"/>
                </a:lnTo>
                <a:lnTo>
                  <a:pt x="417" y="714"/>
                </a:lnTo>
                <a:lnTo>
                  <a:pt x="413" y="706"/>
                </a:lnTo>
                <a:lnTo>
                  <a:pt x="395" y="692"/>
                </a:lnTo>
                <a:lnTo>
                  <a:pt x="380" y="688"/>
                </a:lnTo>
                <a:lnTo>
                  <a:pt x="364" y="667"/>
                </a:lnTo>
                <a:lnTo>
                  <a:pt x="352" y="654"/>
                </a:lnTo>
                <a:lnTo>
                  <a:pt x="337" y="667"/>
                </a:lnTo>
                <a:lnTo>
                  <a:pt x="331" y="676"/>
                </a:lnTo>
                <a:lnTo>
                  <a:pt x="321" y="682"/>
                </a:lnTo>
                <a:lnTo>
                  <a:pt x="321" y="688"/>
                </a:lnTo>
                <a:lnTo>
                  <a:pt x="294" y="688"/>
                </a:lnTo>
                <a:lnTo>
                  <a:pt x="267" y="682"/>
                </a:lnTo>
                <a:lnTo>
                  <a:pt x="256" y="682"/>
                </a:lnTo>
                <a:lnTo>
                  <a:pt x="241" y="696"/>
                </a:lnTo>
                <a:lnTo>
                  <a:pt x="214" y="676"/>
                </a:lnTo>
                <a:lnTo>
                  <a:pt x="177" y="676"/>
                </a:lnTo>
                <a:lnTo>
                  <a:pt x="156" y="667"/>
                </a:lnTo>
                <a:lnTo>
                  <a:pt x="146" y="644"/>
                </a:lnTo>
                <a:lnTo>
                  <a:pt x="113" y="620"/>
                </a:lnTo>
                <a:lnTo>
                  <a:pt x="95" y="626"/>
                </a:lnTo>
                <a:lnTo>
                  <a:pt x="89" y="626"/>
                </a:lnTo>
                <a:lnTo>
                  <a:pt x="70" y="624"/>
                </a:lnTo>
                <a:lnTo>
                  <a:pt x="60" y="624"/>
                </a:lnTo>
                <a:lnTo>
                  <a:pt x="0" y="127"/>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607" name="Group 1384"/>
          <p:cNvGrpSpPr>
            <a:grpSpLocks/>
          </p:cNvGrpSpPr>
          <p:nvPr/>
        </p:nvGrpSpPr>
        <p:grpSpPr bwMode="auto">
          <a:xfrm>
            <a:off x="5505821" y="2415309"/>
            <a:ext cx="351386" cy="341916"/>
            <a:chOff x="-764" y="-1071"/>
            <a:chExt cx="683" cy="659"/>
          </a:xfrm>
        </p:grpSpPr>
        <p:sp>
          <p:nvSpPr>
            <p:cNvPr id="608" name="Freeform 1370"/>
            <p:cNvSpPr>
              <a:spLocks/>
            </p:cNvSpPr>
            <p:nvPr/>
          </p:nvSpPr>
          <p:spPr bwMode="auto">
            <a:xfrm>
              <a:off x="-201" y="-951"/>
              <a:ext cx="120" cy="91"/>
            </a:xfrm>
            <a:custGeom>
              <a:avLst/>
              <a:gdLst/>
              <a:ahLst/>
              <a:cxnLst>
                <a:cxn ang="0">
                  <a:pos x="107" y="91"/>
                </a:cxn>
                <a:cxn ang="0">
                  <a:pos x="108" y="85"/>
                </a:cxn>
                <a:cxn ang="0">
                  <a:pos x="120" y="50"/>
                </a:cxn>
                <a:cxn ang="0">
                  <a:pos x="102" y="20"/>
                </a:cxn>
                <a:cxn ang="0">
                  <a:pos x="92" y="12"/>
                </a:cxn>
                <a:cxn ang="0">
                  <a:pos x="86" y="0"/>
                </a:cxn>
                <a:cxn ang="0">
                  <a:pos x="71" y="3"/>
                </a:cxn>
                <a:cxn ang="0">
                  <a:pos x="60" y="3"/>
                </a:cxn>
                <a:cxn ang="0">
                  <a:pos x="49" y="0"/>
                </a:cxn>
                <a:cxn ang="0">
                  <a:pos x="3" y="12"/>
                </a:cxn>
                <a:cxn ang="0">
                  <a:pos x="0" y="22"/>
                </a:cxn>
                <a:cxn ang="0">
                  <a:pos x="26" y="44"/>
                </a:cxn>
                <a:cxn ang="0">
                  <a:pos x="98" y="85"/>
                </a:cxn>
                <a:cxn ang="0">
                  <a:pos x="107" y="91"/>
                </a:cxn>
              </a:cxnLst>
              <a:rect l="0" t="0" r="r" b="b"/>
              <a:pathLst>
                <a:path w="120" h="91">
                  <a:moveTo>
                    <a:pt x="107" y="91"/>
                  </a:moveTo>
                  <a:lnTo>
                    <a:pt x="108" y="85"/>
                  </a:lnTo>
                  <a:lnTo>
                    <a:pt x="120" y="50"/>
                  </a:lnTo>
                  <a:lnTo>
                    <a:pt x="102" y="20"/>
                  </a:lnTo>
                  <a:lnTo>
                    <a:pt x="92" y="12"/>
                  </a:lnTo>
                  <a:lnTo>
                    <a:pt x="86" y="0"/>
                  </a:lnTo>
                  <a:lnTo>
                    <a:pt x="71" y="3"/>
                  </a:lnTo>
                  <a:lnTo>
                    <a:pt x="60" y="3"/>
                  </a:lnTo>
                  <a:lnTo>
                    <a:pt x="49" y="0"/>
                  </a:lnTo>
                  <a:lnTo>
                    <a:pt x="3" y="12"/>
                  </a:lnTo>
                  <a:lnTo>
                    <a:pt x="0" y="22"/>
                  </a:lnTo>
                  <a:lnTo>
                    <a:pt x="26" y="44"/>
                  </a:lnTo>
                  <a:lnTo>
                    <a:pt x="98" y="85"/>
                  </a:lnTo>
                  <a:lnTo>
                    <a:pt x="107" y="9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09" name="Freeform 1371"/>
            <p:cNvSpPr>
              <a:spLocks/>
            </p:cNvSpPr>
            <p:nvPr/>
          </p:nvSpPr>
          <p:spPr bwMode="auto">
            <a:xfrm>
              <a:off x="-201" y="-951"/>
              <a:ext cx="120" cy="91"/>
            </a:xfrm>
            <a:custGeom>
              <a:avLst/>
              <a:gdLst/>
              <a:ahLst/>
              <a:cxnLst>
                <a:cxn ang="0">
                  <a:pos x="107" y="91"/>
                </a:cxn>
                <a:cxn ang="0">
                  <a:pos x="108" y="85"/>
                </a:cxn>
                <a:cxn ang="0">
                  <a:pos x="120" y="50"/>
                </a:cxn>
                <a:cxn ang="0">
                  <a:pos x="102" y="20"/>
                </a:cxn>
                <a:cxn ang="0">
                  <a:pos x="92" y="12"/>
                </a:cxn>
                <a:cxn ang="0">
                  <a:pos x="86" y="0"/>
                </a:cxn>
                <a:cxn ang="0">
                  <a:pos x="71" y="3"/>
                </a:cxn>
                <a:cxn ang="0">
                  <a:pos x="60" y="3"/>
                </a:cxn>
                <a:cxn ang="0">
                  <a:pos x="49" y="0"/>
                </a:cxn>
                <a:cxn ang="0">
                  <a:pos x="3" y="12"/>
                </a:cxn>
                <a:cxn ang="0">
                  <a:pos x="0" y="22"/>
                </a:cxn>
                <a:cxn ang="0">
                  <a:pos x="26" y="44"/>
                </a:cxn>
                <a:cxn ang="0">
                  <a:pos x="98" y="85"/>
                </a:cxn>
                <a:cxn ang="0">
                  <a:pos x="107" y="91"/>
                </a:cxn>
              </a:cxnLst>
              <a:rect l="0" t="0" r="r" b="b"/>
              <a:pathLst>
                <a:path w="120" h="91">
                  <a:moveTo>
                    <a:pt x="107" y="91"/>
                  </a:moveTo>
                  <a:lnTo>
                    <a:pt x="108" y="85"/>
                  </a:lnTo>
                  <a:lnTo>
                    <a:pt x="120" y="50"/>
                  </a:lnTo>
                  <a:lnTo>
                    <a:pt x="102" y="20"/>
                  </a:lnTo>
                  <a:lnTo>
                    <a:pt x="92" y="12"/>
                  </a:lnTo>
                  <a:lnTo>
                    <a:pt x="86" y="0"/>
                  </a:lnTo>
                  <a:lnTo>
                    <a:pt x="71" y="3"/>
                  </a:lnTo>
                  <a:lnTo>
                    <a:pt x="60" y="3"/>
                  </a:lnTo>
                  <a:lnTo>
                    <a:pt x="49" y="0"/>
                  </a:lnTo>
                  <a:lnTo>
                    <a:pt x="3" y="12"/>
                  </a:lnTo>
                  <a:lnTo>
                    <a:pt x="0" y="22"/>
                  </a:lnTo>
                  <a:lnTo>
                    <a:pt x="26" y="44"/>
                  </a:lnTo>
                  <a:lnTo>
                    <a:pt x="98" y="85"/>
                  </a:lnTo>
                  <a:lnTo>
                    <a:pt x="107" y="9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0" name="Freeform 1372"/>
            <p:cNvSpPr>
              <a:spLocks/>
            </p:cNvSpPr>
            <p:nvPr/>
          </p:nvSpPr>
          <p:spPr bwMode="auto">
            <a:xfrm>
              <a:off x="-764" y="-739"/>
              <a:ext cx="391" cy="327"/>
            </a:xfrm>
            <a:custGeom>
              <a:avLst/>
              <a:gdLst/>
              <a:ahLst/>
              <a:cxnLst>
                <a:cxn ang="0">
                  <a:pos x="327" y="130"/>
                </a:cxn>
                <a:cxn ang="0">
                  <a:pos x="327" y="110"/>
                </a:cxn>
                <a:cxn ang="0">
                  <a:pos x="309" y="103"/>
                </a:cxn>
                <a:cxn ang="0">
                  <a:pos x="272" y="139"/>
                </a:cxn>
                <a:cxn ang="0">
                  <a:pos x="239" y="137"/>
                </a:cxn>
                <a:cxn ang="0">
                  <a:pos x="239" y="119"/>
                </a:cxn>
                <a:cxn ang="0">
                  <a:pos x="224" y="114"/>
                </a:cxn>
                <a:cxn ang="0">
                  <a:pos x="214" y="126"/>
                </a:cxn>
                <a:cxn ang="0">
                  <a:pos x="193" y="119"/>
                </a:cxn>
                <a:cxn ang="0">
                  <a:pos x="174" y="79"/>
                </a:cxn>
                <a:cxn ang="0">
                  <a:pos x="186" y="67"/>
                </a:cxn>
                <a:cxn ang="0">
                  <a:pos x="152" y="60"/>
                </a:cxn>
                <a:cxn ang="0">
                  <a:pos x="139" y="46"/>
                </a:cxn>
                <a:cxn ang="0">
                  <a:pos x="132" y="63"/>
                </a:cxn>
                <a:cxn ang="0">
                  <a:pos x="86" y="19"/>
                </a:cxn>
                <a:cxn ang="0">
                  <a:pos x="76" y="0"/>
                </a:cxn>
                <a:cxn ang="0">
                  <a:pos x="60" y="0"/>
                </a:cxn>
                <a:cxn ang="0">
                  <a:pos x="45" y="40"/>
                </a:cxn>
                <a:cxn ang="0">
                  <a:pos x="50" y="64"/>
                </a:cxn>
                <a:cxn ang="0">
                  <a:pos x="45" y="83"/>
                </a:cxn>
                <a:cxn ang="0">
                  <a:pos x="35" y="94"/>
                </a:cxn>
                <a:cxn ang="0">
                  <a:pos x="19" y="116"/>
                </a:cxn>
                <a:cxn ang="0">
                  <a:pos x="0" y="120"/>
                </a:cxn>
                <a:cxn ang="0">
                  <a:pos x="4" y="140"/>
                </a:cxn>
                <a:cxn ang="0">
                  <a:pos x="4" y="160"/>
                </a:cxn>
                <a:cxn ang="0">
                  <a:pos x="4" y="174"/>
                </a:cxn>
                <a:cxn ang="0">
                  <a:pos x="9" y="181"/>
                </a:cxn>
                <a:cxn ang="0">
                  <a:pos x="35" y="221"/>
                </a:cxn>
                <a:cxn ang="0">
                  <a:pos x="57" y="251"/>
                </a:cxn>
                <a:cxn ang="0">
                  <a:pos x="60" y="256"/>
                </a:cxn>
                <a:cxn ang="0">
                  <a:pos x="72" y="251"/>
                </a:cxn>
                <a:cxn ang="0">
                  <a:pos x="86" y="257"/>
                </a:cxn>
                <a:cxn ang="0">
                  <a:pos x="91" y="265"/>
                </a:cxn>
                <a:cxn ang="0">
                  <a:pos x="95" y="265"/>
                </a:cxn>
                <a:cxn ang="0">
                  <a:pos x="101" y="275"/>
                </a:cxn>
                <a:cxn ang="0">
                  <a:pos x="116" y="275"/>
                </a:cxn>
                <a:cxn ang="0">
                  <a:pos x="118" y="278"/>
                </a:cxn>
                <a:cxn ang="0">
                  <a:pos x="116" y="293"/>
                </a:cxn>
                <a:cxn ang="0">
                  <a:pos x="139" y="315"/>
                </a:cxn>
                <a:cxn ang="0">
                  <a:pos x="168" y="327"/>
                </a:cxn>
                <a:cxn ang="0">
                  <a:pos x="183" y="327"/>
                </a:cxn>
                <a:cxn ang="0">
                  <a:pos x="205" y="313"/>
                </a:cxn>
                <a:cxn ang="0">
                  <a:pos x="205" y="303"/>
                </a:cxn>
                <a:cxn ang="0">
                  <a:pos x="218" y="297"/>
                </a:cxn>
                <a:cxn ang="0">
                  <a:pos x="230" y="307"/>
                </a:cxn>
                <a:cxn ang="0">
                  <a:pos x="234" y="313"/>
                </a:cxn>
                <a:cxn ang="0">
                  <a:pos x="245" y="307"/>
                </a:cxn>
                <a:cxn ang="0">
                  <a:pos x="281" y="297"/>
                </a:cxn>
                <a:cxn ang="0">
                  <a:pos x="291" y="273"/>
                </a:cxn>
                <a:cxn ang="0">
                  <a:pos x="296" y="273"/>
                </a:cxn>
                <a:cxn ang="0">
                  <a:pos x="303" y="278"/>
                </a:cxn>
                <a:cxn ang="0">
                  <a:pos x="334" y="251"/>
                </a:cxn>
                <a:cxn ang="0">
                  <a:pos x="344" y="256"/>
                </a:cxn>
                <a:cxn ang="0">
                  <a:pos x="368" y="224"/>
                </a:cxn>
                <a:cxn ang="0">
                  <a:pos x="363" y="211"/>
                </a:cxn>
                <a:cxn ang="0">
                  <a:pos x="363" y="191"/>
                </a:cxn>
                <a:cxn ang="0">
                  <a:pos x="390" y="140"/>
                </a:cxn>
                <a:cxn ang="0">
                  <a:pos x="391" y="139"/>
                </a:cxn>
                <a:cxn ang="0">
                  <a:pos x="343" y="146"/>
                </a:cxn>
                <a:cxn ang="0">
                  <a:pos x="327" y="130"/>
                </a:cxn>
              </a:cxnLst>
              <a:rect l="0" t="0" r="r" b="b"/>
              <a:pathLst>
                <a:path w="391" h="327">
                  <a:moveTo>
                    <a:pt x="327" y="130"/>
                  </a:moveTo>
                  <a:lnTo>
                    <a:pt x="327" y="110"/>
                  </a:lnTo>
                  <a:lnTo>
                    <a:pt x="309" y="103"/>
                  </a:lnTo>
                  <a:lnTo>
                    <a:pt x="272" y="139"/>
                  </a:lnTo>
                  <a:lnTo>
                    <a:pt x="239" y="137"/>
                  </a:lnTo>
                  <a:lnTo>
                    <a:pt x="239" y="119"/>
                  </a:lnTo>
                  <a:lnTo>
                    <a:pt x="224" y="114"/>
                  </a:lnTo>
                  <a:lnTo>
                    <a:pt x="214" y="126"/>
                  </a:lnTo>
                  <a:lnTo>
                    <a:pt x="193" y="119"/>
                  </a:lnTo>
                  <a:lnTo>
                    <a:pt x="174" y="79"/>
                  </a:lnTo>
                  <a:lnTo>
                    <a:pt x="186" y="67"/>
                  </a:lnTo>
                  <a:lnTo>
                    <a:pt x="152" y="60"/>
                  </a:lnTo>
                  <a:lnTo>
                    <a:pt x="139" y="46"/>
                  </a:lnTo>
                  <a:lnTo>
                    <a:pt x="132" y="63"/>
                  </a:lnTo>
                  <a:lnTo>
                    <a:pt x="86" y="19"/>
                  </a:lnTo>
                  <a:lnTo>
                    <a:pt x="76" y="0"/>
                  </a:lnTo>
                  <a:lnTo>
                    <a:pt x="60" y="0"/>
                  </a:lnTo>
                  <a:lnTo>
                    <a:pt x="45" y="40"/>
                  </a:lnTo>
                  <a:lnTo>
                    <a:pt x="50" y="64"/>
                  </a:lnTo>
                  <a:lnTo>
                    <a:pt x="45" y="83"/>
                  </a:lnTo>
                  <a:lnTo>
                    <a:pt x="35" y="94"/>
                  </a:lnTo>
                  <a:lnTo>
                    <a:pt x="19" y="116"/>
                  </a:lnTo>
                  <a:lnTo>
                    <a:pt x="0" y="120"/>
                  </a:lnTo>
                  <a:lnTo>
                    <a:pt x="4" y="140"/>
                  </a:lnTo>
                  <a:lnTo>
                    <a:pt x="4" y="160"/>
                  </a:lnTo>
                  <a:lnTo>
                    <a:pt x="4" y="174"/>
                  </a:lnTo>
                  <a:lnTo>
                    <a:pt x="9" y="181"/>
                  </a:lnTo>
                  <a:lnTo>
                    <a:pt x="35" y="221"/>
                  </a:lnTo>
                  <a:lnTo>
                    <a:pt x="57" y="251"/>
                  </a:lnTo>
                  <a:lnTo>
                    <a:pt x="60" y="256"/>
                  </a:lnTo>
                  <a:lnTo>
                    <a:pt x="72" y="251"/>
                  </a:lnTo>
                  <a:lnTo>
                    <a:pt x="86" y="257"/>
                  </a:lnTo>
                  <a:lnTo>
                    <a:pt x="91" y="265"/>
                  </a:lnTo>
                  <a:lnTo>
                    <a:pt x="95" y="265"/>
                  </a:lnTo>
                  <a:lnTo>
                    <a:pt x="101" y="275"/>
                  </a:lnTo>
                  <a:lnTo>
                    <a:pt x="116" y="275"/>
                  </a:lnTo>
                  <a:lnTo>
                    <a:pt x="118" y="278"/>
                  </a:lnTo>
                  <a:lnTo>
                    <a:pt x="116" y="293"/>
                  </a:lnTo>
                  <a:lnTo>
                    <a:pt x="139" y="315"/>
                  </a:lnTo>
                  <a:lnTo>
                    <a:pt x="168" y="327"/>
                  </a:lnTo>
                  <a:lnTo>
                    <a:pt x="183" y="327"/>
                  </a:lnTo>
                  <a:lnTo>
                    <a:pt x="205" y="313"/>
                  </a:lnTo>
                  <a:lnTo>
                    <a:pt x="205" y="303"/>
                  </a:lnTo>
                  <a:lnTo>
                    <a:pt x="218" y="297"/>
                  </a:lnTo>
                  <a:lnTo>
                    <a:pt x="230" y="307"/>
                  </a:lnTo>
                  <a:lnTo>
                    <a:pt x="234" y="313"/>
                  </a:lnTo>
                  <a:lnTo>
                    <a:pt x="245" y="307"/>
                  </a:lnTo>
                  <a:lnTo>
                    <a:pt x="281" y="297"/>
                  </a:lnTo>
                  <a:lnTo>
                    <a:pt x="291" y="273"/>
                  </a:lnTo>
                  <a:lnTo>
                    <a:pt x="296" y="273"/>
                  </a:lnTo>
                  <a:lnTo>
                    <a:pt x="303" y="278"/>
                  </a:lnTo>
                  <a:lnTo>
                    <a:pt x="334" y="251"/>
                  </a:lnTo>
                  <a:lnTo>
                    <a:pt x="344" y="256"/>
                  </a:lnTo>
                  <a:lnTo>
                    <a:pt x="368" y="224"/>
                  </a:lnTo>
                  <a:lnTo>
                    <a:pt x="363" y="211"/>
                  </a:lnTo>
                  <a:lnTo>
                    <a:pt x="363" y="191"/>
                  </a:lnTo>
                  <a:lnTo>
                    <a:pt x="390" y="140"/>
                  </a:lnTo>
                  <a:lnTo>
                    <a:pt x="391" y="139"/>
                  </a:lnTo>
                  <a:lnTo>
                    <a:pt x="343" y="146"/>
                  </a:lnTo>
                  <a:lnTo>
                    <a:pt x="327" y="13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1" name="Freeform 1373"/>
            <p:cNvSpPr>
              <a:spLocks/>
            </p:cNvSpPr>
            <p:nvPr/>
          </p:nvSpPr>
          <p:spPr bwMode="auto">
            <a:xfrm>
              <a:off x="-764" y="-739"/>
              <a:ext cx="391" cy="327"/>
            </a:xfrm>
            <a:custGeom>
              <a:avLst/>
              <a:gdLst/>
              <a:ahLst/>
              <a:cxnLst>
                <a:cxn ang="0">
                  <a:pos x="327" y="130"/>
                </a:cxn>
                <a:cxn ang="0">
                  <a:pos x="327" y="110"/>
                </a:cxn>
                <a:cxn ang="0">
                  <a:pos x="309" y="103"/>
                </a:cxn>
                <a:cxn ang="0">
                  <a:pos x="272" y="139"/>
                </a:cxn>
                <a:cxn ang="0">
                  <a:pos x="239" y="137"/>
                </a:cxn>
                <a:cxn ang="0">
                  <a:pos x="239" y="119"/>
                </a:cxn>
                <a:cxn ang="0">
                  <a:pos x="224" y="114"/>
                </a:cxn>
                <a:cxn ang="0">
                  <a:pos x="214" y="126"/>
                </a:cxn>
                <a:cxn ang="0">
                  <a:pos x="193" y="119"/>
                </a:cxn>
                <a:cxn ang="0">
                  <a:pos x="174" y="79"/>
                </a:cxn>
                <a:cxn ang="0">
                  <a:pos x="186" y="67"/>
                </a:cxn>
                <a:cxn ang="0">
                  <a:pos x="152" y="60"/>
                </a:cxn>
                <a:cxn ang="0">
                  <a:pos x="139" y="46"/>
                </a:cxn>
                <a:cxn ang="0">
                  <a:pos x="132" y="63"/>
                </a:cxn>
                <a:cxn ang="0">
                  <a:pos x="86" y="19"/>
                </a:cxn>
                <a:cxn ang="0">
                  <a:pos x="76" y="0"/>
                </a:cxn>
                <a:cxn ang="0">
                  <a:pos x="60" y="0"/>
                </a:cxn>
                <a:cxn ang="0">
                  <a:pos x="45" y="40"/>
                </a:cxn>
                <a:cxn ang="0">
                  <a:pos x="50" y="64"/>
                </a:cxn>
                <a:cxn ang="0">
                  <a:pos x="45" y="83"/>
                </a:cxn>
                <a:cxn ang="0">
                  <a:pos x="35" y="94"/>
                </a:cxn>
                <a:cxn ang="0">
                  <a:pos x="19" y="116"/>
                </a:cxn>
                <a:cxn ang="0">
                  <a:pos x="0" y="120"/>
                </a:cxn>
                <a:cxn ang="0">
                  <a:pos x="4" y="140"/>
                </a:cxn>
                <a:cxn ang="0">
                  <a:pos x="4" y="160"/>
                </a:cxn>
                <a:cxn ang="0">
                  <a:pos x="4" y="174"/>
                </a:cxn>
                <a:cxn ang="0">
                  <a:pos x="9" y="181"/>
                </a:cxn>
                <a:cxn ang="0">
                  <a:pos x="35" y="221"/>
                </a:cxn>
                <a:cxn ang="0">
                  <a:pos x="57" y="251"/>
                </a:cxn>
                <a:cxn ang="0">
                  <a:pos x="60" y="256"/>
                </a:cxn>
                <a:cxn ang="0">
                  <a:pos x="72" y="251"/>
                </a:cxn>
                <a:cxn ang="0">
                  <a:pos x="86" y="257"/>
                </a:cxn>
                <a:cxn ang="0">
                  <a:pos x="91" y="265"/>
                </a:cxn>
                <a:cxn ang="0">
                  <a:pos x="95" y="265"/>
                </a:cxn>
                <a:cxn ang="0">
                  <a:pos x="101" y="275"/>
                </a:cxn>
                <a:cxn ang="0">
                  <a:pos x="116" y="275"/>
                </a:cxn>
                <a:cxn ang="0">
                  <a:pos x="118" y="278"/>
                </a:cxn>
                <a:cxn ang="0">
                  <a:pos x="116" y="293"/>
                </a:cxn>
                <a:cxn ang="0">
                  <a:pos x="139" y="315"/>
                </a:cxn>
                <a:cxn ang="0">
                  <a:pos x="168" y="327"/>
                </a:cxn>
                <a:cxn ang="0">
                  <a:pos x="183" y="327"/>
                </a:cxn>
                <a:cxn ang="0">
                  <a:pos x="205" y="313"/>
                </a:cxn>
                <a:cxn ang="0">
                  <a:pos x="205" y="303"/>
                </a:cxn>
                <a:cxn ang="0">
                  <a:pos x="218" y="297"/>
                </a:cxn>
                <a:cxn ang="0">
                  <a:pos x="230" y="307"/>
                </a:cxn>
                <a:cxn ang="0">
                  <a:pos x="234" y="313"/>
                </a:cxn>
                <a:cxn ang="0">
                  <a:pos x="245" y="307"/>
                </a:cxn>
                <a:cxn ang="0">
                  <a:pos x="281" y="297"/>
                </a:cxn>
                <a:cxn ang="0">
                  <a:pos x="291" y="273"/>
                </a:cxn>
                <a:cxn ang="0">
                  <a:pos x="296" y="273"/>
                </a:cxn>
                <a:cxn ang="0">
                  <a:pos x="303" y="278"/>
                </a:cxn>
                <a:cxn ang="0">
                  <a:pos x="334" y="251"/>
                </a:cxn>
                <a:cxn ang="0">
                  <a:pos x="344" y="256"/>
                </a:cxn>
                <a:cxn ang="0">
                  <a:pos x="368" y="224"/>
                </a:cxn>
                <a:cxn ang="0">
                  <a:pos x="363" y="211"/>
                </a:cxn>
                <a:cxn ang="0">
                  <a:pos x="363" y="191"/>
                </a:cxn>
                <a:cxn ang="0">
                  <a:pos x="390" y="140"/>
                </a:cxn>
                <a:cxn ang="0">
                  <a:pos x="391" y="139"/>
                </a:cxn>
                <a:cxn ang="0">
                  <a:pos x="343" y="146"/>
                </a:cxn>
                <a:cxn ang="0">
                  <a:pos x="327" y="130"/>
                </a:cxn>
              </a:cxnLst>
              <a:rect l="0" t="0" r="r" b="b"/>
              <a:pathLst>
                <a:path w="391" h="327">
                  <a:moveTo>
                    <a:pt x="327" y="130"/>
                  </a:moveTo>
                  <a:lnTo>
                    <a:pt x="327" y="110"/>
                  </a:lnTo>
                  <a:lnTo>
                    <a:pt x="309" y="103"/>
                  </a:lnTo>
                  <a:lnTo>
                    <a:pt x="272" y="139"/>
                  </a:lnTo>
                  <a:lnTo>
                    <a:pt x="239" y="137"/>
                  </a:lnTo>
                  <a:lnTo>
                    <a:pt x="239" y="119"/>
                  </a:lnTo>
                  <a:lnTo>
                    <a:pt x="224" y="114"/>
                  </a:lnTo>
                  <a:lnTo>
                    <a:pt x="214" y="126"/>
                  </a:lnTo>
                  <a:lnTo>
                    <a:pt x="193" y="119"/>
                  </a:lnTo>
                  <a:lnTo>
                    <a:pt x="174" y="79"/>
                  </a:lnTo>
                  <a:lnTo>
                    <a:pt x="186" y="67"/>
                  </a:lnTo>
                  <a:lnTo>
                    <a:pt x="152" y="60"/>
                  </a:lnTo>
                  <a:lnTo>
                    <a:pt x="139" y="46"/>
                  </a:lnTo>
                  <a:lnTo>
                    <a:pt x="132" y="63"/>
                  </a:lnTo>
                  <a:lnTo>
                    <a:pt x="86" y="19"/>
                  </a:lnTo>
                  <a:lnTo>
                    <a:pt x="76" y="0"/>
                  </a:lnTo>
                  <a:lnTo>
                    <a:pt x="60" y="0"/>
                  </a:lnTo>
                  <a:lnTo>
                    <a:pt x="45" y="40"/>
                  </a:lnTo>
                  <a:lnTo>
                    <a:pt x="50" y="64"/>
                  </a:lnTo>
                  <a:lnTo>
                    <a:pt x="45" y="83"/>
                  </a:lnTo>
                  <a:lnTo>
                    <a:pt x="35" y="94"/>
                  </a:lnTo>
                  <a:lnTo>
                    <a:pt x="19" y="116"/>
                  </a:lnTo>
                  <a:lnTo>
                    <a:pt x="0" y="120"/>
                  </a:lnTo>
                  <a:lnTo>
                    <a:pt x="4" y="140"/>
                  </a:lnTo>
                  <a:lnTo>
                    <a:pt x="4" y="160"/>
                  </a:lnTo>
                  <a:lnTo>
                    <a:pt x="4" y="174"/>
                  </a:lnTo>
                  <a:lnTo>
                    <a:pt x="9" y="181"/>
                  </a:lnTo>
                  <a:lnTo>
                    <a:pt x="35" y="221"/>
                  </a:lnTo>
                  <a:lnTo>
                    <a:pt x="57" y="251"/>
                  </a:lnTo>
                  <a:lnTo>
                    <a:pt x="60" y="256"/>
                  </a:lnTo>
                  <a:lnTo>
                    <a:pt x="72" y="251"/>
                  </a:lnTo>
                  <a:lnTo>
                    <a:pt x="86" y="257"/>
                  </a:lnTo>
                  <a:lnTo>
                    <a:pt x="91" y="265"/>
                  </a:lnTo>
                  <a:lnTo>
                    <a:pt x="95" y="265"/>
                  </a:lnTo>
                  <a:lnTo>
                    <a:pt x="101" y="275"/>
                  </a:lnTo>
                  <a:lnTo>
                    <a:pt x="116" y="275"/>
                  </a:lnTo>
                  <a:lnTo>
                    <a:pt x="118" y="278"/>
                  </a:lnTo>
                  <a:lnTo>
                    <a:pt x="116" y="293"/>
                  </a:lnTo>
                  <a:lnTo>
                    <a:pt x="139" y="315"/>
                  </a:lnTo>
                  <a:lnTo>
                    <a:pt x="168" y="327"/>
                  </a:lnTo>
                  <a:lnTo>
                    <a:pt x="183" y="327"/>
                  </a:lnTo>
                  <a:lnTo>
                    <a:pt x="205" y="313"/>
                  </a:lnTo>
                  <a:lnTo>
                    <a:pt x="205" y="303"/>
                  </a:lnTo>
                  <a:lnTo>
                    <a:pt x="218" y="297"/>
                  </a:lnTo>
                  <a:lnTo>
                    <a:pt x="230" y="307"/>
                  </a:lnTo>
                  <a:lnTo>
                    <a:pt x="234" y="313"/>
                  </a:lnTo>
                  <a:lnTo>
                    <a:pt x="245" y="307"/>
                  </a:lnTo>
                  <a:lnTo>
                    <a:pt x="281" y="297"/>
                  </a:lnTo>
                  <a:lnTo>
                    <a:pt x="291" y="273"/>
                  </a:lnTo>
                  <a:lnTo>
                    <a:pt x="296" y="273"/>
                  </a:lnTo>
                  <a:lnTo>
                    <a:pt x="303" y="278"/>
                  </a:lnTo>
                  <a:lnTo>
                    <a:pt x="334" y="251"/>
                  </a:lnTo>
                  <a:lnTo>
                    <a:pt x="344" y="256"/>
                  </a:lnTo>
                  <a:lnTo>
                    <a:pt x="368" y="224"/>
                  </a:lnTo>
                  <a:lnTo>
                    <a:pt x="363" y="211"/>
                  </a:lnTo>
                  <a:lnTo>
                    <a:pt x="363" y="191"/>
                  </a:lnTo>
                  <a:lnTo>
                    <a:pt x="390" y="140"/>
                  </a:lnTo>
                  <a:lnTo>
                    <a:pt x="391" y="139"/>
                  </a:lnTo>
                  <a:lnTo>
                    <a:pt x="343" y="146"/>
                  </a:lnTo>
                  <a:lnTo>
                    <a:pt x="327" y="13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2" name="Freeform 1374"/>
            <p:cNvSpPr>
              <a:spLocks/>
            </p:cNvSpPr>
            <p:nvPr/>
          </p:nvSpPr>
          <p:spPr bwMode="auto">
            <a:xfrm>
              <a:off x="-575" y="-1071"/>
              <a:ext cx="97" cy="242"/>
            </a:xfrm>
            <a:custGeom>
              <a:avLst/>
              <a:gdLst/>
              <a:ahLst/>
              <a:cxnLst>
                <a:cxn ang="0">
                  <a:pos x="6" y="242"/>
                </a:cxn>
                <a:cxn ang="0">
                  <a:pos x="20" y="227"/>
                </a:cxn>
                <a:cxn ang="0">
                  <a:pos x="31" y="237"/>
                </a:cxn>
                <a:cxn ang="0">
                  <a:pos x="61" y="207"/>
                </a:cxn>
                <a:cxn ang="0">
                  <a:pos x="75" y="220"/>
                </a:cxn>
                <a:cxn ang="0">
                  <a:pos x="89" y="207"/>
                </a:cxn>
                <a:cxn ang="0">
                  <a:pos x="82" y="185"/>
                </a:cxn>
                <a:cxn ang="0">
                  <a:pos x="97" y="171"/>
                </a:cxn>
                <a:cxn ang="0">
                  <a:pos x="97" y="161"/>
                </a:cxn>
                <a:cxn ang="0">
                  <a:pos x="69" y="165"/>
                </a:cxn>
                <a:cxn ang="0">
                  <a:pos x="39" y="1"/>
                </a:cxn>
                <a:cxn ang="0">
                  <a:pos x="34" y="0"/>
                </a:cxn>
                <a:cxn ang="0">
                  <a:pos x="28" y="8"/>
                </a:cxn>
                <a:cxn ang="0">
                  <a:pos x="34" y="24"/>
                </a:cxn>
                <a:cxn ang="0">
                  <a:pos x="13" y="45"/>
                </a:cxn>
                <a:cxn ang="0">
                  <a:pos x="39" y="60"/>
                </a:cxn>
                <a:cxn ang="0">
                  <a:pos x="29" y="125"/>
                </a:cxn>
                <a:cxn ang="0">
                  <a:pos x="23" y="144"/>
                </a:cxn>
                <a:cxn ang="0">
                  <a:pos x="23" y="161"/>
                </a:cxn>
                <a:cxn ang="0">
                  <a:pos x="28" y="165"/>
                </a:cxn>
                <a:cxn ang="0">
                  <a:pos x="29" y="187"/>
                </a:cxn>
                <a:cxn ang="0">
                  <a:pos x="13" y="205"/>
                </a:cxn>
                <a:cxn ang="0">
                  <a:pos x="6" y="207"/>
                </a:cxn>
                <a:cxn ang="0">
                  <a:pos x="0" y="215"/>
                </a:cxn>
                <a:cxn ang="0">
                  <a:pos x="12" y="215"/>
                </a:cxn>
                <a:cxn ang="0">
                  <a:pos x="6" y="242"/>
                </a:cxn>
              </a:cxnLst>
              <a:rect l="0" t="0" r="r" b="b"/>
              <a:pathLst>
                <a:path w="97" h="242">
                  <a:moveTo>
                    <a:pt x="6" y="242"/>
                  </a:moveTo>
                  <a:lnTo>
                    <a:pt x="20" y="227"/>
                  </a:lnTo>
                  <a:lnTo>
                    <a:pt x="31" y="237"/>
                  </a:lnTo>
                  <a:lnTo>
                    <a:pt x="61" y="207"/>
                  </a:lnTo>
                  <a:lnTo>
                    <a:pt x="75" y="220"/>
                  </a:lnTo>
                  <a:lnTo>
                    <a:pt x="89" y="207"/>
                  </a:lnTo>
                  <a:lnTo>
                    <a:pt x="82" y="185"/>
                  </a:lnTo>
                  <a:lnTo>
                    <a:pt x="97" y="171"/>
                  </a:lnTo>
                  <a:lnTo>
                    <a:pt x="97" y="161"/>
                  </a:lnTo>
                  <a:lnTo>
                    <a:pt x="69" y="165"/>
                  </a:lnTo>
                  <a:lnTo>
                    <a:pt x="39" y="1"/>
                  </a:lnTo>
                  <a:lnTo>
                    <a:pt x="34" y="0"/>
                  </a:lnTo>
                  <a:lnTo>
                    <a:pt x="28" y="8"/>
                  </a:lnTo>
                  <a:lnTo>
                    <a:pt x="34" y="24"/>
                  </a:lnTo>
                  <a:lnTo>
                    <a:pt x="13" y="45"/>
                  </a:lnTo>
                  <a:lnTo>
                    <a:pt x="39" y="60"/>
                  </a:lnTo>
                  <a:lnTo>
                    <a:pt x="29" y="125"/>
                  </a:lnTo>
                  <a:lnTo>
                    <a:pt x="23" y="144"/>
                  </a:lnTo>
                  <a:lnTo>
                    <a:pt x="23" y="161"/>
                  </a:lnTo>
                  <a:lnTo>
                    <a:pt x="28" y="165"/>
                  </a:lnTo>
                  <a:lnTo>
                    <a:pt x="29" y="187"/>
                  </a:lnTo>
                  <a:lnTo>
                    <a:pt x="13" y="205"/>
                  </a:lnTo>
                  <a:lnTo>
                    <a:pt x="6" y="207"/>
                  </a:lnTo>
                  <a:lnTo>
                    <a:pt x="0" y="215"/>
                  </a:lnTo>
                  <a:lnTo>
                    <a:pt x="12" y="215"/>
                  </a:lnTo>
                  <a:lnTo>
                    <a:pt x="6" y="24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3" name="Freeform 1375"/>
            <p:cNvSpPr>
              <a:spLocks/>
            </p:cNvSpPr>
            <p:nvPr/>
          </p:nvSpPr>
          <p:spPr bwMode="auto">
            <a:xfrm>
              <a:off x="-575" y="-1071"/>
              <a:ext cx="97" cy="242"/>
            </a:xfrm>
            <a:custGeom>
              <a:avLst/>
              <a:gdLst/>
              <a:ahLst/>
              <a:cxnLst>
                <a:cxn ang="0">
                  <a:pos x="6" y="242"/>
                </a:cxn>
                <a:cxn ang="0">
                  <a:pos x="20" y="227"/>
                </a:cxn>
                <a:cxn ang="0">
                  <a:pos x="31" y="237"/>
                </a:cxn>
                <a:cxn ang="0">
                  <a:pos x="61" y="207"/>
                </a:cxn>
                <a:cxn ang="0">
                  <a:pos x="75" y="220"/>
                </a:cxn>
                <a:cxn ang="0">
                  <a:pos x="89" y="207"/>
                </a:cxn>
                <a:cxn ang="0">
                  <a:pos x="82" y="185"/>
                </a:cxn>
                <a:cxn ang="0">
                  <a:pos x="97" y="171"/>
                </a:cxn>
                <a:cxn ang="0">
                  <a:pos x="97" y="161"/>
                </a:cxn>
                <a:cxn ang="0">
                  <a:pos x="69" y="165"/>
                </a:cxn>
                <a:cxn ang="0">
                  <a:pos x="39" y="1"/>
                </a:cxn>
                <a:cxn ang="0">
                  <a:pos x="34" y="0"/>
                </a:cxn>
                <a:cxn ang="0">
                  <a:pos x="28" y="8"/>
                </a:cxn>
                <a:cxn ang="0">
                  <a:pos x="34" y="24"/>
                </a:cxn>
                <a:cxn ang="0">
                  <a:pos x="13" y="45"/>
                </a:cxn>
                <a:cxn ang="0">
                  <a:pos x="39" y="60"/>
                </a:cxn>
                <a:cxn ang="0">
                  <a:pos x="29" y="125"/>
                </a:cxn>
                <a:cxn ang="0">
                  <a:pos x="23" y="144"/>
                </a:cxn>
                <a:cxn ang="0">
                  <a:pos x="23" y="161"/>
                </a:cxn>
                <a:cxn ang="0">
                  <a:pos x="28" y="165"/>
                </a:cxn>
                <a:cxn ang="0">
                  <a:pos x="29" y="187"/>
                </a:cxn>
                <a:cxn ang="0">
                  <a:pos x="13" y="205"/>
                </a:cxn>
                <a:cxn ang="0">
                  <a:pos x="6" y="207"/>
                </a:cxn>
                <a:cxn ang="0">
                  <a:pos x="0" y="215"/>
                </a:cxn>
                <a:cxn ang="0">
                  <a:pos x="12" y="215"/>
                </a:cxn>
                <a:cxn ang="0">
                  <a:pos x="6" y="242"/>
                </a:cxn>
              </a:cxnLst>
              <a:rect l="0" t="0" r="r" b="b"/>
              <a:pathLst>
                <a:path w="97" h="242">
                  <a:moveTo>
                    <a:pt x="6" y="242"/>
                  </a:moveTo>
                  <a:lnTo>
                    <a:pt x="20" y="227"/>
                  </a:lnTo>
                  <a:lnTo>
                    <a:pt x="31" y="237"/>
                  </a:lnTo>
                  <a:lnTo>
                    <a:pt x="61" y="207"/>
                  </a:lnTo>
                  <a:lnTo>
                    <a:pt x="75" y="220"/>
                  </a:lnTo>
                  <a:lnTo>
                    <a:pt x="89" y="207"/>
                  </a:lnTo>
                  <a:lnTo>
                    <a:pt x="82" y="185"/>
                  </a:lnTo>
                  <a:lnTo>
                    <a:pt x="97" y="171"/>
                  </a:lnTo>
                  <a:lnTo>
                    <a:pt x="97" y="161"/>
                  </a:lnTo>
                  <a:lnTo>
                    <a:pt x="69" y="165"/>
                  </a:lnTo>
                  <a:lnTo>
                    <a:pt x="39" y="1"/>
                  </a:lnTo>
                  <a:lnTo>
                    <a:pt x="34" y="0"/>
                  </a:lnTo>
                  <a:lnTo>
                    <a:pt x="28" y="8"/>
                  </a:lnTo>
                  <a:lnTo>
                    <a:pt x="34" y="24"/>
                  </a:lnTo>
                  <a:lnTo>
                    <a:pt x="13" y="45"/>
                  </a:lnTo>
                  <a:lnTo>
                    <a:pt x="39" y="60"/>
                  </a:lnTo>
                  <a:lnTo>
                    <a:pt x="29" y="125"/>
                  </a:lnTo>
                  <a:lnTo>
                    <a:pt x="23" y="144"/>
                  </a:lnTo>
                  <a:lnTo>
                    <a:pt x="23" y="161"/>
                  </a:lnTo>
                  <a:lnTo>
                    <a:pt x="28" y="165"/>
                  </a:lnTo>
                  <a:lnTo>
                    <a:pt x="29" y="187"/>
                  </a:lnTo>
                  <a:lnTo>
                    <a:pt x="13" y="205"/>
                  </a:lnTo>
                  <a:lnTo>
                    <a:pt x="6" y="207"/>
                  </a:lnTo>
                  <a:lnTo>
                    <a:pt x="0" y="215"/>
                  </a:lnTo>
                  <a:lnTo>
                    <a:pt x="12" y="215"/>
                  </a:lnTo>
                  <a:lnTo>
                    <a:pt x="6" y="24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4" name="Freeform 1376"/>
            <p:cNvSpPr>
              <a:spLocks/>
            </p:cNvSpPr>
            <p:nvPr/>
          </p:nvSpPr>
          <p:spPr bwMode="auto">
            <a:xfrm>
              <a:off x="-549" y="-931"/>
              <a:ext cx="214" cy="154"/>
            </a:xfrm>
            <a:custGeom>
              <a:avLst/>
              <a:gdLst/>
              <a:ahLst/>
              <a:cxnLst>
                <a:cxn ang="0">
                  <a:pos x="16" y="139"/>
                </a:cxn>
                <a:cxn ang="0">
                  <a:pos x="37" y="139"/>
                </a:cxn>
                <a:cxn ang="0">
                  <a:pos x="52" y="125"/>
                </a:cxn>
                <a:cxn ang="0">
                  <a:pos x="97" y="134"/>
                </a:cxn>
                <a:cxn ang="0">
                  <a:pos x="104" y="125"/>
                </a:cxn>
                <a:cxn ang="0">
                  <a:pos x="125" y="145"/>
                </a:cxn>
                <a:cxn ang="0">
                  <a:pos x="132" y="154"/>
                </a:cxn>
                <a:cxn ang="0">
                  <a:pos x="159" y="154"/>
                </a:cxn>
                <a:cxn ang="0">
                  <a:pos x="159" y="129"/>
                </a:cxn>
                <a:cxn ang="0">
                  <a:pos x="170" y="118"/>
                </a:cxn>
                <a:cxn ang="0">
                  <a:pos x="170" y="95"/>
                </a:cxn>
                <a:cxn ang="0">
                  <a:pos x="181" y="85"/>
                </a:cxn>
                <a:cxn ang="0">
                  <a:pos x="214" y="94"/>
                </a:cxn>
                <a:cxn ang="0">
                  <a:pos x="189" y="0"/>
                </a:cxn>
                <a:cxn ang="0">
                  <a:pos x="71" y="20"/>
                </a:cxn>
                <a:cxn ang="0">
                  <a:pos x="71" y="30"/>
                </a:cxn>
                <a:cxn ang="0">
                  <a:pos x="56" y="44"/>
                </a:cxn>
                <a:cxn ang="0">
                  <a:pos x="63" y="65"/>
                </a:cxn>
                <a:cxn ang="0">
                  <a:pos x="50" y="78"/>
                </a:cxn>
                <a:cxn ang="0">
                  <a:pos x="37" y="67"/>
                </a:cxn>
                <a:cxn ang="0">
                  <a:pos x="6" y="97"/>
                </a:cxn>
                <a:cxn ang="0">
                  <a:pos x="0" y="112"/>
                </a:cxn>
                <a:cxn ang="0">
                  <a:pos x="16" y="139"/>
                </a:cxn>
              </a:cxnLst>
              <a:rect l="0" t="0" r="r" b="b"/>
              <a:pathLst>
                <a:path w="214" h="154">
                  <a:moveTo>
                    <a:pt x="16" y="139"/>
                  </a:moveTo>
                  <a:lnTo>
                    <a:pt x="37" y="139"/>
                  </a:lnTo>
                  <a:lnTo>
                    <a:pt x="52" y="125"/>
                  </a:lnTo>
                  <a:lnTo>
                    <a:pt x="97" y="134"/>
                  </a:lnTo>
                  <a:lnTo>
                    <a:pt x="104" y="125"/>
                  </a:lnTo>
                  <a:lnTo>
                    <a:pt x="125" y="145"/>
                  </a:lnTo>
                  <a:lnTo>
                    <a:pt x="132" y="154"/>
                  </a:lnTo>
                  <a:lnTo>
                    <a:pt x="159" y="154"/>
                  </a:lnTo>
                  <a:lnTo>
                    <a:pt x="159" y="129"/>
                  </a:lnTo>
                  <a:lnTo>
                    <a:pt x="170" y="118"/>
                  </a:lnTo>
                  <a:lnTo>
                    <a:pt x="170" y="95"/>
                  </a:lnTo>
                  <a:lnTo>
                    <a:pt x="181" y="85"/>
                  </a:lnTo>
                  <a:lnTo>
                    <a:pt x="214" y="94"/>
                  </a:lnTo>
                  <a:lnTo>
                    <a:pt x="189" y="0"/>
                  </a:lnTo>
                  <a:lnTo>
                    <a:pt x="71" y="20"/>
                  </a:lnTo>
                  <a:lnTo>
                    <a:pt x="71" y="30"/>
                  </a:lnTo>
                  <a:lnTo>
                    <a:pt x="56" y="44"/>
                  </a:lnTo>
                  <a:lnTo>
                    <a:pt x="63" y="65"/>
                  </a:lnTo>
                  <a:lnTo>
                    <a:pt x="50" y="78"/>
                  </a:lnTo>
                  <a:lnTo>
                    <a:pt x="37" y="67"/>
                  </a:lnTo>
                  <a:lnTo>
                    <a:pt x="6" y="97"/>
                  </a:lnTo>
                  <a:lnTo>
                    <a:pt x="0" y="112"/>
                  </a:lnTo>
                  <a:lnTo>
                    <a:pt x="16" y="13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5" name="Freeform 1377"/>
            <p:cNvSpPr>
              <a:spLocks/>
            </p:cNvSpPr>
            <p:nvPr/>
          </p:nvSpPr>
          <p:spPr bwMode="auto">
            <a:xfrm>
              <a:off x="-549" y="-931"/>
              <a:ext cx="214" cy="154"/>
            </a:xfrm>
            <a:custGeom>
              <a:avLst/>
              <a:gdLst/>
              <a:ahLst/>
              <a:cxnLst>
                <a:cxn ang="0">
                  <a:pos x="16" y="139"/>
                </a:cxn>
                <a:cxn ang="0">
                  <a:pos x="37" y="139"/>
                </a:cxn>
                <a:cxn ang="0">
                  <a:pos x="52" y="125"/>
                </a:cxn>
                <a:cxn ang="0">
                  <a:pos x="97" y="134"/>
                </a:cxn>
                <a:cxn ang="0">
                  <a:pos x="104" y="125"/>
                </a:cxn>
                <a:cxn ang="0">
                  <a:pos x="125" y="145"/>
                </a:cxn>
                <a:cxn ang="0">
                  <a:pos x="132" y="154"/>
                </a:cxn>
                <a:cxn ang="0">
                  <a:pos x="159" y="154"/>
                </a:cxn>
                <a:cxn ang="0">
                  <a:pos x="159" y="129"/>
                </a:cxn>
                <a:cxn ang="0">
                  <a:pos x="170" y="118"/>
                </a:cxn>
                <a:cxn ang="0">
                  <a:pos x="170" y="95"/>
                </a:cxn>
                <a:cxn ang="0">
                  <a:pos x="181" y="85"/>
                </a:cxn>
                <a:cxn ang="0">
                  <a:pos x="214" y="94"/>
                </a:cxn>
                <a:cxn ang="0">
                  <a:pos x="189" y="0"/>
                </a:cxn>
                <a:cxn ang="0">
                  <a:pos x="71" y="20"/>
                </a:cxn>
                <a:cxn ang="0">
                  <a:pos x="71" y="30"/>
                </a:cxn>
                <a:cxn ang="0">
                  <a:pos x="56" y="44"/>
                </a:cxn>
                <a:cxn ang="0">
                  <a:pos x="63" y="65"/>
                </a:cxn>
                <a:cxn ang="0">
                  <a:pos x="50" y="78"/>
                </a:cxn>
                <a:cxn ang="0">
                  <a:pos x="37" y="67"/>
                </a:cxn>
                <a:cxn ang="0">
                  <a:pos x="6" y="97"/>
                </a:cxn>
                <a:cxn ang="0">
                  <a:pos x="0" y="112"/>
                </a:cxn>
                <a:cxn ang="0">
                  <a:pos x="16" y="139"/>
                </a:cxn>
              </a:cxnLst>
              <a:rect l="0" t="0" r="r" b="b"/>
              <a:pathLst>
                <a:path w="214" h="154">
                  <a:moveTo>
                    <a:pt x="16" y="139"/>
                  </a:moveTo>
                  <a:lnTo>
                    <a:pt x="37" y="139"/>
                  </a:lnTo>
                  <a:lnTo>
                    <a:pt x="52" y="125"/>
                  </a:lnTo>
                  <a:lnTo>
                    <a:pt x="97" y="134"/>
                  </a:lnTo>
                  <a:lnTo>
                    <a:pt x="104" y="125"/>
                  </a:lnTo>
                  <a:lnTo>
                    <a:pt x="125" y="145"/>
                  </a:lnTo>
                  <a:lnTo>
                    <a:pt x="132" y="154"/>
                  </a:lnTo>
                  <a:lnTo>
                    <a:pt x="159" y="154"/>
                  </a:lnTo>
                  <a:lnTo>
                    <a:pt x="159" y="129"/>
                  </a:lnTo>
                  <a:lnTo>
                    <a:pt x="170" y="118"/>
                  </a:lnTo>
                  <a:lnTo>
                    <a:pt x="170" y="95"/>
                  </a:lnTo>
                  <a:lnTo>
                    <a:pt x="181" y="85"/>
                  </a:lnTo>
                  <a:lnTo>
                    <a:pt x="214" y="94"/>
                  </a:lnTo>
                  <a:lnTo>
                    <a:pt x="189" y="0"/>
                  </a:lnTo>
                  <a:lnTo>
                    <a:pt x="71" y="20"/>
                  </a:lnTo>
                  <a:lnTo>
                    <a:pt x="71" y="30"/>
                  </a:lnTo>
                  <a:lnTo>
                    <a:pt x="56" y="44"/>
                  </a:lnTo>
                  <a:lnTo>
                    <a:pt x="63" y="65"/>
                  </a:lnTo>
                  <a:lnTo>
                    <a:pt x="50" y="78"/>
                  </a:lnTo>
                  <a:lnTo>
                    <a:pt x="37" y="67"/>
                  </a:lnTo>
                  <a:lnTo>
                    <a:pt x="6" y="97"/>
                  </a:lnTo>
                  <a:lnTo>
                    <a:pt x="0" y="112"/>
                  </a:lnTo>
                  <a:lnTo>
                    <a:pt x="16" y="13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6" name="Freeform 1378"/>
            <p:cNvSpPr>
              <a:spLocks/>
            </p:cNvSpPr>
            <p:nvPr/>
          </p:nvSpPr>
          <p:spPr bwMode="auto">
            <a:xfrm>
              <a:off x="-446" y="-931"/>
              <a:ext cx="271" cy="338"/>
            </a:xfrm>
            <a:custGeom>
              <a:avLst/>
              <a:gdLst/>
              <a:ahLst/>
              <a:cxnLst>
                <a:cxn ang="0">
                  <a:pos x="243" y="1"/>
                </a:cxn>
                <a:cxn ang="0">
                  <a:pos x="243" y="5"/>
                </a:cxn>
                <a:cxn ang="0">
                  <a:pos x="227" y="12"/>
                </a:cxn>
                <a:cxn ang="0">
                  <a:pos x="208" y="5"/>
                </a:cxn>
                <a:cxn ang="0">
                  <a:pos x="204" y="0"/>
                </a:cxn>
                <a:cxn ang="0">
                  <a:pos x="189" y="18"/>
                </a:cxn>
                <a:cxn ang="0">
                  <a:pos x="182" y="22"/>
                </a:cxn>
                <a:cxn ang="0">
                  <a:pos x="168" y="42"/>
                </a:cxn>
                <a:cxn ang="0">
                  <a:pos x="158" y="42"/>
                </a:cxn>
                <a:cxn ang="0">
                  <a:pos x="127" y="74"/>
                </a:cxn>
                <a:cxn ang="0">
                  <a:pos x="117" y="84"/>
                </a:cxn>
                <a:cxn ang="0">
                  <a:pos x="110" y="94"/>
                </a:cxn>
                <a:cxn ang="0">
                  <a:pos x="78" y="84"/>
                </a:cxn>
                <a:cxn ang="0">
                  <a:pos x="67" y="94"/>
                </a:cxn>
                <a:cxn ang="0">
                  <a:pos x="67" y="117"/>
                </a:cxn>
                <a:cxn ang="0">
                  <a:pos x="56" y="128"/>
                </a:cxn>
                <a:cxn ang="0">
                  <a:pos x="56" y="152"/>
                </a:cxn>
                <a:cxn ang="0">
                  <a:pos x="31" y="152"/>
                </a:cxn>
                <a:cxn ang="0">
                  <a:pos x="25" y="168"/>
                </a:cxn>
                <a:cxn ang="0">
                  <a:pos x="29" y="174"/>
                </a:cxn>
                <a:cxn ang="0">
                  <a:pos x="23" y="199"/>
                </a:cxn>
                <a:cxn ang="0">
                  <a:pos x="7" y="199"/>
                </a:cxn>
                <a:cxn ang="0">
                  <a:pos x="0" y="208"/>
                </a:cxn>
                <a:cxn ang="0">
                  <a:pos x="29" y="238"/>
                </a:cxn>
                <a:cxn ang="0">
                  <a:pos x="23" y="258"/>
                </a:cxn>
                <a:cxn ang="0">
                  <a:pos x="1" y="279"/>
                </a:cxn>
                <a:cxn ang="0">
                  <a:pos x="9" y="301"/>
                </a:cxn>
                <a:cxn ang="0">
                  <a:pos x="9" y="322"/>
                </a:cxn>
                <a:cxn ang="0">
                  <a:pos x="23" y="338"/>
                </a:cxn>
                <a:cxn ang="0">
                  <a:pos x="72" y="331"/>
                </a:cxn>
                <a:cxn ang="0">
                  <a:pos x="105" y="211"/>
                </a:cxn>
                <a:cxn ang="0">
                  <a:pos x="110" y="211"/>
                </a:cxn>
                <a:cxn ang="0">
                  <a:pos x="127" y="225"/>
                </a:cxn>
                <a:cxn ang="0">
                  <a:pos x="132" y="228"/>
                </a:cxn>
                <a:cxn ang="0">
                  <a:pos x="142" y="242"/>
                </a:cxn>
                <a:cxn ang="0">
                  <a:pos x="163" y="235"/>
                </a:cxn>
                <a:cxn ang="0">
                  <a:pos x="171" y="215"/>
                </a:cxn>
                <a:cxn ang="0">
                  <a:pos x="186" y="165"/>
                </a:cxn>
                <a:cxn ang="0">
                  <a:pos x="193" y="151"/>
                </a:cxn>
                <a:cxn ang="0">
                  <a:pos x="212" y="161"/>
                </a:cxn>
                <a:cxn ang="0">
                  <a:pos x="227" y="129"/>
                </a:cxn>
                <a:cxn ang="0">
                  <a:pos x="233" y="125"/>
                </a:cxn>
                <a:cxn ang="0">
                  <a:pos x="248" y="114"/>
                </a:cxn>
                <a:cxn ang="0">
                  <a:pos x="255" y="87"/>
                </a:cxn>
                <a:cxn ang="0">
                  <a:pos x="264" y="84"/>
                </a:cxn>
                <a:cxn ang="0">
                  <a:pos x="264" y="74"/>
                </a:cxn>
                <a:cxn ang="0">
                  <a:pos x="261" y="70"/>
                </a:cxn>
                <a:cxn ang="0">
                  <a:pos x="264" y="32"/>
                </a:cxn>
                <a:cxn ang="0">
                  <a:pos x="264" y="28"/>
                </a:cxn>
                <a:cxn ang="0">
                  <a:pos x="271" y="22"/>
                </a:cxn>
                <a:cxn ang="0">
                  <a:pos x="243" y="1"/>
                </a:cxn>
              </a:cxnLst>
              <a:rect l="0" t="0" r="r" b="b"/>
              <a:pathLst>
                <a:path w="271" h="338">
                  <a:moveTo>
                    <a:pt x="243" y="1"/>
                  </a:moveTo>
                  <a:lnTo>
                    <a:pt x="243" y="5"/>
                  </a:lnTo>
                  <a:lnTo>
                    <a:pt x="227" y="12"/>
                  </a:lnTo>
                  <a:lnTo>
                    <a:pt x="208" y="5"/>
                  </a:lnTo>
                  <a:lnTo>
                    <a:pt x="204" y="0"/>
                  </a:lnTo>
                  <a:lnTo>
                    <a:pt x="189" y="18"/>
                  </a:lnTo>
                  <a:lnTo>
                    <a:pt x="182" y="22"/>
                  </a:lnTo>
                  <a:lnTo>
                    <a:pt x="168" y="42"/>
                  </a:lnTo>
                  <a:lnTo>
                    <a:pt x="158" y="42"/>
                  </a:lnTo>
                  <a:lnTo>
                    <a:pt x="127" y="74"/>
                  </a:lnTo>
                  <a:lnTo>
                    <a:pt x="117" y="84"/>
                  </a:lnTo>
                  <a:lnTo>
                    <a:pt x="110" y="94"/>
                  </a:lnTo>
                  <a:lnTo>
                    <a:pt x="78" y="84"/>
                  </a:lnTo>
                  <a:lnTo>
                    <a:pt x="67" y="94"/>
                  </a:lnTo>
                  <a:lnTo>
                    <a:pt x="67" y="117"/>
                  </a:lnTo>
                  <a:lnTo>
                    <a:pt x="56" y="128"/>
                  </a:lnTo>
                  <a:lnTo>
                    <a:pt x="56" y="152"/>
                  </a:lnTo>
                  <a:lnTo>
                    <a:pt x="31" y="152"/>
                  </a:lnTo>
                  <a:lnTo>
                    <a:pt x="25" y="168"/>
                  </a:lnTo>
                  <a:lnTo>
                    <a:pt x="29" y="174"/>
                  </a:lnTo>
                  <a:lnTo>
                    <a:pt x="23" y="199"/>
                  </a:lnTo>
                  <a:lnTo>
                    <a:pt x="7" y="199"/>
                  </a:lnTo>
                  <a:lnTo>
                    <a:pt x="0" y="208"/>
                  </a:lnTo>
                  <a:lnTo>
                    <a:pt x="29" y="238"/>
                  </a:lnTo>
                  <a:lnTo>
                    <a:pt x="23" y="258"/>
                  </a:lnTo>
                  <a:lnTo>
                    <a:pt x="1" y="279"/>
                  </a:lnTo>
                  <a:lnTo>
                    <a:pt x="9" y="301"/>
                  </a:lnTo>
                  <a:lnTo>
                    <a:pt x="9" y="322"/>
                  </a:lnTo>
                  <a:lnTo>
                    <a:pt x="23" y="338"/>
                  </a:lnTo>
                  <a:lnTo>
                    <a:pt x="72" y="331"/>
                  </a:lnTo>
                  <a:lnTo>
                    <a:pt x="105" y="211"/>
                  </a:lnTo>
                  <a:lnTo>
                    <a:pt x="110" y="211"/>
                  </a:lnTo>
                  <a:lnTo>
                    <a:pt x="127" y="225"/>
                  </a:lnTo>
                  <a:lnTo>
                    <a:pt x="132" y="228"/>
                  </a:lnTo>
                  <a:lnTo>
                    <a:pt x="142" y="242"/>
                  </a:lnTo>
                  <a:lnTo>
                    <a:pt x="163" y="235"/>
                  </a:lnTo>
                  <a:lnTo>
                    <a:pt x="171" y="215"/>
                  </a:lnTo>
                  <a:lnTo>
                    <a:pt x="186" y="165"/>
                  </a:lnTo>
                  <a:lnTo>
                    <a:pt x="193" y="151"/>
                  </a:lnTo>
                  <a:lnTo>
                    <a:pt x="212" y="161"/>
                  </a:lnTo>
                  <a:lnTo>
                    <a:pt x="227" y="129"/>
                  </a:lnTo>
                  <a:lnTo>
                    <a:pt x="233" y="125"/>
                  </a:lnTo>
                  <a:lnTo>
                    <a:pt x="248" y="114"/>
                  </a:lnTo>
                  <a:lnTo>
                    <a:pt x="255" y="87"/>
                  </a:lnTo>
                  <a:lnTo>
                    <a:pt x="264" y="84"/>
                  </a:lnTo>
                  <a:lnTo>
                    <a:pt x="264" y="74"/>
                  </a:lnTo>
                  <a:lnTo>
                    <a:pt x="261" y="70"/>
                  </a:lnTo>
                  <a:lnTo>
                    <a:pt x="264" y="32"/>
                  </a:lnTo>
                  <a:lnTo>
                    <a:pt x="264" y="28"/>
                  </a:lnTo>
                  <a:lnTo>
                    <a:pt x="271" y="22"/>
                  </a:lnTo>
                  <a:lnTo>
                    <a:pt x="243" y="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7" name="Freeform 1379"/>
            <p:cNvSpPr>
              <a:spLocks/>
            </p:cNvSpPr>
            <p:nvPr/>
          </p:nvSpPr>
          <p:spPr bwMode="auto">
            <a:xfrm>
              <a:off x="-446" y="-931"/>
              <a:ext cx="271" cy="338"/>
            </a:xfrm>
            <a:custGeom>
              <a:avLst/>
              <a:gdLst/>
              <a:ahLst/>
              <a:cxnLst>
                <a:cxn ang="0">
                  <a:pos x="243" y="1"/>
                </a:cxn>
                <a:cxn ang="0">
                  <a:pos x="243" y="5"/>
                </a:cxn>
                <a:cxn ang="0">
                  <a:pos x="227" y="12"/>
                </a:cxn>
                <a:cxn ang="0">
                  <a:pos x="208" y="5"/>
                </a:cxn>
                <a:cxn ang="0">
                  <a:pos x="204" y="0"/>
                </a:cxn>
                <a:cxn ang="0">
                  <a:pos x="189" y="18"/>
                </a:cxn>
                <a:cxn ang="0">
                  <a:pos x="182" y="22"/>
                </a:cxn>
                <a:cxn ang="0">
                  <a:pos x="168" y="42"/>
                </a:cxn>
                <a:cxn ang="0">
                  <a:pos x="158" y="42"/>
                </a:cxn>
                <a:cxn ang="0">
                  <a:pos x="127" y="74"/>
                </a:cxn>
                <a:cxn ang="0">
                  <a:pos x="117" y="84"/>
                </a:cxn>
                <a:cxn ang="0">
                  <a:pos x="110" y="94"/>
                </a:cxn>
                <a:cxn ang="0">
                  <a:pos x="78" y="84"/>
                </a:cxn>
                <a:cxn ang="0">
                  <a:pos x="67" y="94"/>
                </a:cxn>
                <a:cxn ang="0">
                  <a:pos x="67" y="117"/>
                </a:cxn>
                <a:cxn ang="0">
                  <a:pos x="56" y="128"/>
                </a:cxn>
                <a:cxn ang="0">
                  <a:pos x="56" y="152"/>
                </a:cxn>
                <a:cxn ang="0">
                  <a:pos x="31" y="152"/>
                </a:cxn>
                <a:cxn ang="0">
                  <a:pos x="25" y="168"/>
                </a:cxn>
                <a:cxn ang="0">
                  <a:pos x="29" y="174"/>
                </a:cxn>
                <a:cxn ang="0">
                  <a:pos x="23" y="199"/>
                </a:cxn>
                <a:cxn ang="0">
                  <a:pos x="7" y="199"/>
                </a:cxn>
                <a:cxn ang="0">
                  <a:pos x="0" y="208"/>
                </a:cxn>
                <a:cxn ang="0">
                  <a:pos x="29" y="238"/>
                </a:cxn>
                <a:cxn ang="0">
                  <a:pos x="23" y="258"/>
                </a:cxn>
                <a:cxn ang="0">
                  <a:pos x="1" y="279"/>
                </a:cxn>
                <a:cxn ang="0">
                  <a:pos x="9" y="301"/>
                </a:cxn>
                <a:cxn ang="0">
                  <a:pos x="9" y="322"/>
                </a:cxn>
                <a:cxn ang="0">
                  <a:pos x="23" y="338"/>
                </a:cxn>
                <a:cxn ang="0">
                  <a:pos x="72" y="331"/>
                </a:cxn>
                <a:cxn ang="0">
                  <a:pos x="105" y="211"/>
                </a:cxn>
                <a:cxn ang="0">
                  <a:pos x="110" y="211"/>
                </a:cxn>
                <a:cxn ang="0">
                  <a:pos x="127" y="225"/>
                </a:cxn>
                <a:cxn ang="0">
                  <a:pos x="132" y="228"/>
                </a:cxn>
                <a:cxn ang="0">
                  <a:pos x="142" y="242"/>
                </a:cxn>
                <a:cxn ang="0">
                  <a:pos x="163" y="235"/>
                </a:cxn>
                <a:cxn ang="0">
                  <a:pos x="171" y="215"/>
                </a:cxn>
                <a:cxn ang="0">
                  <a:pos x="186" y="165"/>
                </a:cxn>
                <a:cxn ang="0">
                  <a:pos x="193" y="151"/>
                </a:cxn>
                <a:cxn ang="0">
                  <a:pos x="212" y="161"/>
                </a:cxn>
                <a:cxn ang="0">
                  <a:pos x="227" y="129"/>
                </a:cxn>
                <a:cxn ang="0">
                  <a:pos x="233" y="125"/>
                </a:cxn>
                <a:cxn ang="0">
                  <a:pos x="248" y="114"/>
                </a:cxn>
                <a:cxn ang="0">
                  <a:pos x="255" y="87"/>
                </a:cxn>
                <a:cxn ang="0">
                  <a:pos x="264" y="84"/>
                </a:cxn>
                <a:cxn ang="0">
                  <a:pos x="264" y="74"/>
                </a:cxn>
                <a:cxn ang="0">
                  <a:pos x="261" y="70"/>
                </a:cxn>
                <a:cxn ang="0">
                  <a:pos x="264" y="32"/>
                </a:cxn>
                <a:cxn ang="0">
                  <a:pos x="264" y="28"/>
                </a:cxn>
                <a:cxn ang="0">
                  <a:pos x="271" y="22"/>
                </a:cxn>
                <a:cxn ang="0">
                  <a:pos x="243" y="1"/>
                </a:cxn>
              </a:cxnLst>
              <a:rect l="0" t="0" r="r" b="b"/>
              <a:pathLst>
                <a:path w="271" h="338">
                  <a:moveTo>
                    <a:pt x="243" y="1"/>
                  </a:moveTo>
                  <a:lnTo>
                    <a:pt x="243" y="5"/>
                  </a:lnTo>
                  <a:lnTo>
                    <a:pt x="227" y="12"/>
                  </a:lnTo>
                  <a:lnTo>
                    <a:pt x="208" y="5"/>
                  </a:lnTo>
                  <a:lnTo>
                    <a:pt x="204" y="0"/>
                  </a:lnTo>
                  <a:lnTo>
                    <a:pt x="189" y="18"/>
                  </a:lnTo>
                  <a:lnTo>
                    <a:pt x="182" y="22"/>
                  </a:lnTo>
                  <a:lnTo>
                    <a:pt x="168" y="42"/>
                  </a:lnTo>
                  <a:lnTo>
                    <a:pt x="158" y="42"/>
                  </a:lnTo>
                  <a:lnTo>
                    <a:pt x="127" y="74"/>
                  </a:lnTo>
                  <a:lnTo>
                    <a:pt x="117" y="84"/>
                  </a:lnTo>
                  <a:lnTo>
                    <a:pt x="110" y="94"/>
                  </a:lnTo>
                  <a:lnTo>
                    <a:pt x="78" y="84"/>
                  </a:lnTo>
                  <a:lnTo>
                    <a:pt x="67" y="94"/>
                  </a:lnTo>
                  <a:lnTo>
                    <a:pt x="67" y="117"/>
                  </a:lnTo>
                  <a:lnTo>
                    <a:pt x="56" y="128"/>
                  </a:lnTo>
                  <a:lnTo>
                    <a:pt x="56" y="152"/>
                  </a:lnTo>
                  <a:lnTo>
                    <a:pt x="31" y="152"/>
                  </a:lnTo>
                  <a:lnTo>
                    <a:pt x="25" y="168"/>
                  </a:lnTo>
                  <a:lnTo>
                    <a:pt x="29" y="174"/>
                  </a:lnTo>
                  <a:lnTo>
                    <a:pt x="23" y="199"/>
                  </a:lnTo>
                  <a:lnTo>
                    <a:pt x="7" y="199"/>
                  </a:lnTo>
                  <a:lnTo>
                    <a:pt x="0" y="208"/>
                  </a:lnTo>
                  <a:lnTo>
                    <a:pt x="29" y="238"/>
                  </a:lnTo>
                  <a:lnTo>
                    <a:pt x="23" y="258"/>
                  </a:lnTo>
                  <a:lnTo>
                    <a:pt x="1" y="279"/>
                  </a:lnTo>
                  <a:lnTo>
                    <a:pt x="9" y="301"/>
                  </a:lnTo>
                  <a:lnTo>
                    <a:pt x="9" y="322"/>
                  </a:lnTo>
                  <a:lnTo>
                    <a:pt x="23" y="338"/>
                  </a:lnTo>
                  <a:lnTo>
                    <a:pt x="72" y="331"/>
                  </a:lnTo>
                  <a:lnTo>
                    <a:pt x="105" y="211"/>
                  </a:lnTo>
                  <a:lnTo>
                    <a:pt x="110" y="211"/>
                  </a:lnTo>
                  <a:lnTo>
                    <a:pt x="127" y="225"/>
                  </a:lnTo>
                  <a:lnTo>
                    <a:pt x="132" y="228"/>
                  </a:lnTo>
                  <a:lnTo>
                    <a:pt x="142" y="242"/>
                  </a:lnTo>
                  <a:lnTo>
                    <a:pt x="163" y="235"/>
                  </a:lnTo>
                  <a:lnTo>
                    <a:pt x="171" y="215"/>
                  </a:lnTo>
                  <a:lnTo>
                    <a:pt x="186" y="165"/>
                  </a:lnTo>
                  <a:lnTo>
                    <a:pt x="193" y="151"/>
                  </a:lnTo>
                  <a:lnTo>
                    <a:pt x="212" y="161"/>
                  </a:lnTo>
                  <a:lnTo>
                    <a:pt x="227" y="129"/>
                  </a:lnTo>
                  <a:lnTo>
                    <a:pt x="233" y="125"/>
                  </a:lnTo>
                  <a:lnTo>
                    <a:pt x="248" y="114"/>
                  </a:lnTo>
                  <a:lnTo>
                    <a:pt x="255" y="87"/>
                  </a:lnTo>
                  <a:lnTo>
                    <a:pt x="264" y="84"/>
                  </a:lnTo>
                  <a:lnTo>
                    <a:pt x="264" y="74"/>
                  </a:lnTo>
                  <a:lnTo>
                    <a:pt x="261" y="70"/>
                  </a:lnTo>
                  <a:lnTo>
                    <a:pt x="264" y="32"/>
                  </a:lnTo>
                  <a:lnTo>
                    <a:pt x="264" y="28"/>
                  </a:lnTo>
                  <a:lnTo>
                    <a:pt x="271" y="22"/>
                  </a:lnTo>
                  <a:lnTo>
                    <a:pt x="243" y="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8" name="Freeform 1380"/>
            <p:cNvSpPr>
              <a:spLocks/>
            </p:cNvSpPr>
            <p:nvPr/>
          </p:nvSpPr>
          <p:spPr bwMode="auto">
            <a:xfrm>
              <a:off x="-591" y="-804"/>
              <a:ext cx="174" cy="205"/>
            </a:xfrm>
            <a:custGeom>
              <a:avLst/>
              <a:gdLst/>
              <a:ahLst/>
              <a:cxnLst>
                <a:cxn ang="0">
                  <a:pos x="167" y="74"/>
                </a:cxn>
                <a:cxn ang="0">
                  <a:pos x="174" y="48"/>
                </a:cxn>
                <a:cxn ang="0">
                  <a:pos x="168" y="42"/>
                </a:cxn>
                <a:cxn ang="0">
                  <a:pos x="174" y="27"/>
                </a:cxn>
                <a:cxn ang="0">
                  <a:pos x="167" y="18"/>
                </a:cxn>
                <a:cxn ang="0">
                  <a:pos x="146" y="0"/>
                </a:cxn>
                <a:cxn ang="0">
                  <a:pos x="139" y="8"/>
                </a:cxn>
                <a:cxn ang="0">
                  <a:pos x="92" y="0"/>
                </a:cxn>
                <a:cxn ang="0">
                  <a:pos x="77" y="14"/>
                </a:cxn>
                <a:cxn ang="0">
                  <a:pos x="57" y="14"/>
                </a:cxn>
                <a:cxn ang="0">
                  <a:pos x="29" y="41"/>
                </a:cxn>
                <a:cxn ang="0">
                  <a:pos x="29" y="81"/>
                </a:cxn>
                <a:cxn ang="0">
                  <a:pos x="41" y="92"/>
                </a:cxn>
                <a:cxn ang="0">
                  <a:pos x="41" y="107"/>
                </a:cxn>
                <a:cxn ang="0">
                  <a:pos x="11" y="132"/>
                </a:cxn>
                <a:cxn ang="0">
                  <a:pos x="0" y="145"/>
                </a:cxn>
                <a:cxn ang="0">
                  <a:pos x="19" y="184"/>
                </a:cxn>
                <a:cxn ang="0">
                  <a:pos x="38" y="191"/>
                </a:cxn>
                <a:cxn ang="0">
                  <a:pos x="50" y="179"/>
                </a:cxn>
                <a:cxn ang="0">
                  <a:pos x="64" y="184"/>
                </a:cxn>
                <a:cxn ang="0">
                  <a:pos x="64" y="202"/>
                </a:cxn>
                <a:cxn ang="0">
                  <a:pos x="98" y="205"/>
                </a:cxn>
                <a:cxn ang="0">
                  <a:pos x="135" y="168"/>
                </a:cxn>
                <a:cxn ang="0">
                  <a:pos x="154" y="175"/>
                </a:cxn>
                <a:cxn ang="0">
                  <a:pos x="145" y="154"/>
                </a:cxn>
                <a:cxn ang="0">
                  <a:pos x="167" y="132"/>
                </a:cxn>
                <a:cxn ang="0">
                  <a:pos x="174" y="111"/>
                </a:cxn>
                <a:cxn ang="0">
                  <a:pos x="143" y="82"/>
                </a:cxn>
                <a:cxn ang="0">
                  <a:pos x="152" y="74"/>
                </a:cxn>
                <a:cxn ang="0">
                  <a:pos x="167" y="74"/>
                </a:cxn>
              </a:cxnLst>
              <a:rect l="0" t="0" r="r" b="b"/>
              <a:pathLst>
                <a:path w="174" h="205">
                  <a:moveTo>
                    <a:pt x="167" y="74"/>
                  </a:moveTo>
                  <a:lnTo>
                    <a:pt x="174" y="48"/>
                  </a:lnTo>
                  <a:lnTo>
                    <a:pt x="168" y="42"/>
                  </a:lnTo>
                  <a:lnTo>
                    <a:pt x="174" y="27"/>
                  </a:lnTo>
                  <a:lnTo>
                    <a:pt x="167" y="18"/>
                  </a:lnTo>
                  <a:lnTo>
                    <a:pt x="146" y="0"/>
                  </a:lnTo>
                  <a:lnTo>
                    <a:pt x="139" y="8"/>
                  </a:lnTo>
                  <a:lnTo>
                    <a:pt x="92" y="0"/>
                  </a:lnTo>
                  <a:lnTo>
                    <a:pt x="77" y="14"/>
                  </a:lnTo>
                  <a:lnTo>
                    <a:pt x="57" y="14"/>
                  </a:lnTo>
                  <a:lnTo>
                    <a:pt x="29" y="41"/>
                  </a:lnTo>
                  <a:lnTo>
                    <a:pt x="29" y="81"/>
                  </a:lnTo>
                  <a:lnTo>
                    <a:pt x="41" y="92"/>
                  </a:lnTo>
                  <a:lnTo>
                    <a:pt x="41" y="107"/>
                  </a:lnTo>
                  <a:lnTo>
                    <a:pt x="11" y="132"/>
                  </a:lnTo>
                  <a:lnTo>
                    <a:pt x="0" y="145"/>
                  </a:lnTo>
                  <a:lnTo>
                    <a:pt x="19" y="184"/>
                  </a:lnTo>
                  <a:lnTo>
                    <a:pt x="38" y="191"/>
                  </a:lnTo>
                  <a:lnTo>
                    <a:pt x="50" y="179"/>
                  </a:lnTo>
                  <a:lnTo>
                    <a:pt x="64" y="184"/>
                  </a:lnTo>
                  <a:lnTo>
                    <a:pt x="64" y="202"/>
                  </a:lnTo>
                  <a:lnTo>
                    <a:pt x="98" y="205"/>
                  </a:lnTo>
                  <a:lnTo>
                    <a:pt x="135" y="168"/>
                  </a:lnTo>
                  <a:lnTo>
                    <a:pt x="154" y="175"/>
                  </a:lnTo>
                  <a:lnTo>
                    <a:pt x="145" y="154"/>
                  </a:lnTo>
                  <a:lnTo>
                    <a:pt x="167" y="132"/>
                  </a:lnTo>
                  <a:lnTo>
                    <a:pt x="174" y="111"/>
                  </a:lnTo>
                  <a:lnTo>
                    <a:pt x="143" y="82"/>
                  </a:lnTo>
                  <a:lnTo>
                    <a:pt x="152" y="74"/>
                  </a:lnTo>
                  <a:lnTo>
                    <a:pt x="167" y="7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19" name="Freeform 1381"/>
            <p:cNvSpPr>
              <a:spLocks/>
            </p:cNvSpPr>
            <p:nvPr/>
          </p:nvSpPr>
          <p:spPr bwMode="auto">
            <a:xfrm>
              <a:off x="-591" y="-804"/>
              <a:ext cx="174" cy="205"/>
            </a:xfrm>
            <a:custGeom>
              <a:avLst/>
              <a:gdLst/>
              <a:ahLst/>
              <a:cxnLst>
                <a:cxn ang="0">
                  <a:pos x="167" y="74"/>
                </a:cxn>
                <a:cxn ang="0">
                  <a:pos x="174" y="48"/>
                </a:cxn>
                <a:cxn ang="0">
                  <a:pos x="168" y="42"/>
                </a:cxn>
                <a:cxn ang="0">
                  <a:pos x="174" y="27"/>
                </a:cxn>
                <a:cxn ang="0">
                  <a:pos x="167" y="18"/>
                </a:cxn>
                <a:cxn ang="0">
                  <a:pos x="146" y="0"/>
                </a:cxn>
                <a:cxn ang="0">
                  <a:pos x="139" y="8"/>
                </a:cxn>
                <a:cxn ang="0">
                  <a:pos x="92" y="0"/>
                </a:cxn>
                <a:cxn ang="0">
                  <a:pos x="77" y="14"/>
                </a:cxn>
                <a:cxn ang="0">
                  <a:pos x="57" y="14"/>
                </a:cxn>
                <a:cxn ang="0">
                  <a:pos x="29" y="41"/>
                </a:cxn>
                <a:cxn ang="0">
                  <a:pos x="29" y="81"/>
                </a:cxn>
                <a:cxn ang="0">
                  <a:pos x="41" y="92"/>
                </a:cxn>
                <a:cxn ang="0">
                  <a:pos x="41" y="107"/>
                </a:cxn>
                <a:cxn ang="0">
                  <a:pos x="11" y="132"/>
                </a:cxn>
                <a:cxn ang="0">
                  <a:pos x="0" y="145"/>
                </a:cxn>
                <a:cxn ang="0">
                  <a:pos x="19" y="184"/>
                </a:cxn>
                <a:cxn ang="0">
                  <a:pos x="38" y="191"/>
                </a:cxn>
                <a:cxn ang="0">
                  <a:pos x="50" y="179"/>
                </a:cxn>
                <a:cxn ang="0">
                  <a:pos x="64" y="184"/>
                </a:cxn>
                <a:cxn ang="0">
                  <a:pos x="64" y="202"/>
                </a:cxn>
                <a:cxn ang="0">
                  <a:pos x="98" y="205"/>
                </a:cxn>
                <a:cxn ang="0">
                  <a:pos x="135" y="168"/>
                </a:cxn>
                <a:cxn ang="0">
                  <a:pos x="154" y="175"/>
                </a:cxn>
                <a:cxn ang="0">
                  <a:pos x="145" y="154"/>
                </a:cxn>
                <a:cxn ang="0">
                  <a:pos x="167" y="132"/>
                </a:cxn>
                <a:cxn ang="0">
                  <a:pos x="174" y="111"/>
                </a:cxn>
                <a:cxn ang="0">
                  <a:pos x="143" y="82"/>
                </a:cxn>
                <a:cxn ang="0">
                  <a:pos x="152" y="74"/>
                </a:cxn>
                <a:cxn ang="0">
                  <a:pos x="167" y="74"/>
                </a:cxn>
              </a:cxnLst>
              <a:rect l="0" t="0" r="r" b="b"/>
              <a:pathLst>
                <a:path w="174" h="205">
                  <a:moveTo>
                    <a:pt x="167" y="74"/>
                  </a:moveTo>
                  <a:lnTo>
                    <a:pt x="174" y="48"/>
                  </a:lnTo>
                  <a:lnTo>
                    <a:pt x="168" y="42"/>
                  </a:lnTo>
                  <a:lnTo>
                    <a:pt x="174" y="27"/>
                  </a:lnTo>
                  <a:lnTo>
                    <a:pt x="167" y="18"/>
                  </a:lnTo>
                  <a:lnTo>
                    <a:pt x="146" y="0"/>
                  </a:lnTo>
                  <a:lnTo>
                    <a:pt x="139" y="8"/>
                  </a:lnTo>
                  <a:lnTo>
                    <a:pt x="92" y="0"/>
                  </a:lnTo>
                  <a:lnTo>
                    <a:pt x="77" y="14"/>
                  </a:lnTo>
                  <a:lnTo>
                    <a:pt x="57" y="14"/>
                  </a:lnTo>
                  <a:lnTo>
                    <a:pt x="29" y="41"/>
                  </a:lnTo>
                  <a:lnTo>
                    <a:pt x="29" y="81"/>
                  </a:lnTo>
                  <a:lnTo>
                    <a:pt x="41" y="92"/>
                  </a:lnTo>
                  <a:lnTo>
                    <a:pt x="41" y="107"/>
                  </a:lnTo>
                  <a:lnTo>
                    <a:pt x="11" y="132"/>
                  </a:lnTo>
                  <a:lnTo>
                    <a:pt x="0" y="145"/>
                  </a:lnTo>
                  <a:lnTo>
                    <a:pt x="19" y="184"/>
                  </a:lnTo>
                  <a:lnTo>
                    <a:pt x="38" y="191"/>
                  </a:lnTo>
                  <a:lnTo>
                    <a:pt x="50" y="179"/>
                  </a:lnTo>
                  <a:lnTo>
                    <a:pt x="64" y="184"/>
                  </a:lnTo>
                  <a:lnTo>
                    <a:pt x="64" y="202"/>
                  </a:lnTo>
                  <a:lnTo>
                    <a:pt x="98" y="205"/>
                  </a:lnTo>
                  <a:lnTo>
                    <a:pt x="135" y="168"/>
                  </a:lnTo>
                  <a:lnTo>
                    <a:pt x="154" y="175"/>
                  </a:lnTo>
                  <a:lnTo>
                    <a:pt x="145" y="154"/>
                  </a:lnTo>
                  <a:lnTo>
                    <a:pt x="167" y="132"/>
                  </a:lnTo>
                  <a:lnTo>
                    <a:pt x="174" y="111"/>
                  </a:lnTo>
                  <a:lnTo>
                    <a:pt x="143" y="82"/>
                  </a:lnTo>
                  <a:lnTo>
                    <a:pt x="152" y="74"/>
                  </a:lnTo>
                  <a:lnTo>
                    <a:pt x="167" y="7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20" name="Freeform 1382"/>
            <p:cNvSpPr>
              <a:spLocks/>
            </p:cNvSpPr>
            <p:nvPr/>
          </p:nvSpPr>
          <p:spPr bwMode="auto">
            <a:xfrm>
              <a:off x="-675" y="-856"/>
              <a:ext cx="144" cy="184"/>
            </a:xfrm>
            <a:custGeom>
              <a:avLst/>
              <a:gdLst/>
              <a:ahLst/>
              <a:cxnLst>
                <a:cxn ang="0">
                  <a:pos x="126" y="143"/>
                </a:cxn>
                <a:cxn ang="0">
                  <a:pos x="114" y="131"/>
                </a:cxn>
                <a:cxn ang="0">
                  <a:pos x="114" y="92"/>
                </a:cxn>
                <a:cxn ang="0">
                  <a:pos x="144" y="63"/>
                </a:cxn>
                <a:cxn ang="0">
                  <a:pos x="126" y="37"/>
                </a:cxn>
                <a:cxn ang="0">
                  <a:pos x="134" y="22"/>
                </a:cxn>
                <a:cxn ang="0">
                  <a:pos x="123" y="12"/>
                </a:cxn>
                <a:cxn ang="0">
                  <a:pos x="107" y="26"/>
                </a:cxn>
                <a:cxn ang="0">
                  <a:pos x="113" y="0"/>
                </a:cxn>
                <a:cxn ang="0">
                  <a:pos x="101" y="0"/>
                </a:cxn>
                <a:cxn ang="0">
                  <a:pos x="81" y="26"/>
                </a:cxn>
                <a:cxn ang="0">
                  <a:pos x="81" y="30"/>
                </a:cxn>
                <a:cxn ang="0">
                  <a:pos x="65" y="32"/>
                </a:cxn>
                <a:cxn ang="0">
                  <a:pos x="50" y="32"/>
                </a:cxn>
                <a:cxn ang="0">
                  <a:pos x="41" y="44"/>
                </a:cxn>
                <a:cxn ang="0">
                  <a:pos x="34" y="50"/>
                </a:cxn>
                <a:cxn ang="0">
                  <a:pos x="24" y="66"/>
                </a:cxn>
                <a:cxn ang="0">
                  <a:pos x="7" y="96"/>
                </a:cxn>
                <a:cxn ang="0">
                  <a:pos x="13" y="120"/>
                </a:cxn>
                <a:cxn ang="0">
                  <a:pos x="0" y="136"/>
                </a:cxn>
                <a:cxn ang="0">
                  <a:pos x="43" y="179"/>
                </a:cxn>
                <a:cxn ang="0">
                  <a:pos x="50" y="163"/>
                </a:cxn>
                <a:cxn ang="0">
                  <a:pos x="65" y="177"/>
                </a:cxn>
                <a:cxn ang="0">
                  <a:pos x="98" y="184"/>
                </a:cxn>
                <a:cxn ang="0">
                  <a:pos x="126" y="157"/>
                </a:cxn>
                <a:cxn ang="0">
                  <a:pos x="126" y="143"/>
                </a:cxn>
              </a:cxnLst>
              <a:rect l="0" t="0" r="r" b="b"/>
              <a:pathLst>
                <a:path w="144" h="184">
                  <a:moveTo>
                    <a:pt x="126" y="143"/>
                  </a:moveTo>
                  <a:lnTo>
                    <a:pt x="114" y="131"/>
                  </a:lnTo>
                  <a:lnTo>
                    <a:pt x="114" y="92"/>
                  </a:lnTo>
                  <a:lnTo>
                    <a:pt x="144" y="63"/>
                  </a:lnTo>
                  <a:lnTo>
                    <a:pt x="126" y="37"/>
                  </a:lnTo>
                  <a:lnTo>
                    <a:pt x="134" y="22"/>
                  </a:lnTo>
                  <a:lnTo>
                    <a:pt x="123" y="12"/>
                  </a:lnTo>
                  <a:lnTo>
                    <a:pt x="107" y="26"/>
                  </a:lnTo>
                  <a:lnTo>
                    <a:pt x="113" y="0"/>
                  </a:lnTo>
                  <a:lnTo>
                    <a:pt x="101" y="0"/>
                  </a:lnTo>
                  <a:lnTo>
                    <a:pt x="81" y="26"/>
                  </a:lnTo>
                  <a:lnTo>
                    <a:pt x="81" y="30"/>
                  </a:lnTo>
                  <a:lnTo>
                    <a:pt x="65" y="32"/>
                  </a:lnTo>
                  <a:lnTo>
                    <a:pt x="50" y="32"/>
                  </a:lnTo>
                  <a:lnTo>
                    <a:pt x="41" y="44"/>
                  </a:lnTo>
                  <a:lnTo>
                    <a:pt x="34" y="50"/>
                  </a:lnTo>
                  <a:lnTo>
                    <a:pt x="24" y="66"/>
                  </a:lnTo>
                  <a:lnTo>
                    <a:pt x="7" y="96"/>
                  </a:lnTo>
                  <a:lnTo>
                    <a:pt x="13" y="120"/>
                  </a:lnTo>
                  <a:lnTo>
                    <a:pt x="0" y="136"/>
                  </a:lnTo>
                  <a:lnTo>
                    <a:pt x="43" y="179"/>
                  </a:lnTo>
                  <a:lnTo>
                    <a:pt x="50" y="163"/>
                  </a:lnTo>
                  <a:lnTo>
                    <a:pt x="65" y="177"/>
                  </a:lnTo>
                  <a:lnTo>
                    <a:pt x="98" y="184"/>
                  </a:lnTo>
                  <a:lnTo>
                    <a:pt x="126" y="157"/>
                  </a:lnTo>
                  <a:lnTo>
                    <a:pt x="126" y="14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21" name="Freeform 1383"/>
            <p:cNvSpPr>
              <a:spLocks/>
            </p:cNvSpPr>
            <p:nvPr/>
          </p:nvSpPr>
          <p:spPr bwMode="auto">
            <a:xfrm>
              <a:off x="-675" y="-856"/>
              <a:ext cx="144" cy="184"/>
            </a:xfrm>
            <a:custGeom>
              <a:avLst/>
              <a:gdLst/>
              <a:ahLst/>
              <a:cxnLst>
                <a:cxn ang="0">
                  <a:pos x="126" y="143"/>
                </a:cxn>
                <a:cxn ang="0">
                  <a:pos x="114" y="131"/>
                </a:cxn>
                <a:cxn ang="0">
                  <a:pos x="114" y="92"/>
                </a:cxn>
                <a:cxn ang="0">
                  <a:pos x="144" y="63"/>
                </a:cxn>
                <a:cxn ang="0">
                  <a:pos x="126" y="37"/>
                </a:cxn>
                <a:cxn ang="0">
                  <a:pos x="134" y="22"/>
                </a:cxn>
                <a:cxn ang="0">
                  <a:pos x="123" y="12"/>
                </a:cxn>
                <a:cxn ang="0">
                  <a:pos x="107" y="26"/>
                </a:cxn>
                <a:cxn ang="0">
                  <a:pos x="113" y="0"/>
                </a:cxn>
                <a:cxn ang="0">
                  <a:pos x="101" y="0"/>
                </a:cxn>
                <a:cxn ang="0">
                  <a:pos x="81" y="26"/>
                </a:cxn>
                <a:cxn ang="0">
                  <a:pos x="81" y="30"/>
                </a:cxn>
                <a:cxn ang="0">
                  <a:pos x="65" y="32"/>
                </a:cxn>
                <a:cxn ang="0">
                  <a:pos x="50" y="32"/>
                </a:cxn>
                <a:cxn ang="0">
                  <a:pos x="41" y="44"/>
                </a:cxn>
                <a:cxn ang="0">
                  <a:pos x="34" y="50"/>
                </a:cxn>
                <a:cxn ang="0">
                  <a:pos x="24" y="66"/>
                </a:cxn>
                <a:cxn ang="0">
                  <a:pos x="7" y="96"/>
                </a:cxn>
                <a:cxn ang="0">
                  <a:pos x="13" y="120"/>
                </a:cxn>
                <a:cxn ang="0">
                  <a:pos x="0" y="136"/>
                </a:cxn>
                <a:cxn ang="0">
                  <a:pos x="43" y="179"/>
                </a:cxn>
                <a:cxn ang="0">
                  <a:pos x="50" y="163"/>
                </a:cxn>
                <a:cxn ang="0">
                  <a:pos x="65" y="177"/>
                </a:cxn>
                <a:cxn ang="0">
                  <a:pos x="98" y="184"/>
                </a:cxn>
                <a:cxn ang="0">
                  <a:pos x="126" y="157"/>
                </a:cxn>
                <a:cxn ang="0">
                  <a:pos x="126" y="143"/>
                </a:cxn>
              </a:cxnLst>
              <a:rect l="0" t="0" r="r" b="b"/>
              <a:pathLst>
                <a:path w="144" h="184">
                  <a:moveTo>
                    <a:pt x="126" y="143"/>
                  </a:moveTo>
                  <a:lnTo>
                    <a:pt x="114" y="131"/>
                  </a:lnTo>
                  <a:lnTo>
                    <a:pt x="114" y="92"/>
                  </a:lnTo>
                  <a:lnTo>
                    <a:pt x="144" y="63"/>
                  </a:lnTo>
                  <a:lnTo>
                    <a:pt x="126" y="37"/>
                  </a:lnTo>
                  <a:lnTo>
                    <a:pt x="134" y="22"/>
                  </a:lnTo>
                  <a:lnTo>
                    <a:pt x="123" y="12"/>
                  </a:lnTo>
                  <a:lnTo>
                    <a:pt x="107" y="26"/>
                  </a:lnTo>
                  <a:lnTo>
                    <a:pt x="113" y="0"/>
                  </a:lnTo>
                  <a:lnTo>
                    <a:pt x="101" y="0"/>
                  </a:lnTo>
                  <a:lnTo>
                    <a:pt x="81" y="26"/>
                  </a:lnTo>
                  <a:lnTo>
                    <a:pt x="81" y="30"/>
                  </a:lnTo>
                  <a:lnTo>
                    <a:pt x="65" y="32"/>
                  </a:lnTo>
                  <a:lnTo>
                    <a:pt x="50" y="32"/>
                  </a:lnTo>
                  <a:lnTo>
                    <a:pt x="41" y="44"/>
                  </a:lnTo>
                  <a:lnTo>
                    <a:pt x="34" y="50"/>
                  </a:lnTo>
                  <a:lnTo>
                    <a:pt x="24" y="66"/>
                  </a:lnTo>
                  <a:lnTo>
                    <a:pt x="7" y="96"/>
                  </a:lnTo>
                  <a:lnTo>
                    <a:pt x="13" y="120"/>
                  </a:lnTo>
                  <a:lnTo>
                    <a:pt x="0" y="136"/>
                  </a:lnTo>
                  <a:lnTo>
                    <a:pt x="43" y="179"/>
                  </a:lnTo>
                  <a:lnTo>
                    <a:pt x="50" y="163"/>
                  </a:lnTo>
                  <a:lnTo>
                    <a:pt x="65" y="177"/>
                  </a:lnTo>
                  <a:lnTo>
                    <a:pt x="98" y="184"/>
                  </a:lnTo>
                  <a:lnTo>
                    <a:pt x="126" y="157"/>
                  </a:lnTo>
                  <a:lnTo>
                    <a:pt x="126" y="14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622" name="Freeform 1385"/>
          <p:cNvSpPr>
            <a:spLocks/>
          </p:cNvSpPr>
          <p:nvPr/>
        </p:nvSpPr>
        <p:spPr bwMode="auto">
          <a:xfrm>
            <a:off x="5501704" y="2413752"/>
            <a:ext cx="360132" cy="350737"/>
          </a:xfrm>
          <a:custGeom>
            <a:avLst/>
            <a:gdLst/>
            <a:ahLst/>
            <a:cxnLst>
              <a:cxn ang="0">
                <a:pos x="266" y="170"/>
              </a:cxn>
              <a:cxn ang="0">
                <a:pos x="441" y="241"/>
              </a:cxn>
              <a:cxn ang="0">
                <a:pos x="458" y="221"/>
              </a:cxn>
              <a:cxn ang="0">
                <a:pos x="499" y="189"/>
              </a:cxn>
              <a:cxn ang="0">
                <a:pos x="520" y="165"/>
              </a:cxn>
              <a:cxn ang="0">
                <a:pos x="539" y="150"/>
              </a:cxn>
              <a:cxn ang="0">
                <a:pos x="576" y="150"/>
              </a:cxn>
              <a:cxn ang="0">
                <a:pos x="630" y="123"/>
              </a:cxn>
              <a:cxn ang="0">
                <a:pos x="651" y="127"/>
              </a:cxn>
              <a:cxn ang="0">
                <a:pos x="671" y="137"/>
              </a:cxn>
              <a:cxn ang="0">
                <a:pos x="700" y="175"/>
              </a:cxn>
              <a:cxn ang="0">
                <a:pos x="686" y="217"/>
              </a:cxn>
              <a:cxn ang="0">
                <a:pos x="605" y="169"/>
              </a:cxn>
              <a:cxn ang="0">
                <a:pos x="599" y="179"/>
              </a:cxn>
              <a:cxn ang="0">
                <a:pos x="599" y="221"/>
              </a:cxn>
              <a:cxn ang="0">
                <a:pos x="588" y="233"/>
              </a:cxn>
              <a:cxn ang="0">
                <a:pos x="566" y="274"/>
              </a:cxn>
              <a:cxn ang="0">
                <a:pos x="545" y="309"/>
              </a:cxn>
              <a:cxn ang="0">
                <a:pos x="519" y="315"/>
              </a:cxn>
              <a:cxn ang="0">
                <a:pos x="493" y="386"/>
              </a:cxn>
              <a:cxn ang="0">
                <a:pos x="462" y="377"/>
              </a:cxn>
              <a:cxn ang="0">
                <a:pos x="441" y="361"/>
              </a:cxn>
              <a:cxn ang="0">
                <a:pos x="398" y="485"/>
              </a:cxn>
              <a:cxn ang="0">
                <a:pos x="373" y="558"/>
              </a:cxn>
              <a:cxn ang="0">
                <a:pos x="352" y="602"/>
              </a:cxn>
              <a:cxn ang="0">
                <a:pos x="311" y="626"/>
              </a:cxn>
              <a:cxn ang="0">
                <a:pos x="300" y="620"/>
              </a:cxn>
              <a:cxn ang="0">
                <a:pos x="251" y="654"/>
              </a:cxn>
              <a:cxn ang="0">
                <a:pos x="236" y="654"/>
              </a:cxn>
              <a:cxn ang="0">
                <a:pos x="210" y="650"/>
              </a:cxn>
              <a:cxn ang="0">
                <a:pos x="189" y="676"/>
              </a:cxn>
              <a:cxn ang="0">
                <a:pos x="143" y="665"/>
              </a:cxn>
              <a:cxn ang="0">
                <a:pos x="122" y="626"/>
              </a:cxn>
              <a:cxn ang="0">
                <a:pos x="104" y="624"/>
              </a:cxn>
              <a:cxn ang="0">
                <a:pos x="94" y="614"/>
              </a:cxn>
              <a:cxn ang="0">
                <a:pos x="73" y="600"/>
              </a:cxn>
              <a:cxn ang="0">
                <a:pos x="58" y="600"/>
              </a:cxn>
              <a:cxn ang="0">
                <a:pos x="11" y="526"/>
              </a:cxn>
              <a:cxn ang="0">
                <a:pos x="6" y="506"/>
              </a:cxn>
              <a:cxn ang="0">
                <a:pos x="0" y="465"/>
              </a:cxn>
              <a:cxn ang="0">
                <a:pos x="37" y="438"/>
              </a:cxn>
              <a:cxn ang="0">
                <a:pos x="52" y="406"/>
              </a:cxn>
              <a:cxn ang="0">
                <a:pos x="63" y="341"/>
              </a:cxn>
              <a:cxn ang="0">
                <a:pos x="89" y="361"/>
              </a:cxn>
              <a:cxn ang="0">
                <a:pos x="98" y="319"/>
              </a:cxn>
              <a:cxn ang="0">
                <a:pos x="125" y="274"/>
              </a:cxn>
              <a:cxn ang="0">
                <a:pos x="143" y="254"/>
              </a:cxn>
              <a:cxn ang="0">
                <a:pos x="174" y="251"/>
              </a:cxn>
              <a:cxn ang="0">
                <a:pos x="204" y="212"/>
              </a:cxn>
              <a:cxn ang="0">
                <a:pos x="226" y="192"/>
              </a:cxn>
              <a:cxn ang="0">
                <a:pos x="220" y="165"/>
              </a:cxn>
              <a:cxn ang="0">
                <a:pos x="226" y="130"/>
              </a:cxn>
              <a:cxn ang="0">
                <a:pos x="210" y="46"/>
              </a:cxn>
              <a:cxn ang="0">
                <a:pos x="225" y="10"/>
              </a:cxn>
              <a:cxn ang="0">
                <a:pos x="236" y="3"/>
              </a:cxn>
            </a:cxnLst>
            <a:rect l="0" t="0" r="r" b="b"/>
            <a:pathLst>
              <a:path w="700" h="676">
                <a:moveTo>
                  <a:pt x="236" y="3"/>
                </a:moveTo>
                <a:lnTo>
                  <a:pt x="266" y="170"/>
                </a:lnTo>
                <a:lnTo>
                  <a:pt x="416" y="144"/>
                </a:lnTo>
                <a:lnTo>
                  <a:pt x="441" y="241"/>
                </a:lnTo>
                <a:lnTo>
                  <a:pt x="447" y="231"/>
                </a:lnTo>
                <a:lnTo>
                  <a:pt x="458" y="221"/>
                </a:lnTo>
                <a:lnTo>
                  <a:pt x="489" y="189"/>
                </a:lnTo>
                <a:lnTo>
                  <a:pt x="499" y="189"/>
                </a:lnTo>
                <a:lnTo>
                  <a:pt x="514" y="169"/>
                </a:lnTo>
                <a:lnTo>
                  <a:pt x="520" y="165"/>
                </a:lnTo>
                <a:lnTo>
                  <a:pt x="535" y="144"/>
                </a:lnTo>
                <a:lnTo>
                  <a:pt x="539" y="150"/>
                </a:lnTo>
                <a:lnTo>
                  <a:pt x="560" y="159"/>
                </a:lnTo>
                <a:lnTo>
                  <a:pt x="576" y="150"/>
                </a:lnTo>
                <a:lnTo>
                  <a:pt x="581" y="137"/>
                </a:lnTo>
                <a:lnTo>
                  <a:pt x="630" y="123"/>
                </a:lnTo>
                <a:lnTo>
                  <a:pt x="640" y="127"/>
                </a:lnTo>
                <a:lnTo>
                  <a:pt x="651" y="127"/>
                </a:lnTo>
                <a:lnTo>
                  <a:pt x="665" y="123"/>
                </a:lnTo>
                <a:lnTo>
                  <a:pt x="671" y="137"/>
                </a:lnTo>
                <a:lnTo>
                  <a:pt x="682" y="144"/>
                </a:lnTo>
                <a:lnTo>
                  <a:pt x="700" y="175"/>
                </a:lnTo>
                <a:lnTo>
                  <a:pt x="688" y="212"/>
                </a:lnTo>
                <a:lnTo>
                  <a:pt x="686" y="217"/>
                </a:lnTo>
                <a:lnTo>
                  <a:pt x="677" y="212"/>
                </a:lnTo>
                <a:lnTo>
                  <a:pt x="605" y="169"/>
                </a:lnTo>
                <a:lnTo>
                  <a:pt x="599" y="175"/>
                </a:lnTo>
                <a:lnTo>
                  <a:pt x="599" y="179"/>
                </a:lnTo>
                <a:lnTo>
                  <a:pt x="594" y="217"/>
                </a:lnTo>
                <a:lnTo>
                  <a:pt x="599" y="221"/>
                </a:lnTo>
                <a:lnTo>
                  <a:pt x="599" y="231"/>
                </a:lnTo>
                <a:lnTo>
                  <a:pt x="588" y="233"/>
                </a:lnTo>
                <a:lnTo>
                  <a:pt x="581" y="261"/>
                </a:lnTo>
                <a:lnTo>
                  <a:pt x="566" y="274"/>
                </a:lnTo>
                <a:lnTo>
                  <a:pt x="560" y="279"/>
                </a:lnTo>
                <a:lnTo>
                  <a:pt x="545" y="309"/>
                </a:lnTo>
                <a:lnTo>
                  <a:pt x="524" y="299"/>
                </a:lnTo>
                <a:lnTo>
                  <a:pt x="519" y="315"/>
                </a:lnTo>
                <a:lnTo>
                  <a:pt x="504" y="366"/>
                </a:lnTo>
                <a:lnTo>
                  <a:pt x="493" y="386"/>
                </a:lnTo>
                <a:lnTo>
                  <a:pt x="472" y="392"/>
                </a:lnTo>
                <a:lnTo>
                  <a:pt x="462" y="377"/>
                </a:lnTo>
                <a:lnTo>
                  <a:pt x="458" y="376"/>
                </a:lnTo>
                <a:lnTo>
                  <a:pt x="441" y="361"/>
                </a:lnTo>
                <a:lnTo>
                  <a:pt x="434" y="361"/>
                </a:lnTo>
                <a:lnTo>
                  <a:pt x="398" y="485"/>
                </a:lnTo>
                <a:lnTo>
                  <a:pt x="373" y="537"/>
                </a:lnTo>
                <a:lnTo>
                  <a:pt x="373" y="558"/>
                </a:lnTo>
                <a:lnTo>
                  <a:pt x="377" y="572"/>
                </a:lnTo>
                <a:lnTo>
                  <a:pt x="352" y="602"/>
                </a:lnTo>
                <a:lnTo>
                  <a:pt x="342" y="600"/>
                </a:lnTo>
                <a:lnTo>
                  <a:pt x="311" y="626"/>
                </a:lnTo>
                <a:lnTo>
                  <a:pt x="305" y="620"/>
                </a:lnTo>
                <a:lnTo>
                  <a:pt x="300" y="620"/>
                </a:lnTo>
                <a:lnTo>
                  <a:pt x="290" y="644"/>
                </a:lnTo>
                <a:lnTo>
                  <a:pt x="251" y="654"/>
                </a:lnTo>
                <a:lnTo>
                  <a:pt x="241" y="660"/>
                </a:lnTo>
                <a:lnTo>
                  <a:pt x="236" y="654"/>
                </a:lnTo>
                <a:lnTo>
                  <a:pt x="225" y="644"/>
                </a:lnTo>
                <a:lnTo>
                  <a:pt x="210" y="650"/>
                </a:lnTo>
                <a:lnTo>
                  <a:pt x="210" y="660"/>
                </a:lnTo>
                <a:lnTo>
                  <a:pt x="189" y="676"/>
                </a:lnTo>
                <a:lnTo>
                  <a:pt x="174" y="676"/>
                </a:lnTo>
                <a:lnTo>
                  <a:pt x="143" y="665"/>
                </a:lnTo>
                <a:lnTo>
                  <a:pt x="119" y="640"/>
                </a:lnTo>
                <a:lnTo>
                  <a:pt x="122" y="626"/>
                </a:lnTo>
                <a:lnTo>
                  <a:pt x="119" y="624"/>
                </a:lnTo>
                <a:lnTo>
                  <a:pt x="104" y="624"/>
                </a:lnTo>
                <a:lnTo>
                  <a:pt x="98" y="614"/>
                </a:lnTo>
                <a:lnTo>
                  <a:pt x="94" y="614"/>
                </a:lnTo>
                <a:lnTo>
                  <a:pt x="89" y="605"/>
                </a:lnTo>
                <a:lnTo>
                  <a:pt x="73" y="600"/>
                </a:lnTo>
                <a:lnTo>
                  <a:pt x="63" y="602"/>
                </a:lnTo>
                <a:lnTo>
                  <a:pt x="58" y="600"/>
                </a:lnTo>
                <a:lnTo>
                  <a:pt x="37" y="568"/>
                </a:lnTo>
                <a:lnTo>
                  <a:pt x="11" y="526"/>
                </a:lnTo>
                <a:lnTo>
                  <a:pt x="6" y="520"/>
                </a:lnTo>
                <a:lnTo>
                  <a:pt x="6" y="506"/>
                </a:lnTo>
                <a:lnTo>
                  <a:pt x="6" y="485"/>
                </a:lnTo>
                <a:lnTo>
                  <a:pt x="0" y="465"/>
                </a:lnTo>
                <a:lnTo>
                  <a:pt x="21" y="461"/>
                </a:lnTo>
                <a:lnTo>
                  <a:pt x="37" y="438"/>
                </a:lnTo>
                <a:lnTo>
                  <a:pt x="48" y="428"/>
                </a:lnTo>
                <a:lnTo>
                  <a:pt x="52" y="406"/>
                </a:lnTo>
                <a:lnTo>
                  <a:pt x="48" y="381"/>
                </a:lnTo>
                <a:lnTo>
                  <a:pt x="63" y="341"/>
                </a:lnTo>
                <a:lnTo>
                  <a:pt x="78" y="341"/>
                </a:lnTo>
                <a:lnTo>
                  <a:pt x="89" y="361"/>
                </a:lnTo>
                <a:lnTo>
                  <a:pt x="104" y="345"/>
                </a:lnTo>
                <a:lnTo>
                  <a:pt x="98" y="319"/>
                </a:lnTo>
                <a:lnTo>
                  <a:pt x="115" y="289"/>
                </a:lnTo>
                <a:lnTo>
                  <a:pt x="125" y="274"/>
                </a:lnTo>
                <a:lnTo>
                  <a:pt x="133" y="269"/>
                </a:lnTo>
                <a:lnTo>
                  <a:pt x="143" y="254"/>
                </a:lnTo>
                <a:lnTo>
                  <a:pt x="158" y="254"/>
                </a:lnTo>
                <a:lnTo>
                  <a:pt x="174" y="251"/>
                </a:lnTo>
                <a:lnTo>
                  <a:pt x="174" y="247"/>
                </a:lnTo>
                <a:lnTo>
                  <a:pt x="204" y="212"/>
                </a:lnTo>
                <a:lnTo>
                  <a:pt x="210" y="209"/>
                </a:lnTo>
                <a:lnTo>
                  <a:pt x="226" y="192"/>
                </a:lnTo>
                <a:lnTo>
                  <a:pt x="225" y="170"/>
                </a:lnTo>
                <a:lnTo>
                  <a:pt x="220" y="165"/>
                </a:lnTo>
                <a:lnTo>
                  <a:pt x="220" y="149"/>
                </a:lnTo>
                <a:lnTo>
                  <a:pt x="226" y="130"/>
                </a:lnTo>
                <a:lnTo>
                  <a:pt x="236" y="61"/>
                </a:lnTo>
                <a:lnTo>
                  <a:pt x="210" y="46"/>
                </a:lnTo>
                <a:lnTo>
                  <a:pt x="230" y="26"/>
                </a:lnTo>
                <a:lnTo>
                  <a:pt x="225" y="10"/>
                </a:lnTo>
                <a:lnTo>
                  <a:pt x="230" y="0"/>
                </a:lnTo>
                <a:lnTo>
                  <a:pt x="236" y="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23" name="Freeform 1386"/>
          <p:cNvSpPr>
            <a:spLocks/>
          </p:cNvSpPr>
          <p:nvPr/>
        </p:nvSpPr>
        <p:spPr bwMode="auto">
          <a:xfrm>
            <a:off x="5501704" y="2413752"/>
            <a:ext cx="360132" cy="350737"/>
          </a:xfrm>
          <a:custGeom>
            <a:avLst/>
            <a:gdLst/>
            <a:ahLst/>
            <a:cxnLst>
              <a:cxn ang="0">
                <a:pos x="266" y="170"/>
              </a:cxn>
              <a:cxn ang="0">
                <a:pos x="441" y="241"/>
              </a:cxn>
              <a:cxn ang="0">
                <a:pos x="458" y="221"/>
              </a:cxn>
              <a:cxn ang="0">
                <a:pos x="499" y="189"/>
              </a:cxn>
              <a:cxn ang="0">
                <a:pos x="520" y="165"/>
              </a:cxn>
              <a:cxn ang="0">
                <a:pos x="539" y="150"/>
              </a:cxn>
              <a:cxn ang="0">
                <a:pos x="576" y="150"/>
              </a:cxn>
              <a:cxn ang="0">
                <a:pos x="630" y="123"/>
              </a:cxn>
              <a:cxn ang="0">
                <a:pos x="651" y="127"/>
              </a:cxn>
              <a:cxn ang="0">
                <a:pos x="671" y="137"/>
              </a:cxn>
              <a:cxn ang="0">
                <a:pos x="700" y="175"/>
              </a:cxn>
              <a:cxn ang="0">
                <a:pos x="686" y="217"/>
              </a:cxn>
              <a:cxn ang="0">
                <a:pos x="605" y="169"/>
              </a:cxn>
              <a:cxn ang="0">
                <a:pos x="599" y="179"/>
              </a:cxn>
              <a:cxn ang="0">
                <a:pos x="599" y="221"/>
              </a:cxn>
              <a:cxn ang="0">
                <a:pos x="588" y="233"/>
              </a:cxn>
              <a:cxn ang="0">
                <a:pos x="566" y="274"/>
              </a:cxn>
              <a:cxn ang="0">
                <a:pos x="545" y="309"/>
              </a:cxn>
              <a:cxn ang="0">
                <a:pos x="519" y="315"/>
              </a:cxn>
              <a:cxn ang="0">
                <a:pos x="493" y="386"/>
              </a:cxn>
              <a:cxn ang="0">
                <a:pos x="462" y="377"/>
              </a:cxn>
              <a:cxn ang="0">
                <a:pos x="441" y="361"/>
              </a:cxn>
              <a:cxn ang="0">
                <a:pos x="398" y="485"/>
              </a:cxn>
              <a:cxn ang="0">
                <a:pos x="373" y="558"/>
              </a:cxn>
              <a:cxn ang="0">
                <a:pos x="352" y="602"/>
              </a:cxn>
              <a:cxn ang="0">
                <a:pos x="311" y="626"/>
              </a:cxn>
              <a:cxn ang="0">
                <a:pos x="300" y="620"/>
              </a:cxn>
              <a:cxn ang="0">
                <a:pos x="251" y="654"/>
              </a:cxn>
              <a:cxn ang="0">
                <a:pos x="236" y="654"/>
              </a:cxn>
              <a:cxn ang="0">
                <a:pos x="210" y="650"/>
              </a:cxn>
              <a:cxn ang="0">
                <a:pos x="189" y="676"/>
              </a:cxn>
              <a:cxn ang="0">
                <a:pos x="143" y="665"/>
              </a:cxn>
              <a:cxn ang="0">
                <a:pos x="122" y="626"/>
              </a:cxn>
              <a:cxn ang="0">
                <a:pos x="104" y="624"/>
              </a:cxn>
              <a:cxn ang="0">
                <a:pos x="94" y="614"/>
              </a:cxn>
              <a:cxn ang="0">
                <a:pos x="73" y="600"/>
              </a:cxn>
              <a:cxn ang="0">
                <a:pos x="58" y="600"/>
              </a:cxn>
              <a:cxn ang="0">
                <a:pos x="11" y="526"/>
              </a:cxn>
              <a:cxn ang="0">
                <a:pos x="6" y="506"/>
              </a:cxn>
              <a:cxn ang="0">
                <a:pos x="0" y="465"/>
              </a:cxn>
              <a:cxn ang="0">
                <a:pos x="37" y="438"/>
              </a:cxn>
              <a:cxn ang="0">
                <a:pos x="52" y="406"/>
              </a:cxn>
              <a:cxn ang="0">
                <a:pos x="63" y="341"/>
              </a:cxn>
              <a:cxn ang="0">
                <a:pos x="89" y="361"/>
              </a:cxn>
              <a:cxn ang="0">
                <a:pos x="98" y="319"/>
              </a:cxn>
              <a:cxn ang="0">
                <a:pos x="125" y="274"/>
              </a:cxn>
              <a:cxn ang="0">
                <a:pos x="143" y="254"/>
              </a:cxn>
              <a:cxn ang="0">
                <a:pos x="174" y="251"/>
              </a:cxn>
              <a:cxn ang="0">
                <a:pos x="204" y="212"/>
              </a:cxn>
              <a:cxn ang="0">
                <a:pos x="226" y="192"/>
              </a:cxn>
              <a:cxn ang="0">
                <a:pos x="220" y="165"/>
              </a:cxn>
              <a:cxn ang="0">
                <a:pos x="226" y="130"/>
              </a:cxn>
              <a:cxn ang="0">
                <a:pos x="210" y="46"/>
              </a:cxn>
              <a:cxn ang="0">
                <a:pos x="225" y="10"/>
              </a:cxn>
              <a:cxn ang="0">
                <a:pos x="236" y="3"/>
              </a:cxn>
            </a:cxnLst>
            <a:rect l="0" t="0" r="r" b="b"/>
            <a:pathLst>
              <a:path w="700" h="676">
                <a:moveTo>
                  <a:pt x="236" y="3"/>
                </a:moveTo>
                <a:lnTo>
                  <a:pt x="266" y="170"/>
                </a:lnTo>
                <a:lnTo>
                  <a:pt x="416" y="144"/>
                </a:lnTo>
                <a:lnTo>
                  <a:pt x="441" y="241"/>
                </a:lnTo>
                <a:lnTo>
                  <a:pt x="447" y="231"/>
                </a:lnTo>
                <a:lnTo>
                  <a:pt x="458" y="221"/>
                </a:lnTo>
                <a:lnTo>
                  <a:pt x="489" y="189"/>
                </a:lnTo>
                <a:lnTo>
                  <a:pt x="499" y="189"/>
                </a:lnTo>
                <a:lnTo>
                  <a:pt x="514" y="169"/>
                </a:lnTo>
                <a:lnTo>
                  <a:pt x="520" y="165"/>
                </a:lnTo>
                <a:lnTo>
                  <a:pt x="535" y="144"/>
                </a:lnTo>
                <a:lnTo>
                  <a:pt x="539" y="150"/>
                </a:lnTo>
                <a:lnTo>
                  <a:pt x="560" y="159"/>
                </a:lnTo>
                <a:lnTo>
                  <a:pt x="576" y="150"/>
                </a:lnTo>
                <a:lnTo>
                  <a:pt x="581" y="137"/>
                </a:lnTo>
                <a:lnTo>
                  <a:pt x="630" y="123"/>
                </a:lnTo>
                <a:lnTo>
                  <a:pt x="640" y="127"/>
                </a:lnTo>
                <a:lnTo>
                  <a:pt x="651" y="127"/>
                </a:lnTo>
                <a:lnTo>
                  <a:pt x="665" y="123"/>
                </a:lnTo>
                <a:lnTo>
                  <a:pt x="671" y="137"/>
                </a:lnTo>
                <a:lnTo>
                  <a:pt x="682" y="144"/>
                </a:lnTo>
                <a:lnTo>
                  <a:pt x="700" y="175"/>
                </a:lnTo>
                <a:lnTo>
                  <a:pt x="688" y="212"/>
                </a:lnTo>
                <a:lnTo>
                  <a:pt x="686" y="217"/>
                </a:lnTo>
                <a:lnTo>
                  <a:pt x="677" y="212"/>
                </a:lnTo>
                <a:lnTo>
                  <a:pt x="605" y="169"/>
                </a:lnTo>
                <a:lnTo>
                  <a:pt x="599" y="175"/>
                </a:lnTo>
                <a:lnTo>
                  <a:pt x="599" y="179"/>
                </a:lnTo>
                <a:lnTo>
                  <a:pt x="594" y="217"/>
                </a:lnTo>
                <a:lnTo>
                  <a:pt x="599" y="221"/>
                </a:lnTo>
                <a:lnTo>
                  <a:pt x="599" y="231"/>
                </a:lnTo>
                <a:lnTo>
                  <a:pt x="588" y="233"/>
                </a:lnTo>
                <a:lnTo>
                  <a:pt x="581" y="261"/>
                </a:lnTo>
                <a:lnTo>
                  <a:pt x="566" y="274"/>
                </a:lnTo>
                <a:lnTo>
                  <a:pt x="560" y="279"/>
                </a:lnTo>
                <a:lnTo>
                  <a:pt x="545" y="309"/>
                </a:lnTo>
                <a:lnTo>
                  <a:pt x="524" y="299"/>
                </a:lnTo>
                <a:lnTo>
                  <a:pt x="519" y="315"/>
                </a:lnTo>
                <a:lnTo>
                  <a:pt x="504" y="366"/>
                </a:lnTo>
                <a:lnTo>
                  <a:pt x="493" y="386"/>
                </a:lnTo>
                <a:lnTo>
                  <a:pt x="472" y="392"/>
                </a:lnTo>
                <a:lnTo>
                  <a:pt x="462" y="377"/>
                </a:lnTo>
                <a:lnTo>
                  <a:pt x="458" y="376"/>
                </a:lnTo>
                <a:lnTo>
                  <a:pt x="441" y="361"/>
                </a:lnTo>
                <a:lnTo>
                  <a:pt x="434" y="361"/>
                </a:lnTo>
                <a:lnTo>
                  <a:pt x="398" y="485"/>
                </a:lnTo>
                <a:lnTo>
                  <a:pt x="373" y="537"/>
                </a:lnTo>
                <a:lnTo>
                  <a:pt x="373" y="558"/>
                </a:lnTo>
                <a:lnTo>
                  <a:pt x="377" y="572"/>
                </a:lnTo>
                <a:lnTo>
                  <a:pt x="352" y="602"/>
                </a:lnTo>
                <a:lnTo>
                  <a:pt x="342" y="600"/>
                </a:lnTo>
                <a:lnTo>
                  <a:pt x="311" y="626"/>
                </a:lnTo>
                <a:lnTo>
                  <a:pt x="305" y="620"/>
                </a:lnTo>
                <a:lnTo>
                  <a:pt x="300" y="620"/>
                </a:lnTo>
                <a:lnTo>
                  <a:pt x="290" y="644"/>
                </a:lnTo>
                <a:lnTo>
                  <a:pt x="251" y="654"/>
                </a:lnTo>
                <a:lnTo>
                  <a:pt x="241" y="660"/>
                </a:lnTo>
                <a:lnTo>
                  <a:pt x="236" y="654"/>
                </a:lnTo>
                <a:lnTo>
                  <a:pt x="225" y="644"/>
                </a:lnTo>
                <a:lnTo>
                  <a:pt x="210" y="650"/>
                </a:lnTo>
                <a:lnTo>
                  <a:pt x="210" y="660"/>
                </a:lnTo>
                <a:lnTo>
                  <a:pt x="189" y="676"/>
                </a:lnTo>
                <a:lnTo>
                  <a:pt x="174" y="676"/>
                </a:lnTo>
                <a:lnTo>
                  <a:pt x="143" y="665"/>
                </a:lnTo>
                <a:lnTo>
                  <a:pt x="119" y="640"/>
                </a:lnTo>
                <a:lnTo>
                  <a:pt x="122" y="626"/>
                </a:lnTo>
                <a:lnTo>
                  <a:pt x="119" y="624"/>
                </a:lnTo>
                <a:lnTo>
                  <a:pt x="104" y="624"/>
                </a:lnTo>
                <a:lnTo>
                  <a:pt x="98" y="614"/>
                </a:lnTo>
                <a:lnTo>
                  <a:pt x="94" y="614"/>
                </a:lnTo>
                <a:lnTo>
                  <a:pt x="89" y="605"/>
                </a:lnTo>
                <a:lnTo>
                  <a:pt x="73" y="600"/>
                </a:lnTo>
                <a:lnTo>
                  <a:pt x="63" y="602"/>
                </a:lnTo>
                <a:lnTo>
                  <a:pt x="58" y="600"/>
                </a:lnTo>
                <a:lnTo>
                  <a:pt x="37" y="568"/>
                </a:lnTo>
                <a:lnTo>
                  <a:pt x="11" y="526"/>
                </a:lnTo>
                <a:lnTo>
                  <a:pt x="6" y="520"/>
                </a:lnTo>
                <a:lnTo>
                  <a:pt x="6" y="506"/>
                </a:lnTo>
                <a:lnTo>
                  <a:pt x="6" y="485"/>
                </a:lnTo>
                <a:lnTo>
                  <a:pt x="0" y="465"/>
                </a:lnTo>
                <a:lnTo>
                  <a:pt x="21" y="461"/>
                </a:lnTo>
                <a:lnTo>
                  <a:pt x="37" y="438"/>
                </a:lnTo>
                <a:lnTo>
                  <a:pt x="48" y="428"/>
                </a:lnTo>
                <a:lnTo>
                  <a:pt x="52" y="406"/>
                </a:lnTo>
                <a:lnTo>
                  <a:pt x="48" y="381"/>
                </a:lnTo>
                <a:lnTo>
                  <a:pt x="63" y="341"/>
                </a:lnTo>
                <a:lnTo>
                  <a:pt x="78" y="341"/>
                </a:lnTo>
                <a:lnTo>
                  <a:pt x="89" y="361"/>
                </a:lnTo>
                <a:lnTo>
                  <a:pt x="104" y="345"/>
                </a:lnTo>
                <a:lnTo>
                  <a:pt x="98" y="319"/>
                </a:lnTo>
                <a:lnTo>
                  <a:pt x="115" y="289"/>
                </a:lnTo>
                <a:lnTo>
                  <a:pt x="125" y="274"/>
                </a:lnTo>
                <a:lnTo>
                  <a:pt x="133" y="269"/>
                </a:lnTo>
                <a:lnTo>
                  <a:pt x="143" y="254"/>
                </a:lnTo>
                <a:lnTo>
                  <a:pt x="158" y="254"/>
                </a:lnTo>
                <a:lnTo>
                  <a:pt x="174" y="251"/>
                </a:lnTo>
                <a:lnTo>
                  <a:pt x="174" y="247"/>
                </a:lnTo>
                <a:lnTo>
                  <a:pt x="204" y="212"/>
                </a:lnTo>
                <a:lnTo>
                  <a:pt x="210" y="209"/>
                </a:lnTo>
                <a:lnTo>
                  <a:pt x="226" y="192"/>
                </a:lnTo>
                <a:lnTo>
                  <a:pt x="225" y="170"/>
                </a:lnTo>
                <a:lnTo>
                  <a:pt x="220" y="165"/>
                </a:lnTo>
                <a:lnTo>
                  <a:pt x="220" y="149"/>
                </a:lnTo>
                <a:lnTo>
                  <a:pt x="226" y="130"/>
                </a:lnTo>
                <a:lnTo>
                  <a:pt x="236" y="61"/>
                </a:lnTo>
                <a:lnTo>
                  <a:pt x="210" y="46"/>
                </a:lnTo>
                <a:lnTo>
                  <a:pt x="230" y="26"/>
                </a:lnTo>
                <a:lnTo>
                  <a:pt x="225" y="10"/>
                </a:lnTo>
                <a:lnTo>
                  <a:pt x="230" y="0"/>
                </a:lnTo>
                <a:lnTo>
                  <a:pt x="236" y="3"/>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24" name="Freeform 1387"/>
          <p:cNvSpPr>
            <a:spLocks/>
          </p:cNvSpPr>
          <p:nvPr/>
        </p:nvSpPr>
        <p:spPr bwMode="auto">
          <a:xfrm>
            <a:off x="6002287" y="2418424"/>
            <a:ext cx="90548" cy="139049"/>
          </a:xfrm>
          <a:custGeom>
            <a:avLst/>
            <a:gdLst/>
            <a:ahLst/>
            <a:cxnLst>
              <a:cxn ang="0">
                <a:pos x="176" y="247"/>
              </a:cxn>
              <a:cxn ang="0">
                <a:pos x="70" y="268"/>
              </a:cxn>
              <a:cxn ang="0">
                <a:pos x="0" y="34"/>
              </a:cxn>
              <a:cxn ang="0">
                <a:pos x="3" y="30"/>
              </a:cxn>
              <a:cxn ang="0">
                <a:pos x="6" y="30"/>
              </a:cxn>
              <a:cxn ang="0">
                <a:pos x="6" y="16"/>
              </a:cxn>
              <a:cxn ang="0">
                <a:pos x="21" y="0"/>
              </a:cxn>
              <a:cxn ang="0">
                <a:pos x="38" y="0"/>
              </a:cxn>
              <a:cxn ang="0">
                <a:pos x="49" y="3"/>
              </a:cxn>
              <a:cxn ang="0">
                <a:pos x="43" y="37"/>
              </a:cxn>
              <a:cxn ang="0">
                <a:pos x="43" y="42"/>
              </a:cxn>
              <a:cxn ang="0">
                <a:pos x="43" y="44"/>
              </a:cxn>
              <a:cxn ang="0">
                <a:pos x="43" y="57"/>
              </a:cxn>
              <a:cxn ang="0">
                <a:pos x="49" y="72"/>
              </a:cxn>
              <a:cxn ang="0">
                <a:pos x="68" y="94"/>
              </a:cxn>
              <a:cxn ang="0">
                <a:pos x="79" y="104"/>
              </a:cxn>
              <a:cxn ang="0">
                <a:pos x="101" y="141"/>
              </a:cxn>
              <a:cxn ang="0">
                <a:pos x="102" y="156"/>
              </a:cxn>
              <a:cxn ang="0">
                <a:pos x="111" y="167"/>
              </a:cxn>
              <a:cxn ang="0">
                <a:pos x="144" y="183"/>
              </a:cxn>
              <a:cxn ang="0">
                <a:pos x="156" y="205"/>
              </a:cxn>
              <a:cxn ang="0">
                <a:pos x="172" y="229"/>
              </a:cxn>
              <a:cxn ang="0">
                <a:pos x="176" y="247"/>
              </a:cxn>
            </a:cxnLst>
            <a:rect l="0" t="0" r="r" b="b"/>
            <a:pathLst>
              <a:path w="176" h="268">
                <a:moveTo>
                  <a:pt x="176" y="247"/>
                </a:moveTo>
                <a:lnTo>
                  <a:pt x="70" y="268"/>
                </a:lnTo>
                <a:lnTo>
                  <a:pt x="0" y="34"/>
                </a:lnTo>
                <a:lnTo>
                  <a:pt x="3" y="30"/>
                </a:lnTo>
                <a:lnTo>
                  <a:pt x="6" y="30"/>
                </a:lnTo>
                <a:lnTo>
                  <a:pt x="6" y="16"/>
                </a:lnTo>
                <a:lnTo>
                  <a:pt x="21" y="0"/>
                </a:lnTo>
                <a:lnTo>
                  <a:pt x="38" y="0"/>
                </a:lnTo>
                <a:lnTo>
                  <a:pt x="49" y="3"/>
                </a:lnTo>
                <a:lnTo>
                  <a:pt x="43" y="37"/>
                </a:lnTo>
                <a:lnTo>
                  <a:pt x="43" y="42"/>
                </a:lnTo>
                <a:lnTo>
                  <a:pt x="43" y="44"/>
                </a:lnTo>
                <a:lnTo>
                  <a:pt x="43" y="57"/>
                </a:lnTo>
                <a:lnTo>
                  <a:pt x="49" y="72"/>
                </a:lnTo>
                <a:lnTo>
                  <a:pt x="68" y="94"/>
                </a:lnTo>
                <a:lnTo>
                  <a:pt x="79" y="104"/>
                </a:lnTo>
                <a:lnTo>
                  <a:pt x="101" y="141"/>
                </a:lnTo>
                <a:lnTo>
                  <a:pt x="102" y="156"/>
                </a:lnTo>
                <a:lnTo>
                  <a:pt x="111" y="167"/>
                </a:lnTo>
                <a:lnTo>
                  <a:pt x="144" y="183"/>
                </a:lnTo>
                <a:lnTo>
                  <a:pt x="156" y="205"/>
                </a:lnTo>
                <a:lnTo>
                  <a:pt x="172" y="229"/>
                </a:lnTo>
                <a:lnTo>
                  <a:pt x="176" y="24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25" name="Freeform 1388"/>
          <p:cNvSpPr>
            <a:spLocks/>
          </p:cNvSpPr>
          <p:nvPr/>
        </p:nvSpPr>
        <p:spPr bwMode="auto">
          <a:xfrm>
            <a:off x="6002287" y="2418424"/>
            <a:ext cx="90548" cy="139049"/>
          </a:xfrm>
          <a:custGeom>
            <a:avLst/>
            <a:gdLst/>
            <a:ahLst/>
            <a:cxnLst>
              <a:cxn ang="0">
                <a:pos x="176" y="247"/>
              </a:cxn>
              <a:cxn ang="0">
                <a:pos x="70" y="268"/>
              </a:cxn>
              <a:cxn ang="0">
                <a:pos x="0" y="34"/>
              </a:cxn>
              <a:cxn ang="0">
                <a:pos x="3" y="30"/>
              </a:cxn>
              <a:cxn ang="0">
                <a:pos x="6" y="30"/>
              </a:cxn>
              <a:cxn ang="0">
                <a:pos x="6" y="16"/>
              </a:cxn>
              <a:cxn ang="0">
                <a:pos x="21" y="0"/>
              </a:cxn>
              <a:cxn ang="0">
                <a:pos x="38" y="0"/>
              </a:cxn>
              <a:cxn ang="0">
                <a:pos x="49" y="3"/>
              </a:cxn>
              <a:cxn ang="0">
                <a:pos x="43" y="37"/>
              </a:cxn>
              <a:cxn ang="0">
                <a:pos x="43" y="42"/>
              </a:cxn>
              <a:cxn ang="0">
                <a:pos x="43" y="44"/>
              </a:cxn>
              <a:cxn ang="0">
                <a:pos x="43" y="57"/>
              </a:cxn>
              <a:cxn ang="0">
                <a:pos x="49" y="72"/>
              </a:cxn>
              <a:cxn ang="0">
                <a:pos x="68" y="94"/>
              </a:cxn>
              <a:cxn ang="0">
                <a:pos x="79" y="104"/>
              </a:cxn>
              <a:cxn ang="0">
                <a:pos x="101" y="141"/>
              </a:cxn>
              <a:cxn ang="0">
                <a:pos x="102" y="156"/>
              </a:cxn>
              <a:cxn ang="0">
                <a:pos x="111" y="167"/>
              </a:cxn>
              <a:cxn ang="0">
                <a:pos x="144" y="183"/>
              </a:cxn>
              <a:cxn ang="0">
                <a:pos x="156" y="205"/>
              </a:cxn>
              <a:cxn ang="0">
                <a:pos x="172" y="229"/>
              </a:cxn>
              <a:cxn ang="0">
                <a:pos x="176" y="247"/>
              </a:cxn>
            </a:cxnLst>
            <a:rect l="0" t="0" r="r" b="b"/>
            <a:pathLst>
              <a:path w="176" h="268">
                <a:moveTo>
                  <a:pt x="176" y="247"/>
                </a:moveTo>
                <a:lnTo>
                  <a:pt x="70" y="268"/>
                </a:lnTo>
                <a:lnTo>
                  <a:pt x="0" y="34"/>
                </a:lnTo>
                <a:lnTo>
                  <a:pt x="3" y="30"/>
                </a:lnTo>
                <a:lnTo>
                  <a:pt x="6" y="30"/>
                </a:lnTo>
                <a:lnTo>
                  <a:pt x="6" y="16"/>
                </a:lnTo>
                <a:lnTo>
                  <a:pt x="21" y="0"/>
                </a:lnTo>
                <a:lnTo>
                  <a:pt x="38" y="0"/>
                </a:lnTo>
                <a:lnTo>
                  <a:pt x="49" y="3"/>
                </a:lnTo>
                <a:lnTo>
                  <a:pt x="43" y="37"/>
                </a:lnTo>
                <a:lnTo>
                  <a:pt x="43" y="42"/>
                </a:lnTo>
                <a:lnTo>
                  <a:pt x="43" y="44"/>
                </a:lnTo>
                <a:lnTo>
                  <a:pt x="43" y="57"/>
                </a:lnTo>
                <a:lnTo>
                  <a:pt x="49" y="72"/>
                </a:lnTo>
                <a:lnTo>
                  <a:pt x="68" y="94"/>
                </a:lnTo>
                <a:lnTo>
                  <a:pt x="79" y="104"/>
                </a:lnTo>
                <a:lnTo>
                  <a:pt x="101" y="141"/>
                </a:lnTo>
                <a:lnTo>
                  <a:pt x="102" y="156"/>
                </a:lnTo>
                <a:lnTo>
                  <a:pt x="111" y="167"/>
                </a:lnTo>
                <a:lnTo>
                  <a:pt x="144" y="183"/>
                </a:lnTo>
                <a:lnTo>
                  <a:pt x="156" y="205"/>
                </a:lnTo>
                <a:lnTo>
                  <a:pt x="172" y="229"/>
                </a:lnTo>
                <a:lnTo>
                  <a:pt x="176" y="247"/>
                </a:lnTo>
                <a:close/>
              </a:path>
            </a:pathLst>
          </a:custGeom>
          <a:solidFill>
            <a:srgbClr val="CCCCFF"/>
          </a:solid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626" name="Group 1395"/>
          <p:cNvGrpSpPr>
            <a:grpSpLocks/>
          </p:cNvGrpSpPr>
          <p:nvPr/>
        </p:nvGrpSpPr>
        <p:grpSpPr bwMode="auto">
          <a:xfrm>
            <a:off x="6023382" y="2260695"/>
            <a:ext cx="101866" cy="233998"/>
            <a:chOff x="242" y="-1369"/>
            <a:chExt cx="198" cy="451"/>
          </a:xfrm>
        </p:grpSpPr>
        <p:sp>
          <p:nvSpPr>
            <p:cNvPr id="627" name="Freeform 1389"/>
            <p:cNvSpPr>
              <a:spLocks/>
            </p:cNvSpPr>
            <p:nvPr/>
          </p:nvSpPr>
          <p:spPr bwMode="auto">
            <a:xfrm>
              <a:off x="256" y="-1269"/>
              <a:ext cx="184" cy="231"/>
            </a:xfrm>
            <a:custGeom>
              <a:avLst/>
              <a:gdLst/>
              <a:ahLst/>
              <a:cxnLst>
                <a:cxn ang="0">
                  <a:pos x="144" y="180"/>
                </a:cxn>
                <a:cxn ang="0">
                  <a:pos x="146" y="218"/>
                </a:cxn>
                <a:cxn ang="0">
                  <a:pos x="157" y="231"/>
                </a:cxn>
                <a:cxn ang="0">
                  <a:pos x="163" y="221"/>
                </a:cxn>
                <a:cxn ang="0">
                  <a:pos x="173" y="197"/>
                </a:cxn>
                <a:cxn ang="0">
                  <a:pos x="184" y="177"/>
                </a:cxn>
                <a:cxn ang="0">
                  <a:pos x="184" y="161"/>
                </a:cxn>
                <a:cxn ang="0">
                  <a:pos x="176" y="100"/>
                </a:cxn>
                <a:cxn ang="0">
                  <a:pos x="173" y="53"/>
                </a:cxn>
                <a:cxn ang="0">
                  <a:pos x="160" y="36"/>
                </a:cxn>
                <a:cxn ang="0">
                  <a:pos x="140" y="46"/>
                </a:cxn>
                <a:cxn ang="0">
                  <a:pos x="136" y="51"/>
                </a:cxn>
                <a:cxn ang="0">
                  <a:pos x="127" y="46"/>
                </a:cxn>
                <a:cxn ang="0">
                  <a:pos x="126" y="46"/>
                </a:cxn>
                <a:cxn ang="0">
                  <a:pos x="117" y="46"/>
                </a:cxn>
                <a:cxn ang="0">
                  <a:pos x="117" y="36"/>
                </a:cxn>
                <a:cxn ang="0">
                  <a:pos x="126" y="14"/>
                </a:cxn>
                <a:cxn ang="0">
                  <a:pos x="134" y="11"/>
                </a:cxn>
                <a:cxn ang="0">
                  <a:pos x="140" y="11"/>
                </a:cxn>
                <a:cxn ang="0">
                  <a:pos x="140" y="5"/>
                </a:cxn>
                <a:cxn ang="0">
                  <a:pos x="132" y="1"/>
                </a:cxn>
                <a:cxn ang="0">
                  <a:pos x="114" y="1"/>
                </a:cxn>
                <a:cxn ang="0">
                  <a:pos x="102" y="14"/>
                </a:cxn>
                <a:cxn ang="0">
                  <a:pos x="90" y="18"/>
                </a:cxn>
                <a:cxn ang="0">
                  <a:pos x="80" y="0"/>
                </a:cxn>
                <a:cxn ang="0">
                  <a:pos x="47" y="14"/>
                </a:cxn>
                <a:cxn ang="0">
                  <a:pos x="38" y="2"/>
                </a:cxn>
                <a:cxn ang="0">
                  <a:pos x="29" y="22"/>
                </a:cxn>
                <a:cxn ang="0">
                  <a:pos x="0" y="49"/>
                </a:cxn>
                <a:cxn ang="0">
                  <a:pos x="0" y="51"/>
                </a:cxn>
                <a:cxn ang="0">
                  <a:pos x="0" y="53"/>
                </a:cxn>
                <a:cxn ang="0">
                  <a:pos x="19" y="56"/>
                </a:cxn>
                <a:cxn ang="0">
                  <a:pos x="20" y="78"/>
                </a:cxn>
                <a:cxn ang="0">
                  <a:pos x="38" y="82"/>
                </a:cxn>
                <a:cxn ang="0">
                  <a:pos x="40" y="86"/>
                </a:cxn>
                <a:cxn ang="0">
                  <a:pos x="50" y="90"/>
                </a:cxn>
                <a:cxn ang="0">
                  <a:pos x="59" y="100"/>
                </a:cxn>
                <a:cxn ang="0">
                  <a:pos x="79" y="113"/>
                </a:cxn>
                <a:cxn ang="0">
                  <a:pos x="79" y="120"/>
                </a:cxn>
                <a:cxn ang="0">
                  <a:pos x="95" y="114"/>
                </a:cxn>
                <a:cxn ang="0">
                  <a:pos x="144" y="180"/>
                </a:cxn>
              </a:cxnLst>
              <a:rect l="0" t="0" r="r" b="b"/>
              <a:pathLst>
                <a:path w="184" h="231">
                  <a:moveTo>
                    <a:pt x="144" y="180"/>
                  </a:moveTo>
                  <a:lnTo>
                    <a:pt x="146" y="218"/>
                  </a:lnTo>
                  <a:lnTo>
                    <a:pt x="157" y="231"/>
                  </a:lnTo>
                  <a:lnTo>
                    <a:pt x="163" y="221"/>
                  </a:lnTo>
                  <a:lnTo>
                    <a:pt x="173" y="197"/>
                  </a:lnTo>
                  <a:lnTo>
                    <a:pt x="184" y="177"/>
                  </a:lnTo>
                  <a:lnTo>
                    <a:pt x="184" y="161"/>
                  </a:lnTo>
                  <a:lnTo>
                    <a:pt x="176" y="100"/>
                  </a:lnTo>
                  <a:lnTo>
                    <a:pt x="173" y="53"/>
                  </a:lnTo>
                  <a:lnTo>
                    <a:pt x="160" y="36"/>
                  </a:lnTo>
                  <a:lnTo>
                    <a:pt x="140" y="46"/>
                  </a:lnTo>
                  <a:lnTo>
                    <a:pt x="136" y="51"/>
                  </a:lnTo>
                  <a:lnTo>
                    <a:pt x="127" y="46"/>
                  </a:lnTo>
                  <a:lnTo>
                    <a:pt x="126" y="46"/>
                  </a:lnTo>
                  <a:lnTo>
                    <a:pt x="117" y="46"/>
                  </a:lnTo>
                  <a:lnTo>
                    <a:pt x="117" y="36"/>
                  </a:lnTo>
                  <a:lnTo>
                    <a:pt x="126" y="14"/>
                  </a:lnTo>
                  <a:lnTo>
                    <a:pt x="134" y="11"/>
                  </a:lnTo>
                  <a:lnTo>
                    <a:pt x="140" y="11"/>
                  </a:lnTo>
                  <a:lnTo>
                    <a:pt x="140" y="5"/>
                  </a:lnTo>
                  <a:lnTo>
                    <a:pt x="132" y="1"/>
                  </a:lnTo>
                  <a:lnTo>
                    <a:pt x="114" y="1"/>
                  </a:lnTo>
                  <a:lnTo>
                    <a:pt x="102" y="14"/>
                  </a:lnTo>
                  <a:lnTo>
                    <a:pt x="90" y="18"/>
                  </a:lnTo>
                  <a:lnTo>
                    <a:pt x="80" y="0"/>
                  </a:lnTo>
                  <a:lnTo>
                    <a:pt x="47" y="14"/>
                  </a:lnTo>
                  <a:lnTo>
                    <a:pt x="38" y="2"/>
                  </a:lnTo>
                  <a:lnTo>
                    <a:pt x="29" y="22"/>
                  </a:lnTo>
                  <a:lnTo>
                    <a:pt x="0" y="49"/>
                  </a:lnTo>
                  <a:lnTo>
                    <a:pt x="0" y="51"/>
                  </a:lnTo>
                  <a:lnTo>
                    <a:pt x="0" y="53"/>
                  </a:lnTo>
                  <a:lnTo>
                    <a:pt x="19" y="56"/>
                  </a:lnTo>
                  <a:lnTo>
                    <a:pt x="20" y="78"/>
                  </a:lnTo>
                  <a:lnTo>
                    <a:pt x="38" y="82"/>
                  </a:lnTo>
                  <a:lnTo>
                    <a:pt x="40" y="86"/>
                  </a:lnTo>
                  <a:lnTo>
                    <a:pt x="50" y="90"/>
                  </a:lnTo>
                  <a:lnTo>
                    <a:pt x="59" y="100"/>
                  </a:lnTo>
                  <a:lnTo>
                    <a:pt x="79" y="113"/>
                  </a:lnTo>
                  <a:lnTo>
                    <a:pt x="79" y="120"/>
                  </a:lnTo>
                  <a:lnTo>
                    <a:pt x="95" y="114"/>
                  </a:lnTo>
                  <a:lnTo>
                    <a:pt x="144" y="18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28" name="Freeform 1390"/>
            <p:cNvSpPr>
              <a:spLocks/>
            </p:cNvSpPr>
            <p:nvPr/>
          </p:nvSpPr>
          <p:spPr bwMode="auto">
            <a:xfrm>
              <a:off x="256" y="-1269"/>
              <a:ext cx="184" cy="231"/>
            </a:xfrm>
            <a:custGeom>
              <a:avLst/>
              <a:gdLst/>
              <a:ahLst/>
              <a:cxnLst>
                <a:cxn ang="0">
                  <a:pos x="144" y="180"/>
                </a:cxn>
                <a:cxn ang="0">
                  <a:pos x="146" y="218"/>
                </a:cxn>
                <a:cxn ang="0">
                  <a:pos x="157" y="231"/>
                </a:cxn>
                <a:cxn ang="0">
                  <a:pos x="163" y="221"/>
                </a:cxn>
                <a:cxn ang="0">
                  <a:pos x="173" y="197"/>
                </a:cxn>
                <a:cxn ang="0">
                  <a:pos x="184" y="177"/>
                </a:cxn>
                <a:cxn ang="0">
                  <a:pos x="184" y="161"/>
                </a:cxn>
                <a:cxn ang="0">
                  <a:pos x="176" y="100"/>
                </a:cxn>
                <a:cxn ang="0">
                  <a:pos x="173" y="53"/>
                </a:cxn>
                <a:cxn ang="0">
                  <a:pos x="160" y="36"/>
                </a:cxn>
                <a:cxn ang="0">
                  <a:pos x="140" y="46"/>
                </a:cxn>
                <a:cxn ang="0">
                  <a:pos x="136" y="51"/>
                </a:cxn>
                <a:cxn ang="0">
                  <a:pos x="127" y="46"/>
                </a:cxn>
                <a:cxn ang="0">
                  <a:pos x="126" y="46"/>
                </a:cxn>
                <a:cxn ang="0">
                  <a:pos x="117" y="46"/>
                </a:cxn>
                <a:cxn ang="0">
                  <a:pos x="117" y="36"/>
                </a:cxn>
                <a:cxn ang="0">
                  <a:pos x="126" y="14"/>
                </a:cxn>
                <a:cxn ang="0">
                  <a:pos x="134" y="11"/>
                </a:cxn>
                <a:cxn ang="0">
                  <a:pos x="140" y="11"/>
                </a:cxn>
                <a:cxn ang="0">
                  <a:pos x="140" y="5"/>
                </a:cxn>
                <a:cxn ang="0">
                  <a:pos x="132" y="1"/>
                </a:cxn>
                <a:cxn ang="0">
                  <a:pos x="114" y="1"/>
                </a:cxn>
                <a:cxn ang="0">
                  <a:pos x="102" y="14"/>
                </a:cxn>
                <a:cxn ang="0">
                  <a:pos x="90" y="18"/>
                </a:cxn>
                <a:cxn ang="0">
                  <a:pos x="80" y="0"/>
                </a:cxn>
                <a:cxn ang="0">
                  <a:pos x="47" y="14"/>
                </a:cxn>
                <a:cxn ang="0">
                  <a:pos x="38" y="2"/>
                </a:cxn>
                <a:cxn ang="0">
                  <a:pos x="29" y="22"/>
                </a:cxn>
                <a:cxn ang="0">
                  <a:pos x="0" y="49"/>
                </a:cxn>
                <a:cxn ang="0">
                  <a:pos x="0" y="51"/>
                </a:cxn>
                <a:cxn ang="0">
                  <a:pos x="0" y="53"/>
                </a:cxn>
                <a:cxn ang="0">
                  <a:pos x="19" y="56"/>
                </a:cxn>
                <a:cxn ang="0">
                  <a:pos x="20" y="78"/>
                </a:cxn>
                <a:cxn ang="0">
                  <a:pos x="38" y="82"/>
                </a:cxn>
                <a:cxn ang="0">
                  <a:pos x="40" y="86"/>
                </a:cxn>
                <a:cxn ang="0">
                  <a:pos x="50" y="90"/>
                </a:cxn>
                <a:cxn ang="0">
                  <a:pos x="59" y="100"/>
                </a:cxn>
                <a:cxn ang="0">
                  <a:pos x="79" y="113"/>
                </a:cxn>
                <a:cxn ang="0">
                  <a:pos x="79" y="120"/>
                </a:cxn>
                <a:cxn ang="0">
                  <a:pos x="95" y="114"/>
                </a:cxn>
                <a:cxn ang="0">
                  <a:pos x="144" y="180"/>
                </a:cxn>
              </a:cxnLst>
              <a:rect l="0" t="0" r="r" b="b"/>
              <a:pathLst>
                <a:path w="184" h="231">
                  <a:moveTo>
                    <a:pt x="144" y="180"/>
                  </a:moveTo>
                  <a:lnTo>
                    <a:pt x="146" y="218"/>
                  </a:lnTo>
                  <a:lnTo>
                    <a:pt x="157" y="231"/>
                  </a:lnTo>
                  <a:lnTo>
                    <a:pt x="163" y="221"/>
                  </a:lnTo>
                  <a:lnTo>
                    <a:pt x="173" y="197"/>
                  </a:lnTo>
                  <a:lnTo>
                    <a:pt x="184" y="177"/>
                  </a:lnTo>
                  <a:lnTo>
                    <a:pt x="184" y="161"/>
                  </a:lnTo>
                  <a:lnTo>
                    <a:pt x="176" y="100"/>
                  </a:lnTo>
                  <a:lnTo>
                    <a:pt x="173" y="53"/>
                  </a:lnTo>
                  <a:lnTo>
                    <a:pt x="160" y="36"/>
                  </a:lnTo>
                  <a:lnTo>
                    <a:pt x="140" y="46"/>
                  </a:lnTo>
                  <a:lnTo>
                    <a:pt x="136" y="51"/>
                  </a:lnTo>
                  <a:lnTo>
                    <a:pt x="127" y="46"/>
                  </a:lnTo>
                  <a:lnTo>
                    <a:pt x="126" y="46"/>
                  </a:lnTo>
                  <a:lnTo>
                    <a:pt x="117" y="46"/>
                  </a:lnTo>
                  <a:lnTo>
                    <a:pt x="117" y="36"/>
                  </a:lnTo>
                  <a:lnTo>
                    <a:pt x="126" y="14"/>
                  </a:lnTo>
                  <a:lnTo>
                    <a:pt x="134" y="11"/>
                  </a:lnTo>
                  <a:lnTo>
                    <a:pt x="140" y="11"/>
                  </a:lnTo>
                  <a:lnTo>
                    <a:pt x="140" y="5"/>
                  </a:lnTo>
                  <a:lnTo>
                    <a:pt x="132" y="1"/>
                  </a:lnTo>
                  <a:lnTo>
                    <a:pt x="114" y="1"/>
                  </a:lnTo>
                  <a:lnTo>
                    <a:pt x="102" y="14"/>
                  </a:lnTo>
                  <a:lnTo>
                    <a:pt x="90" y="18"/>
                  </a:lnTo>
                  <a:lnTo>
                    <a:pt x="80" y="0"/>
                  </a:lnTo>
                  <a:lnTo>
                    <a:pt x="47" y="14"/>
                  </a:lnTo>
                  <a:lnTo>
                    <a:pt x="38" y="2"/>
                  </a:lnTo>
                  <a:lnTo>
                    <a:pt x="29" y="22"/>
                  </a:lnTo>
                  <a:lnTo>
                    <a:pt x="0" y="49"/>
                  </a:lnTo>
                  <a:lnTo>
                    <a:pt x="0" y="51"/>
                  </a:lnTo>
                  <a:lnTo>
                    <a:pt x="0" y="53"/>
                  </a:lnTo>
                  <a:lnTo>
                    <a:pt x="19" y="56"/>
                  </a:lnTo>
                  <a:lnTo>
                    <a:pt x="20" y="78"/>
                  </a:lnTo>
                  <a:lnTo>
                    <a:pt x="38" y="82"/>
                  </a:lnTo>
                  <a:lnTo>
                    <a:pt x="40" y="86"/>
                  </a:lnTo>
                  <a:lnTo>
                    <a:pt x="50" y="90"/>
                  </a:lnTo>
                  <a:lnTo>
                    <a:pt x="59" y="100"/>
                  </a:lnTo>
                  <a:lnTo>
                    <a:pt x="79" y="113"/>
                  </a:lnTo>
                  <a:lnTo>
                    <a:pt x="79" y="120"/>
                  </a:lnTo>
                  <a:lnTo>
                    <a:pt x="95" y="114"/>
                  </a:lnTo>
                  <a:lnTo>
                    <a:pt x="144" y="18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29" name="Freeform 1391"/>
            <p:cNvSpPr>
              <a:spLocks/>
            </p:cNvSpPr>
            <p:nvPr/>
          </p:nvSpPr>
          <p:spPr bwMode="auto">
            <a:xfrm>
              <a:off x="244" y="-1369"/>
              <a:ext cx="168" cy="151"/>
            </a:xfrm>
            <a:custGeom>
              <a:avLst/>
              <a:gdLst/>
              <a:ahLst/>
              <a:cxnLst>
                <a:cxn ang="0">
                  <a:pos x="48" y="104"/>
                </a:cxn>
                <a:cxn ang="0">
                  <a:pos x="58" y="114"/>
                </a:cxn>
                <a:cxn ang="0">
                  <a:pos x="91" y="100"/>
                </a:cxn>
                <a:cxn ang="0">
                  <a:pos x="101" y="119"/>
                </a:cxn>
                <a:cxn ang="0">
                  <a:pos x="112" y="115"/>
                </a:cxn>
                <a:cxn ang="0">
                  <a:pos x="126" y="101"/>
                </a:cxn>
                <a:cxn ang="0">
                  <a:pos x="144" y="101"/>
                </a:cxn>
                <a:cxn ang="0">
                  <a:pos x="152" y="107"/>
                </a:cxn>
                <a:cxn ang="0">
                  <a:pos x="152" y="88"/>
                </a:cxn>
                <a:cxn ang="0">
                  <a:pos x="152" y="78"/>
                </a:cxn>
                <a:cxn ang="0">
                  <a:pos x="158" y="73"/>
                </a:cxn>
                <a:cxn ang="0">
                  <a:pos x="168" y="63"/>
                </a:cxn>
                <a:cxn ang="0">
                  <a:pos x="158" y="43"/>
                </a:cxn>
                <a:cxn ang="0">
                  <a:pos x="40" y="0"/>
                </a:cxn>
                <a:cxn ang="0">
                  <a:pos x="35" y="3"/>
                </a:cxn>
                <a:cxn ang="0">
                  <a:pos x="21" y="19"/>
                </a:cxn>
                <a:cxn ang="0">
                  <a:pos x="21" y="29"/>
                </a:cxn>
                <a:cxn ang="0">
                  <a:pos x="20" y="54"/>
                </a:cxn>
                <a:cxn ang="0">
                  <a:pos x="2" y="73"/>
                </a:cxn>
                <a:cxn ang="0">
                  <a:pos x="0" y="75"/>
                </a:cxn>
                <a:cxn ang="0">
                  <a:pos x="0" y="83"/>
                </a:cxn>
                <a:cxn ang="0">
                  <a:pos x="11" y="94"/>
                </a:cxn>
                <a:cxn ang="0">
                  <a:pos x="11" y="112"/>
                </a:cxn>
                <a:cxn ang="0">
                  <a:pos x="2" y="118"/>
                </a:cxn>
                <a:cxn ang="0">
                  <a:pos x="10" y="151"/>
                </a:cxn>
                <a:cxn ang="0">
                  <a:pos x="40" y="124"/>
                </a:cxn>
                <a:cxn ang="0">
                  <a:pos x="48" y="104"/>
                </a:cxn>
              </a:cxnLst>
              <a:rect l="0" t="0" r="r" b="b"/>
              <a:pathLst>
                <a:path w="168" h="151">
                  <a:moveTo>
                    <a:pt x="48" y="104"/>
                  </a:moveTo>
                  <a:lnTo>
                    <a:pt x="58" y="114"/>
                  </a:lnTo>
                  <a:lnTo>
                    <a:pt x="91" y="100"/>
                  </a:lnTo>
                  <a:lnTo>
                    <a:pt x="101" y="119"/>
                  </a:lnTo>
                  <a:lnTo>
                    <a:pt x="112" y="115"/>
                  </a:lnTo>
                  <a:lnTo>
                    <a:pt x="126" y="101"/>
                  </a:lnTo>
                  <a:lnTo>
                    <a:pt x="144" y="101"/>
                  </a:lnTo>
                  <a:lnTo>
                    <a:pt x="152" y="107"/>
                  </a:lnTo>
                  <a:lnTo>
                    <a:pt x="152" y="88"/>
                  </a:lnTo>
                  <a:lnTo>
                    <a:pt x="152" y="78"/>
                  </a:lnTo>
                  <a:lnTo>
                    <a:pt x="158" y="73"/>
                  </a:lnTo>
                  <a:lnTo>
                    <a:pt x="168" y="63"/>
                  </a:lnTo>
                  <a:lnTo>
                    <a:pt x="158" y="43"/>
                  </a:lnTo>
                  <a:lnTo>
                    <a:pt x="40" y="0"/>
                  </a:lnTo>
                  <a:lnTo>
                    <a:pt x="35" y="3"/>
                  </a:lnTo>
                  <a:lnTo>
                    <a:pt x="21" y="19"/>
                  </a:lnTo>
                  <a:lnTo>
                    <a:pt x="21" y="29"/>
                  </a:lnTo>
                  <a:lnTo>
                    <a:pt x="20" y="54"/>
                  </a:lnTo>
                  <a:lnTo>
                    <a:pt x="2" y="73"/>
                  </a:lnTo>
                  <a:lnTo>
                    <a:pt x="0" y="75"/>
                  </a:lnTo>
                  <a:lnTo>
                    <a:pt x="0" y="83"/>
                  </a:lnTo>
                  <a:lnTo>
                    <a:pt x="11" y="94"/>
                  </a:lnTo>
                  <a:lnTo>
                    <a:pt x="11" y="112"/>
                  </a:lnTo>
                  <a:lnTo>
                    <a:pt x="2" y="118"/>
                  </a:lnTo>
                  <a:lnTo>
                    <a:pt x="10" y="151"/>
                  </a:lnTo>
                  <a:lnTo>
                    <a:pt x="40" y="124"/>
                  </a:lnTo>
                  <a:lnTo>
                    <a:pt x="48" y="10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30" name="Freeform 1392"/>
            <p:cNvSpPr>
              <a:spLocks/>
            </p:cNvSpPr>
            <p:nvPr/>
          </p:nvSpPr>
          <p:spPr bwMode="auto">
            <a:xfrm>
              <a:off x="244" y="-1369"/>
              <a:ext cx="168" cy="151"/>
            </a:xfrm>
            <a:custGeom>
              <a:avLst/>
              <a:gdLst/>
              <a:ahLst/>
              <a:cxnLst>
                <a:cxn ang="0">
                  <a:pos x="48" y="104"/>
                </a:cxn>
                <a:cxn ang="0">
                  <a:pos x="58" y="114"/>
                </a:cxn>
                <a:cxn ang="0">
                  <a:pos x="91" y="100"/>
                </a:cxn>
                <a:cxn ang="0">
                  <a:pos x="101" y="119"/>
                </a:cxn>
                <a:cxn ang="0">
                  <a:pos x="112" y="115"/>
                </a:cxn>
                <a:cxn ang="0">
                  <a:pos x="126" y="101"/>
                </a:cxn>
                <a:cxn ang="0">
                  <a:pos x="144" y="101"/>
                </a:cxn>
                <a:cxn ang="0">
                  <a:pos x="152" y="107"/>
                </a:cxn>
                <a:cxn ang="0">
                  <a:pos x="152" y="88"/>
                </a:cxn>
                <a:cxn ang="0">
                  <a:pos x="152" y="78"/>
                </a:cxn>
                <a:cxn ang="0">
                  <a:pos x="158" y="73"/>
                </a:cxn>
                <a:cxn ang="0">
                  <a:pos x="168" y="63"/>
                </a:cxn>
                <a:cxn ang="0">
                  <a:pos x="158" y="43"/>
                </a:cxn>
                <a:cxn ang="0">
                  <a:pos x="40" y="0"/>
                </a:cxn>
                <a:cxn ang="0">
                  <a:pos x="35" y="3"/>
                </a:cxn>
                <a:cxn ang="0">
                  <a:pos x="21" y="19"/>
                </a:cxn>
                <a:cxn ang="0">
                  <a:pos x="21" y="29"/>
                </a:cxn>
                <a:cxn ang="0">
                  <a:pos x="20" y="54"/>
                </a:cxn>
                <a:cxn ang="0">
                  <a:pos x="2" y="73"/>
                </a:cxn>
                <a:cxn ang="0">
                  <a:pos x="0" y="75"/>
                </a:cxn>
                <a:cxn ang="0">
                  <a:pos x="0" y="83"/>
                </a:cxn>
                <a:cxn ang="0">
                  <a:pos x="11" y="94"/>
                </a:cxn>
                <a:cxn ang="0">
                  <a:pos x="11" y="112"/>
                </a:cxn>
                <a:cxn ang="0">
                  <a:pos x="2" y="118"/>
                </a:cxn>
                <a:cxn ang="0">
                  <a:pos x="10" y="151"/>
                </a:cxn>
                <a:cxn ang="0">
                  <a:pos x="40" y="124"/>
                </a:cxn>
                <a:cxn ang="0">
                  <a:pos x="48" y="104"/>
                </a:cxn>
              </a:cxnLst>
              <a:rect l="0" t="0" r="r" b="b"/>
              <a:pathLst>
                <a:path w="168" h="151">
                  <a:moveTo>
                    <a:pt x="48" y="104"/>
                  </a:moveTo>
                  <a:lnTo>
                    <a:pt x="58" y="114"/>
                  </a:lnTo>
                  <a:lnTo>
                    <a:pt x="91" y="100"/>
                  </a:lnTo>
                  <a:lnTo>
                    <a:pt x="101" y="119"/>
                  </a:lnTo>
                  <a:lnTo>
                    <a:pt x="112" y="115"/>
                  </a:lnTo>
                  <a:lnTo>
                    <a:pt x="126" y="101"/>
                  </a:lnTo>
                  <a:lnTo>
                    <a:pt x="144" y="101"/>
                  </a:lnTo>
                  <a:lnTo>
                    <a:pt x="152" y="107"/>
                  </a:lnTo>
                  <a:lnTo>
                    <a:pt x="152" y="88"/>
                  </a:lnTo>
                  <a:lnTo>
                    <a:pt x="152" y="78"/>
                  </a:lnTo>
                  <a:lnTo>
                    <a:pt x="158" y="73"/>
                  </a:lnTo>
                  <a:lnTo>
                    <a:pt x="168" y="63"/>
                  </a:lnTo>
                  <a:lnTo>
                    <a:pt x="158" y="43"/>
                  </a:lnTo>
                  <a:lnTo>
                    <a:pt x="40" y="0"/>
                  </a:lnTo>
                  <a:lnTo>
                    <a:pt x="35" y="3"/>
                  </a:lnTo>
                  <a:lnTo>
                    <a:pt x="21" y="19"/>
                  </a:lnTo>
                  <a:lnTo>
                    <a:pt x="21" y="29"/>
                  </a:lnTo>
                  <a:lnTo>
                    <a:pt x="20" y="54"/>
                  </a:lnTo>
                  <a:lnTo>
                    <a:pt x="2" y="73"/>
                  </a:lnTo>
                  <a:lnTo>
                    <a:pt x="0" y="75"/>
                  </a:lnTo>
                  <a:lnTo>
                    <a:pt x="0" y="83"/>
                  </a:lnTo>
                  <a:lnTo>
                    <a:pt x="11" y="94"/>
                  </a:lnTo>
                  <a:lnTo>
                    <a:pt x="11" y="112"/>
                  </a:lnTo>
                  <a:lnTo>
                    <a:pt x="2" y="118"/>
                  </a:lnTo>
                  <a:lnTo>
                    <a:pt x="10" y="151"/>
                  </a:lnTo>
                  <a:lnTo>
                    <a:pt x="40" y="124"/>
                  </a:lnTo>
                  <a:lnTo>
                    <a:pt x="48" y="104"/>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31" name="Freeform 1393"/>
            <p:cNvSpPr>
              <a:spLocks/>
            </p:cNvSpPr>
            <p:nvPr/>
          </p:nvSpPr>
          <p:spPr bwMode="auto">
            <a:xfrm>
              <a:off x="242" y="-1153"/>
              <a:ext cx="171" cy="235"/>
            </a:xfrm>
            <a:custGeom>
              <a:avLst/>
              <a:gdLst/>
              <a:ahLst/>
              <a:cxnLst>
                <a:cxn ang="0">
                  <a:pos x="70" y="18"/>
                </a:cxn>
                <a:cxn ang="0">
                  <a:pos x="52" y="37"/>
                </a:cxn>
                <a:cxn ang="0">
                  <a:pos x="42" y="61"/>
                </a:cxn>
                <a:cxn ang="0">
                  <a:pos x="4" y="85"/>
                </a:cxn>
                <a:cxn ang="0">
                  <a:pos x="0" y="116"/>
                </a:cxn>
                <a:cxn ang="0">
                  <a:pos x="0" y="120"/>
                </a:cxn>
                <a:cxn ang="0">
                  <a:pos x="4" y="120"/>
                </a:cxn>
                <a:cxn ang="0">
                  <a:pos x="14" y="136"/>
                </a:cxn>
                <a:cxn ang="0">
                  <a:pos x="24" y="154"/>
                </a:cxn>
                <a:cxn ang="0">
                  <a:pos x="33" y="160"/>
                </a:cxn>
                <a:cxn ang="0">
                  <a:pos x="70" y="180"/>
                </a:cxn>
                <a:cxn ang="0">
                  <a:pos x="77" y="180"/>
                </a:cxn>
                <a:cxn ang="0">
                  <a:pos x="100" y="184"/>
                </a:cxn>
                <a:cxn ang="0">
                  <a:pos x="109" y="191"/>
                </a:cxn>
                <a:cxn ang="0">
                  <a:pos x="109" y="210"/>
                </a:cxn>
                <a:cxn ang="0">
                  <a:pos x="109" y="224"/>
                </a:cxn>
                <a:cxn ang="0">
                  <a:pos x="114" y="235"/>
                </a:cxn>
                <a:cxn ang="0">
                  <a:pos x="121" y="220"/>
                </a:cxn>
                <a:cxn ang="0">
                  <a:pos x="134" y="200"/>
                </a:cxn>
                <a:cxn ang="0">
                  <a:pos x="134" y="180"/>
                </a:cxn>
                <a:cxn ang="0">
                  <a:pos x="150" y="154"/>
                </a:cxn>
                <a:cxn ang="0">
                  <a:pos x="158" y="135"/>
                </a:cxn>
                <a:cxn ang="0">
                  <a:pos x="171" y="115"/>
                </a:cxn>
                <a:cxn ang="0">
                  <a:pos x="158" y="102"/>
                </a:cxn>
                <a:cxn ang="0">
                  <a:pos x="158" y="64"/>
                </a:cxn>
                <a:cxn ang="0">
                  <a:pos x="107" y="0"/>
                </a:cxn>
                <a:cxn ang="0">
                  <a:pos x="91" y="4"/>
                </a:cxn>
                <a:cxn ang="0">
                  <a:pos x="91" y="6"/>
                </a:cxn>
                <a:cxn ang="0">
                  <a:pos x="70" y="18"/>
                </a:cxn>
              </a:cxnLst>
              <a:rect l="0" t="0" r="r" b="b"/>
              <a:pathLst>
                <a:path w="171" h="235">
                  <a:moveTo>
                    <a:pt x="70" y="18"/>
                  </a:moveTo>
                  <a:lnTo>
                    <a:pt x="52" y="37"/>
                  </a:lnTo>
                  <a:lnTo>
                    <a:pt x="42" y="61"/>
                  </a:lnTo>
                  <a:lnTo>
                    <a:pt x="4" y="85"/>
                  </a:lnTo>
                  <a:lnTo>
                    <a:pt x="0" y="116"/>
                  </a:lnTo>
                  <a:lnTo>
                    <a:pt x="0" y="120"/>
                  </a:lnTo>
                  <a:lnTo>
                    <a:pt x="4" y="120"/>
                  </a:lnTo>
                  <a:lnTo>
                    <a:pt x="14" y="136"/>
                  </a:lnTo>
                  <a:lnTo>
                    <a:pt x="24" y="154"/>
                  </a:lnTo>
                  <a:lnTo>
                    <a:pt x="33" y="160"/>
                  </a:lnTo>
                  <a:lnTo>
                    <a:pt x="70" y="180"/>
                  </a:lnTo>
                  <a:lnTo>
                    <a:pt x="77" y="180"/>
                  </a:lnTo>
                  <a:lnTo>
                    <a:pt x="100" y="184"/>
                  </a:lnTo>
                  <a:lnTo>
                    <a:pt x="109" y="191"/>
                  </a:lnTo>
                  <a:lnTo>
                    <a:pt x="109" y="210"/>
                  </a:lnTo>
                  <a:lnTo>
                    <a:pt x="109" y="224"/>
                  </a:lnTo>
                  <a:lnTo>
                    <a:pt x="114" y="235"/>
                  </a:lnTo>
                  <a:lnTo>
                    <a:pt x="121" y="220"/>
                  </a:lnTo>
                  <a:lnTo>
                    <a:pt x="134" y="200"/>
                  </a:lnTo>
                  <a:lnTo>
                    <a:pt x="134" y="180"/>
                  </a:lnTo>
                  <a:lnTo>
                    <a:pt x="150" y="154"/>
                  </a:lnTo>
                  <a:lnTo>
                    <a:pt x="158" y="135"/>
                  </a:lnTo>
                  <a:lnTo>
                    <a:pt x="171" y="115"/>
                  </a:lnTo>
                  <a:lnTo>
                    <a:pt x="158" y="102"/>
                  </a:lnTo>
                  <a:lnTo>
                    <a:pt x="158" y="64"/>
                  </a:lnTo>
                  <a:lnTo>
                    <a:pt x="107" y="0"/>
                  </a:lnTo>
                  <a:lnTo>
                    <a:pt x="91" y="4"/>
                  </a:lnTo>
                  <a:lnTo>
                    <a:pt x="91" y="6"/>
                  </a:lnTo>
                  <a:lnTo>
                    <a:pt x="70" y="1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32" name="Freeform 1394"/>
            <p:cNvSpPr>
              <a:spLocks/>
            </p:cNvSpPr>
            <p:nvPr/>
          </p:nvSpPr>
          <p:spPr bwMode="auto">
            <a:xfrm>
              <a:off x="242" y="-1153"/>
              <a:ext cx="171" cy="235"/>
            </a:xfrm>
            <a:custGeom>
              <a:avLst/>
              <a:gdLst/>
              <a:ahLst/>
              <a:cxnLst>
                <a:cxn ang="0">
                  <a:pos x="70" y="18"/>
                </a:cxn>
                <a:cxn ang="0">
                  <a:pos x="52" y="37"/>
                </a:cxn>
                <a:cxn ang="0">
                  <a:pos x="42" y="61"/>
                </a:cxn>
                <a:cxn ang="0">
                  <a:pos x="4" y="85"/>
                </a:cxn>
                <a:cxn ang="0">
                  <a:pos x="0" y="116"/>
                </a:cxn>
                <a:cxn ang="0">
                  <a:pos x="0" y="120"/>
                </a:cxn>
                <a:cxn ang="0">
                  <a:pos x="4" y="120"/>
                </a:cxn>
                <a:cxn ang="0">
                  <a:pos x="14" y="136"/>
                </a:cxn>
                <a:cxn ang="0">
                  <a:pos x="24" y="154"/>
                </a:cxn>
                <a:cxn ang="0">
                  <a:pos x="33" y="160"/>
                </a:cxn>
                <a:cxn ang="0">
                  <a:pos x="70" y="180"/>
                </a:cxn>
                <a:cxn ang="0">
                  <a:pos x="77" y="180"/>
                </a:cxn>
                <a:cxn ang="0">
                  <a:pos x="100" y="184"/>
                </a:cxn>
                <a:cxn ang="0">
                  <a:pos x="109" y="191"/>
                </a:cxn>
                <a:cxn ang="0">
                  <a:pos x="109" y="210"/>
                </a:cxn>
                <a:cxn ang="0">
                  <a:pos x="109" y="224"/>
                </a:cxn>
                <a:cxn ang="0">
                  <a:pos x="114" y="235"/>
                </a:cxn>
                <a:cxn ang="0">
                  <a:pos x="121" y="220"/>
                </a:cxn>
                <a:cxn ang="0">
                  <a:pos x="134" y="200"/>
                </a:cxn>
                <a:cxn ang="0">
                  <a:pos x="134" y="180"/>
                </a:cxn>
                <a:cxn ang="0">
                  <a:pos x="150" y="154"/>
                </a:cxn>
                <a:cxn ang="0">
                  <a:pos x="158" y="135"/>
                </a:cxn>
                <a:cxn ang="0">
                  <a:pos x="171" y="115"/>
                </a:cxn>
                <a:cxn ang="0">
                  <a:pos x="158" y="102"/>
                </a:cxn>
                <a:cxn ang="0">
                  <a:pos x="158" y="64"/>
                </a:cxn>
                <a:cxn ang="0">
                  <a:pos x="107" y="0"/>
                </a:cxn>
                <a:cxn ang="0">
                  <a:pos x="91" y="4"/>
                </a:cxn>
                <a:cxn ang="0">
                  <a:pos x="91" y="6"/>
                </a:cxn>
                <a:cxn ang="0">
                  <a:pos x="70" y="18"/>
                </a:cxn>
              </a:cxnLst>
              <a:rect l="0" t="0" r="r" b="b"/>
              <a:pathLst>
                <a:path w="171" h="235">
                  <a:moveTo>
                    <a:pt x="70" y="18"/>
                  </a:moveTo>
                  <a:lnTo>
                    <a:pt x="52" y="37"/>
                  </a:lnTo>
                  <a:lnTo>
                    <a:pt x="42" y="61"/>
                  </a:lnTo>
                  <a:lnTo>
                    <a:pt x="4" y="85"/>
                  </a:lnTo>
                  <a:lnTo>
                    <a:pt x="0" y="116"/>
                  </a:lnTo>
                  <a:lnTo>
                    <a:pt x="0" y="120"/>
                  </a:lnTo>
                  <a:lnTo>
                    <a:pt x="4" y="120"/>
                  </a:lnTo>
                  <a:lnTo>
                    <a:pt x="14" y="136"/>
                  </a:lnTo>
                  <a:lnTo>
                    <a:pt x="24" y="154"/>
                  </a:lnTo>
                  <a:lnTo>
                    <a:pt x="33" y="160"/>
                  </a:lnTo>
                  <a:lnTo>
                    <a:pt x="70" y="180"/>
                  </a:lnTo>
                  <a:lnTo>
                    <a:pt x="77" y="180"/>
                  </a:lnTo>
                  <a:lnTo>
                    <a:pt x="100" y="184"/>
                  </a:lnTo>
                  <a:lnTo>
                    <a:pt x="109" y="191"/>
                  </a:lnTo>
                  <a:lnTo>
                    <a:pt x="109" y="210"/>
                  </a:lnTo>
                  <a:lnTo>
                    <a:pt x="109" y="224"/>
                  </a:lnTo>
                  <a:lnTo>
                    <a:pt x="114" y="235"/>
                  </a:lnTo>
                  <a:lnTo>
                    <a:pt x="121" y="220"/>
                  </a:lnTo>
                  <a:lnTo>
                    <a:pt x="134" y="200"/>
                  </a:lnTo>
                  <a:lnTo>
                    <a:pt x="134" y="180"/>
                  </a:lnTo>
                  <a:lnTo>
                    <a:pt x="150" y="154"/>
                  </a:lnTo>
                  <a:lnTo>
                    <a:pt x="158" y="135"/>
                  </a:lnTo>
                  <a:lnTo>
                    <a:pt x="171" y="115"/>
                  </a:lnTo>
                  <a:lnTo>
                    <a:pt x="158" y="102"/>
                  </a:lnTo>
                  <a:lnTo>
                    <a:pt x="158" y="64"/>
                  </a:lnTo>
                  <a:lnTo>
                    <a:pt x="107" y="0"/>
                  </a:lnTo>
                  <a:lnTo>
                    <a:pt x="91" y="4"/>
                  </a:lnTo>
                  <a:lnTo>
                    <a:pt x="91" y="6"/>
                  </a:lnTo>
                  <a:lnTo>
                    <a:pt x="70" y="18"/>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633" name="Freeform 1396"/>
          <p:cNvSpPr>
            <a:spLocks/>
          </p:cNvSpPr>
          <p:nvPr/>
        </p:nvSpPr>
        <p:spPr bwMode="auto">
          <a:xfrm>
            <a:off x="6019781" y="2258618"/>
            <a:ext cx="110098" cy="244374"/>
          </a:xfrm>
          <a:custGeom>
            <a:avLst/>
            <a:gdLst/>
            <a:ahLst/>
            <a:cxnLst>
              <a:cxn ang="0">
                <a:pos x="46" y="290"/>
              </a:cxn>
              <a:cxn ang="0">
                <a:pos x="77" y="244"/>
              </a:cxn>
              <a:cxn ang="0">
                <a:pos x="99" y="224"/>
              </a:cxn>
              <a:cxn ang="0">
                <a:pos x="68" y="201"/>
              </a:cxn>
              <a:cxn ang="0">
                <a:pos x="56" y="191"/>
              </a:cxn>
              <a:cxn ang="0">
                <a:pos x="36" y="165"/>
              </a:cxn>
              <a:cxn ang="0">
                <a:pos x="13" y="159"/>
              </a:cxn>
              <a:cxn ang="0">
                <a:pos x="16" y="117"/>
              </a:cxn>
              <a:cxn ang="0">
                <a:pos x="3" y="87"/>
              </a:cxn>
              <a:cxn ang="0">
                <a:pos x="6" y="77"/>
              </a:cxn>
              <a:cxn ang="0">
                <a:pos x="27" y="30"/>
              </a:cxn>
              <a:cxn ang="0">
                <a:pos x="42" y="3"/>
              </a:cxn>
              <a:cxn ang="0">
                <a:pos x="174" y="45"/>
              </a:cxn>
              <a:cxn ang="0">
                <a:pos x="174" y="77"/>
              </a:cxn>
              <a:cxn ang="0">
                <a:pos x="166" y="92"/>
              </a:cxn>
              <a:cxn ang="0">
                <a:pos x="160" y="117"/>
              </a:cxn>
              <a:cxn ang="0">
                <a:pos x="142" y="144"/>
              </a:cxn>
              <a:cxn ang="0">
                <a:pos x="150" y="155"/>
              </a:cxn>
              <a:cxn ang="0">
                <a:pos x="163" y="159"/>
              </a:cxn>
              <a:cxn ang="0">
                <a:pos x="189" y="144"/>
              </a:cxn>
              <a:cxn ang="0">
                <a:pos x="205" y="211"/>
              </a:cxn>
              <a:cxn ang="0">
                <a:pos x="214" y="290"/>
              </a:cxn>
              <a:cxn ang="0">
                <a:pos x="191" y="335"/>
              </a:cxn>
              <a:cxn ang="0">
                <a:pos x="163" y="387"/>
              </a:cxn>
              <a:cxn ang="0">
                <a:pos x="145" y="435"/>
              </a:cxn>
              <a:cxn ang="0">
                <a:pos x="125" y="471"/>
              </a:cxn>
              <a:cxn ang="0">
                <a:pos x="119" y="445"/>
              </a:cxn>
              <a:cxn ang="0">
                <a:pos x="108" y="419"/>
              </a:cxn>
              <a:cxn ang="0">
                <a:pos x="77" y="415"/>
              </a:cxn>
              <a:cxn ang="0">
                <a:pos x="27" y="387"/>
              </a:cxn>
              <a:cxn ang="0">
                <a:pos x="6" y="352"/>
              </a:cxn>
              <a:cxn ang="0">
                <a:pos x="0" y="348"/>
              </a:cxn>
            </a:cxnLst>
            <a:rect l="0" t="0" r="r" b="b"/>
            <a:pathLst>
              <a:path w="214" h="471">
                <a:moveTo>
                  <a:pt x="6" y="315"/>
                </a:moveTo>
                <a:lnTo>
                  <a:pt x="46" y="290"/>
                </a:lnTo>
                <a:lnTo>
                  <a:pt x="56" y="264"/>
                </a:lnTo>
                <a:lnTo>
                  <a:pt x="77" y="244"/>
                </a:lnTo>
                <a:lnTo>
                  <a:pt x="99" y="231"/>
                </a:lnTo>
                <a:lnTo>
                  <a:pt x="99" y="224"/>
                </a:lnTo>
                <a:lnTo>
                  <a:pt x="79" y="211"/>
                </a:lnTo>
                <a:lnTo>
                  <a:pt x="68" y="201"/>
                </a:lnTo>
                <a:lnTo>
                  <a:pt x="58" y="196"/>
                </a:lnTo>
                <a:lnTo>
                  <a:pt x="56" y="191"/>
                </a:lnTo>
                <a:lnTo>
                  <a:pt x="37" y="186"/>
                </a:lnTo>
                <a:lnTo>
                  <a:pt x="36" y="165"/>
                </a:lnTo>
                <a:lnTo>
                  <a:pt x="13" y="162"/>
                </a:lnTo>
                <a:lnTo>
                  <a:pt x="13" y="159"/>
                </a:lnTo>
                <a:lnTo>
                  <a:pt x="6" y="124"/>
                </a:lnTo>
                <a:lnTo>
                  <a:pt x="16" y="117"/>
                </a:lnTo>
                <a:lnTo>
                  <a:pt x="16" y="98"/>
                </a:lnTo>
                <a:lnTo>
                  <a:pt x="3" y="87"/>
                </a:lnTo>
                <a:lnTo>
                  <a:pt x="3" y="78"/>
                </a:lnTo>
                <a:lnTo>
                  <a:pt x="6" y="77"/>
                </a:lnTo>
                <a:lnTo>
                  <a:pt x="24" y="58"/>
                </a:lnTo>
                <a:lnTo>
                  <a:pt x="27" y="30"/>
                </a:lnTo>
                <a:lnTo>
                  <a:pt x="27" y="20"/>
                </a:lnTo>
                <a:lnTo>
                  <a:pt x="42" y="3"/>
                </a:lnTo>
                <a:lnTo>
                  <a:pt x="47" y="0"/>
                </a:lnTo>
                <a:lnTo>
                  <a:pt x="174" y="45"/>
                </a:lnTo>
                <a:lnTo>
                  <a:pt x="184" y="65"/>
                </a:lnTo>
                <a:lnTo>
                  <a:pt x="174" y="77"/>
                </a:lnTo>
                <a:lnTo>
                  <a:pt x="166" y="82"/>
                </a:lnTo>
                <a:lnTo>
                  <a:pt x="166" y="92"/>
                </a:lnTo>
                <a:lnTo>
                  <a:pt x="166" y="117"/>
                </a:lnTo>
                <a:lnTo>
                  <a:pt x="160" y="117"/>
                </a:lnTo>
                <a:lnTo>
                  <a:pt x="150" y="120"/>
                </a:lnTo>
                <a:lnTo>
                  <a:pt x="142" y="144"/>
                </a:lnTo>
                <a:lnTo>
                  <a:pt x="142" y="155"/>
                </a:lnTo>
                <a:lnTo>
                  <a:pt x="150" y="155"/>
                </a:lnTo>
                <a:lnTo>
                  <a:pt x="153" y="155"/>
                </a:lnTo>
                <a:lnTo>
                  <a:pt x="163" y="159"/>
                </a:lnTo>
                <a:lnTo>
                  <a:pt x="166" y="155"/>
                </a:lnTo>
                <a:lnTo>
                  <a:pt x="189" y="144"/>
                </a:lnTo>
                <a:lnTo>
                  <a:pt x="202" y="162"/>
                </a:lnTo>
                <a:lnTo>
                  <a:pt x="205" y="211"/>
                </a:lnTo>
                <a:lnTo>
                  <a:pt x="214" y="273"/>
                </a:lnTo>
                <a:lnTo>
                  <a:pt x="214" y="290"/>
                </a:lnTo>
                <a:lnTo>
                  <a:pt x="202" y="311"/>
                </a:lnTo>
                <a:lnTo>
                  <a:pt x="191" y="335"/>
                </a:lnTo>
                <a:lnTo>
                  <a:pt x="171" y="367"/>
                </a:lnTo>
                <a:lnTo>
                  <a:pt x="163" y="387"/>
                </a:lnTo>
                <a:lnTo>
                  <a:pt x="145" y="415"/>
                </a:lnTo>
                <a:lnTo>
                  <a:pt x="145" y="435"/>
                </a:lnTo>
                <a:lnTo>
                  <a:pt x="131" y="455"/>
                </a:lnTo>
                <a:lnTo>
                  <a:pt x="125" y="471"/>
                </a:lnTo>
                <a:lnTo>
                  <a:pt x="119" y="459"/>
                </a:lnTo>
                <a:lnTo>
                  <a:pt x="119" y="445"/>
                </a:lnTo>
                <a:lnTo>
                  <a:pt x="119" y="425"/>
                </a:lnTo>
                <a:lnTo>
                  <a:pt x="108" y="419"/>
                </a:lnTo>
                <a:lnTo>
                  <a:pt x="83" y="415"/>
                </a:lnTo>
                <a:lnTo>
                  <a:pt x="77" y="415"/>
                </a:lnTo>
                <a:lnTo>
                  <a:pt x="37" y="393"/>
                </a:lnTo>
                <a:lnTo>
                  <a:pt x="27" y="387"/>
                </a:lnTo>
                <a:lnTo>
                  <a:pt x="16" y="368"/>
                </a:lnTo>
                <a:lnTo>
                  <a:pt x="6" y="352"/>
                </a:lnTo>
                <a:lnTo>
                  <a:pt x="0" y="352"/>
                </a:lnTo>
                <a:lnTo>
                  <a:pt x="0" y="348"/>
                </a:lnTo>
                <a:lnTo>
                  <a:pt x="6" y="315"/>
                </a:lnTo>
                <a:close/>
              </a:path>
            </a:pathLst>
          </a:custGeom>
          <a:solidFill>
            <a:srgbClr val="CCCCFF"/>
          </a:solidFill>
          <a:ln w="9525">
            <a:noFill/>
            <a:round/>
            <a:headEnd/>
            <a:tailEnd/>
          </a:ln>
          <a:effectLst/>
          <a:scene3d>
            <a:camera prst="orthographicFront">
              <a:rot lat="0" lon="0" rev="0"/>
            </a:camera>
            <a:lightRig rig="brightRoom" dir="t">
              <a:rot lat="0" lon="0" rev="600000"/>
            </a:lightRig>
          </a:scene3d>
          <a:sp3d prstMaterial="metal"/>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34" name="Freeform 1397"/>
          <p:cNvSpPr>
            <a:spLocks/>
          </p:cNvSpPr>
          <p:nvPr/>
        </p:nvSpPr>
        <p:spPr bwMode="auto">
          <a:xfrm>
            <a:off x="6019781" y="2258618"/>
            <a:ext cx="110098" cy="244374"/>
          </a:xfrm>
          <a:custGeom>
            <a:avLst/>
            <a:gdLst/>
            <a:ahLst/>
            <a:cxnLst>
              <a:cxn ang="0">
                <a:pos x="46" y="290"/>
              </a:cxn>
              <a:cxn ang="0">
                <a:pos x="77" y="244"/>
              </a:cxn>
              <a:cxn ang="0">
                <a:pos x="99" y="224"/>
              </a:cxn>
              <a:cxn ang="0">
                <a:pos x="68" y="201"/>
              </a:cxn>
              <a:cxn ang="0">
                <a:pos x="56" y="191"/>
              </a:cxn>
              <a:cxn ang="0">
                <a:pos x="36" y="165"/>
              </a:cxn>
              <a:cxn ang="0">
                <a:pos x="13" y="159"/>
              </a:cxn>
              <a:cxn ang="0">
                <a:pos x="16" y="117"/>
              </a:cxn>
              <a:cxn ang="0">
                <a:pos x="3" y="87"/>
              </a:cxn>
              <a:cxn ang="0">
                <a:pos x="6" y="77"/>
              </a:cxn>
              <a:cxn ang="0">
                <a:pos x="27" y="30"/>
              </a:cxn>
              <a:cxn ang="0">
                <a:pos x="42" y="3"/>
              </a:cxn>
              <a:cxn ang="0">
                <a:pos x="174" y="45"/>
              </a:cxn>
              <a:cxn ang="0">
                <a:pos x="174" y="77"/>
              </a:cxn>
              <a:cxn ang="0">
                <a:pos x="166" y="92"/>
              </a:cxn>
              <a:cxn ang="0">
                <a:pos x="160" y="117"/>
              </a:cxn>
              <a:cxn ang="0">
                <a:pos x="142" y="144"/>
              </a:cxn>
              <a:cxn ang="0">
                <a:pos x="150" y="155"/>
              </a:cxn>
              <a:cxn ang="0">
                <a:pos x="163" y="159"/>
              </a:cxn>
              <a:cxn ang="0">
                <a:pos x="189" y="144"/>
              </a:cxn>
              <a:cxn ang="0">
                <a:pos x="205" y="211"/>
              </a:cxn>
              <a:cxn ang="0">
                <a:pos x="214" y="290"/>
              </a:cxn>
              <a:cxn ang="0">
                <a:pos x="191" y="335"/>
              </a:cxn>
              <a:cxn ang="0">
                <a:pos x="163" y="387"/>
              </a:cxn>
              <a:cxn ang="0">
                <a:pos x="145" y="435"/>
              </a:cxn>
              <a:cxn ang="0">
                <a:pos x="125" y="471"/>
              </a:cxn>
              <a:cxn ang="0">
                <a:pos x="119" y="445"/>
              </a:cxn>
              <a:cxn ang="0">
                <a:pos x="108" y="419"/>
              </a:cxn>
              <a:cxn ang="0">
                <a:pos x="77" y="415"/>
              </a:cxn>
              <a:cxn ang="0">
                <a:pos x="27" y="387"/>
              </a:cxn>
              <a:cxn ang="0">
                <a:pos x="6" y="352"/>
              </a:cxn>
              <a:cxn ang="0">
                <a:pos x="0" y="348"/>
              </a:cxn>
            </a:cxnLst>
            <a:rect l="0" t="0" r="r" b="b"/>
            <a:pathLst>
              <a:path w="214" h="471">
                <a:moveTo>
                  <a:pt x="6" y="315"/>
                </a:moveTo>
                <a:lnTo>
                  <a:pt x="46" y="290"/>
                </a:lnTo>
                <a:lnTo>
                  <a:pt x="56" y="264"/>
                </a:lnTo>
                <a:lnTo>
                  <a:pt x="77" y="244"/>
                </a:lnTo>
                <a:lnTo>
                  <a:pt x="99" y="231"/>
                </a:lnTo>
                <a:lnTo>
                  <a:pt x="99" y="224"/>
                </a:lnTo>
                <a:lnTo>
                  <a:pt x="79" y="211"/>
                </a:lnTo>
                <a:lnTo>
                  <a:pt x="68" y="201"/>
                </a:lnTo>
                <a:lnTo>
                  <a:pt x="58" y="196"/>
                </a:lnTo>
                <a:lnTo>
                  <a:pt x="56" y="191"/>
                </a:lnTo>
                <a:lnTo>
                  <a:pt x="37" y="186"/>
                </a:lnTo>
                <a:lnTo>
                  <a:pt x="36" y="165"/>
                </a:lnTo>
                <a:lnTo>
                  <a:pt x="13" y="162"/>
                </a:lnTo>
                <a:lnTo>
                  <a:pt x="13" y="159"/>
                </a:lnTo>
                <a:lnTo>
                  <a:pt x="6" y="124"/>
                </a:lnTo>
                <a:lnTo>
                  <a:pt x="16" y="117"/>
                </a:lnTo>
                <a:lnTo>
                  <a:pt x="16" y="98"/>
                </a:lnTo>
                <a:lnTo>
                  <a:pt x="3" y="87"/>
                </a:lnTo>
                <a:lnTo>
                  <a:pt x="3" y="78"/>
                </a:lnTo>
                <a:lnTo>
                  <a:pt x="6" y="77"/>
                </a:lnTo>
                <a:lnTo>
                  <a:pt x="24" y="58"/>
                </a:lnTo>
                <a:lnTo>
                  <a:pt x="27" y="30"/>
                </a:lnTo>
                <a:lnTo>
                  <a:pt x="27" y="20"/>
                </a:lnTo>
                <a:lnTo>
                  <a:pt x="42" y="3"/>
                </a:lnTo>
                <a:lnTo>
                  <a:pt x="47" y="0"/>
                </a:lnTo>
                <a:lnTo>
                  <a:pt x="174" y="45"/>
                </a:lnTo>
                <a:lnTo>
                  <a:pt x="184" y="65"/>
                </a:lnTo>
                <a:lnTo>
                  <a:pt x="174" y="77"/>
                </a:lnTo>
                <a:lnTo>
                  <a:pt x="166" y="82"/>
                </a:lnTo>
                <a:lnTo>
                  <a:pt x="166" y="92"/>
                </a:lnTo>
                <a:lnTo>
                  <a:pt x="166" y="117"/>
                </a:lnTo>
                <a:lnTo>
                  <a:pt x="160" y="117"/>
                </a:lnTo>
                <a:lnTo>
                  <a:pt x="150" y="120"/>
                </a:lnTo>
                <a:lnTo>
                  <a:pt x="142" y="144"/>
                </a:lnTo>
                <a:lnTo>
                  <a:pt x="142" y="155"/>
                </a:lnTo>
                <a:lnTo>
                  <a:pt x="150" y="155"/>
                </a:lnTo>
                <a:lnTo>
                  <a:pt x="153" y="155"/>
                </a:lnTo>
                <a:lnTo>
                  <a:pt x="163" y="159"/>
                </a:lnTo>
                <a:lnTo>
                  <a:pt x="166" y="155"/>
                </a:lnTo>
                <a:lnTo>
                  <a:pt x="189" y="144"/>
                </a:lnTo>
                <a:lnTo>
                  <a:pt x="202" y="162"/>
                </a:lnTo>
                <a:lnTo>
                  <a:pt x="205" y="211"/>
                </a:lnTo>
                <a:lnTo>
                  <a:pt x="214" y="273"/>
                </a:lnTo>
                <a:lnTo>
                  <a:pt x="214" y="290"/>
                </a:lnTo>
                <a:lnTo>
                  <a:pt x="202" y="311"/>
                </a:lnTo>
                <a:lnTo>
                  <a:pt x="191" y="335"/>
                </a:lnTo>
                <a:lnTo>
                  <a:pt x="171" y="367"/>
                </a:lnTo>
                <a:lnTo>
                  <a:pt x="163" y="387"/>
                </a:lnTo>
                <a:lnTo>
                  <a:pt x="145" y="415"/>
                </a:lnTo>
                <a:lnTo>
                  <a:pt x="145" y="435"/>
                </a:lnTo>
                <a:lnTo>
                  <a:pt x="131" y="455"/>
                </a:lnTo>
                <a:lnTo>
                  <a:pt x="125" y="471"/>
                </a:lnTo>
                <a:lnTo>
                  <a:pt x="119" y="459"/>
                </a:lnTo>
                <a:lnTo>
                  <a:pt x="119" y="445"/>
                </a:lnTo>
                <a:lnTo>
                  <a:pt x="119" y="425"/>
                </a:lnTo>
                <a:lnTo>
                  <a:pt x="108" y="419"/>
                </a:lnTo>
                <a:lnTo>
                  <a:pt x="83" y="415"/>
                </a:lnTo>
                <a:lnTo>
                  <a:pt x="77" y="415"/>
                </a:lnTo>
                <a:lnTo>
                  <a:pt x="37" y="393"/>
                </a:lnTo>
                <a:lnTo>
                  <a:pt x="27" y="387"/>
                </a:lnTo>
                <a:lnTo>
                  <a:pt x="16" y="368"/>
                </a:lnTo>
                <a:lnTo>
                  <a:pt x="6" y="352"/>
                </a:lnTo>
                <a:lnTo>
                  <a:pt x="0" y="352"/>
                </a:lnTo>
                <a:lnTo>
                  <a:pt x="0" y="348"/>
                </a:lnTo>
                <a:lnTo>
                  <a:pt x="6" y="315"/>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35" name="Freeform 1398"/>
          <p:cNvSpPr>
            <a:spLocks/>
          </p:cNvSpPr>
          <p:nvPr/>
        </p:nvSpPr>
        <p:spPr bwMode="auto">
          <a:xfrm>
            <a:off x="6232773" y="2144472"/>
            <a:ext cx="72541" cy="75233"/>
          </a:xfrm>
          <a:custGeom>
            <a:avLst/>
            <a:gdLst/>
            <a:ahLst/>
            <a:cxnLst>
              <a:cxn ang="0">
                <a:pos x="0" y="11"/>
              </a:cxn>
              <a:cxn ang="0">
                <a:pos x="58" y="0"/>
              </a:cxn>
              <a:cxn ang="0">
                <a:pos x="63" y="16"/>
              </a:cxn>
              <a:cxn ang="0">
                <a:pos x="73" y="21"/>
              </a:cxn>
              <a:cxn ang="0">
                <a:pos x="80" y="41"/>
              </a:cxn>
              <a:cxn ang="0">
                <a:pos x="106" y="44"/>
              </a:cxn>
              <a:cxn ang="0">
                <a:pos x="106" y="47"/>
              </a:cxn>
              <a:cxn ang="0">
                <a:pos x="119" y="58"/>
              </a:cxn>
              <a:cxn ang="0">
                <a:pos x="119" y="61"/>
              </a:cxn>
              <a:cxn ang="0">
                <a:pos x="128" y="61"/>
              </a:cxn>
              <a:cxn ang="0">
                <a:pos x="128" y="68"/>
              </a:cxn>
              <a:cxn ang="0">
                <a:pos x="141" y="83"/>
              </a:cxn>
              <a:cxn ang="0">
                <a:pos x="123" y="84"/>
              </a:cxn>
              <a:cxn ang="0">
                <a:pos x="116" y="93"/>
              </a:cxn>
              <a:cxn ang="0">
                <a:pos x="109" y="93"/>
              </a:cxn>
              <a:cxn ang="0">
                <a:pos x="109" y="104"/>
              </a:cxn>
              <a:cxn ang="0">
                <a:pos x="101" y="104"/>
              </a:cxn>
              <a:cxn ang="0">
                <a:pos x="95" y="99"/>
              </a:cxn>
              <a:cxn ang="0">
                <a:pos x="95" y="78"/>
              </a:cxn>
              <a:cxn ang="0">
                <a:pos x="95" y="64"/>
              </a:cxn>
              <a:cxn ang="0">
                <a:pos x="86" y="61"/>
              </a:cxn>
              <a:cxn ang="0">
                <a:pos x="76" y="73"/>
              </a:cxn>
              <a:cxn ang="0">
                <a:pos x="76" y="93"/>
              </a:cxn>
              <a:cxn ang="0">
                <a:pos x="85" y="99"/>
              </a:cxn>
              <a:cxn ang="0">
                <a:pos x="85" y="109"/>
              </a:cxn>
              <a:cxn ang="0">
                <a:pos x="63" y="126"/>
              </a:cxn>
              <a:cxn ang="0">
                <a:pos x="36" y="145"/>
              </a:cxn>
              <a:cxn ang="0">
                <a:pos x="30" y="145"/>
              </a:cxn>
              <a:cxn ang="0">
                <a:pos x="30" y="141"/>
              </a:cxn>
              <a:cxn ang="0">
                <a:pos x="30" y="133"/>
              </a:cxn>
              <a:cxn ang="0">
                <a:pos x="30" y="126"/>
              </a:cxn>
              <a:cxn ang="0">
                <a:pos x="31" y="119"/>
              </a:cxn>
              <a:cxn ang="0">
                <a:pos x="0" y="11"/>
              </a:cxn>
            </a:cxnLst>
            <a:rect l="0" t="0" r="r" b="b"/>
            <a:pathLst>
              <a:path w="141" h="145">
                <a:moveTo>
                  <a:pt x="0" y="11"/>
                </a:moveTo>
                <a:lnTo>
                  <a:pt x="58" y="0"/>
                </a:lnTo>
                <a:lnTo>
                  <a:pt x="63" y="16"/>
                </a:lnTo>
                <a:lnTo>
                  <a:pt x="73" y="21"/>
                </a:lnTo>
                <a:lnTo>
                  <a:pt x="80" y="41"/>
                </a:lnTo>
                <a:lnTo>
                  <a:pt x="106" y="44"/>
                </a:lnTo>
                <a:lnTo>
                  <a:pt x="106" y="47"/>
                </a:lnTo>
                <a:lnTo>
                  <a:pt x="119" y="58"/>
                </a:lnTo>
                <a:lnTo>
                  <a:pt x="119" y="61"/>
                </a:lnTo>
                <a:lnTo>
                  <a:pt x="128" y="61"/>
                </a:lnTo>
                <a:lnTo>
                  <a:pt x="128" y="68"/>
                </a:lnTo>
                <a:lnTo>
                  <a:pt x="141" y="83"/>
                </a:lnTo>
                <a:lnTo>
                  <a:pt x="123" y="84"/>
                </a:lnTo>
                <a:lnTo>
                  <a:pt x="116" y="93"/>
                </a:lnTo>
                <a:lnTo>
                  <a:pt x="109" y="93"/>
                </a:lnTo>
                <a:lnTo>
                  <a:pt x="109" y="104"/>
                </a:lnTo>
                <a:lnTo>
                  <a:pt x="101" y="104"/>
                </a:lnTo>
                <a:lnTo>
                  <a:pt x="95" y="99"/>
                </a:lnTo>
                <a:lnTo>
                  <a:pt x="95" y="78"/>
                </a:lnTo>
                <a:lnTo>
                  <a:pt x="95" y="64"/>
                </a:lnTo>
                <a:lnTo>
                  <a:pt x="86" y="61"/>
                </a:lnTo>
                <a:lnTo>
                  <a:pt x="76" y="73"/>
                </a:lnTo>
                <a:lnTo>
                  <a:pt x="76" y="93"/>
                </a:lnTo>
                <a:lnTo>
                  <a:pt x="85" y="99"/>
                </a:lnTo>
                <a:lnTo>
                  <a:pt x="85" y="109"/>
                </a:lnTo>
                <a:lnTo>
                  <a:pt x="63" y="126"/>
                </a:lnTo>
                <a:lnTo>
                  <a:pt x="36" y="145"/>
                </a:lnTo>
                <a:lnTo>
                  <a:pt x="30" y="145"/>
                </a:lnTo>
                <a:lnTo>
                  <a:pt x="30" y="141"/>
                </a:lnTo>
                <a:lnTo>
                  <a:pt x="30" y="133"/>
                </a:lnTo>
                <a:lnTo>
                  <a:pt x="30" y="126"/>
                </a:lnTo>
                <a:lnTo>
                  <a:pt x="31" y="119"/>
                </a:lnTo>
                <a:lnTo>
                  <a:pt x="0" y="1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36" name="Freeform 1399"/>
          <p:cNvSpPr>
            <a:spLocks/>
          </p:cNvSpPr>
          <p:nvPr/>
        </p:nvSpPr>
        <p:spPr bwMode="auto">
          <a:xfrm>
            <a:off x="6232773" y="2144472"/>
            <a:ext cx="72541" cy="75233"/>
          </a:xfrm>
          <a:custGeom>
            <a:avLst/>
            <a:gdLst/>
            <a:ahLst/>
            <a:cxnLst>
              <a:cxn ang="0">
                <a:pos x="0" y="11"/>
              </a:cxn>
              <a:cxn ang="0">
                <a:pos x="58" y="0"/>
              </a:cxn>
              <a:cxn ang="0">
                <a:pos x="63" y="16"/>
              </a:cxn>
              <a:cxn ang="0">
                <a:pos x="73" y="21"/>
              </a:cxn>
              <a:cxn ang="0">
                <a:pos x="80" y="41"/>
              </a:cxn>
              <a:cxn ang="0">
                <a:pos x="106" y="44"/>
              </a:cxn>
              <a:cxn ang="0">
                <a:pos x="106" y="47"/>
              </a:cxn>
              <a:cxn ang="0">
                <a:pos x="119" y="58"/>
              </a:cxn>
              <a:cxn ang="0">
                <a:pos x="119" y="61"/>
              </a:cxn>
              <a:cxn ang="0">
                <a:pos x="128" y="61"/>
              </a:cxn>
              <a:cxn ang="0">
                <a:pos x="128" y="68"/>
              </a:cxn>
              <a:cxn ang="0">
                <a:pos x="141" y="83"/>
              </a:cxn>
              <a:cxn ang="0">
                <a:pos x="123" y="84"/>
              </a:cxn>
              <a:cxn ang="0">
                <a:pos x="116" y="93"/>
              </a:cxn>
              <a:cxn ang="0">
                <a:pos x="109" y="93"/>
              </a:cxn>
              <a:cxn ang="0">
                <a:pos x="109" y="104"/>
              </a:cxn>
              <a:cxn ang="0">
                <a:pos x="101" y="104"/>
              </a:cxn>
              <a:cxn ang="0">
                <a:pos x="95" y="99"/>
              </a:cxn>
              <a:cxn ang="0">
                <a:pos x="95" y="78"/>
              </a:cxn>
              <a:cxn ang="0">
                <a:pos x="95" y="64"/>
              </a:cxn>
              <a:cxn ang="0">
                <a:pos x="86" y="61"/>
              </a:cxn>
              <a:cxn ang="0">
                <a:pos x="76" y="73"/>
              </a:cxn>
              <a:cxn ang="0">
                <a:pos x="76" y="93"/>
              </a:cxn>
              <a:cxn ang="0">
                <a:pos x="85" y="99"/>
              </a:cxn>
              <a:cxn ang="0">
                <a:pos x="85" y="109"/>
              </a:cxn>
              <a:cxn ang="0">
                <a:pos x="63" y="126"/>
              </a:cxn>
              <a:cxn ang="0">
                <a:pos x="36" y="145"/>
              </a:cxn>
              <a:cxn ang="0">
                <a:pos x="30" y="145"/>
              </a:cxn>
              <a:cxn ang="0">
                <a:pos x="30" y="141"/>
              </a:cxn>
              <a:cxn ang="0">
                <a:pos x="30" y="133"/>
              </a:cxn>
              <a:cxn ang="0">
                <a:pos x="30" y="126"/>
              </a:cxn>
              <a:cxn ang="0">
                <a:pos x="31" y="119"/>
              </a:cxn>
              <a:cxn ang="0">
                <a:pos x="0" y="11"/>
              </a:cxn>
            </a:cxnLst>
            <a:rect l="0" t="0" r="r" b="b"/>
            <a:pathLst>
              <a:path w="141" h="145">
                <a:moveTo>
                  <a:pt x="0" y="11"/>
                </a:moveTo>
                <a:lnTo>
                  <a:pt x="58" y="0"/>
                </a:lnTo>
                <a:lnTo>
                  <a:pt x="63" y="16"/>
                </a:lnTo>
                <a:lnTo>
                  <a:pt x="73" y="21"/>
                </a:lnTo>
                <a:lnTo>
                  <a:pt x="80" y="41"/>
                </a:lnTo>
                <a:lnTo>
                  <a:pt x="106" y="44"/>
                </a:lnTo>
                <a:lnTo>
                  <a:pt x="106" y="47"/>
                </a:lnTo>
                <a:lnTo>
                  <a:pt x="119" y="58"/>
                </a:lnTo>
                <a:lnTo>
                  <a:pt x="119" y="61"/>
                </a:lnTo>
                <a:lnTo>
                  <a:pt x="128" y="61"/>
                </a:lnTo>
                <a:lnTo>
                  <a:pt x="128" y="68"/>
                </a:lnTo>
                <a:lnTo>
                  <a:pt x="141" y="83"/>
                </a:lnTo>
                <a:lnTo>
                  <a:pt x="123" y="84"/>
                </a:lnTo>
                <a:lnTo>
                  <a:pt x="116" y="93"/>
                </a:lnTo>
                <a:lnTo>
                  <a:pt x="109" y="93"/>
                </a:lnTo>
                <a:lnTo>
                  <a:pt x="109" y="104"/>
                </a:lnTo>
                <a:lnTo>
                  <a:pt x="101" y="104"/>
                </a:lnTo>
                <a:lnTo>
                  <a:pt x="95" y="99"/>
                </a:lnTo>
                <a:lnTo>
                  <a:pt x="95" y="78"/>
                </a:lnTo>
                <a:lnTo>
                  <a:pt x="95" y="64"/>
                </a:lnTo>
                <a:lnTo>
                  <a:pt x="86" y="61"/>
                </a:lnTo>
                <a:lnTo>
                  <a:pt x="76" y="73"/>
                </a:lnTo>
                <a:lnTo>
                  <a:pt x="76" y="93"/>
                </a:lnTo>
                <a:lnTo>
                  <a:pt x="85" y="99"/>
                </a:lnTo>
                <a:lnTo>
                  <a:pt x="85" y="109"/>
                </a:lnTo>
                <a:lnTo>
                  <a:pt x="63" y="126"/>
                </a:lnTo>
                <a:lnTo>
                  <a:pt x="36" y="145"/>
                </a:lnTo>
                <a:lnTo>
                  <a:pt x="30" y="145"/>
                </a:lnTo>
                <a:lnTo>
                  <a:pt x="30" y="141"/>
                </a:lnTo>
                <a:lnTo>
                  <a:pt x="30" y="133"/>
                </a:lnTo>
                <a:lnTo>
                  <a:pt x="30" y="126"/>
                </a:lnTo>
                <a:lnTo>
                  <a:pt x="31" y="119"/>
                </a:lnTo>
                <a:lnTo>
                  <a:pt x="0" y="1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37" name="Freeform 1400"/>
          <p:cNvSpPr>
            <a:spLocks/>
          </p:cNvSpPr>
          <p:nvPr/>
        </p:nvSpPr>
        <p:spPr bwMode="auto">
          <a:xfrm>
            <a:off x="6232773" y="2143955"/>
            <a:ext cx="72541" cy="75751"/>
          </a:xfrm>
          <a:custGeom>
            <a:avLst/>
            <a:gdLst/>
            <a:ahLst/>
            <a:cxnLst>
              <a:cxn ang="0">
                <a:pos x="0" y="10"/>
              </a:cxn>
              <a:cxn ang="0">
                <a:pos x="58" y="0"/>
              </a:cxn>
              <a:cxn ang="0">
                <a:pos x="63" y="16"/>
              </a:cxn>
              <a:cxn ang="0">
                <a:pos x="73" y="20"/>
              </a:cxn>
              <a:cxn ang="0">
                <a:pos x="80" y="40"/>
              </a:cxn>
              <a:cxn ang="0">
                <a:pos x="106" y="43"/>
              </a:cxn>
              <a:cxn ang="0">
                <a:pos x="106" y="48"/>
              </a:cxn>
              <a:cxn ang="0">
                <a:pos x="119" y="58"/>
              </a:cxn>
              <a:cxn ang="0">
                <a:pos x="119" y="62"/>
              </a:cxn>
              <a:cxn ang="0">
                <a:pos x="128" y="62"/>
              </a:cxn>
              <a:cxn ang="0">
                <a:pos x="128" y="68"/>
              </a:cxn>
              <a:cxn ang="0">
                <a:pos x="141" y="82"/>
              </a:cxn>
              <a:cxn ang="0">
                <a:pos x="123" y="85"/>
              </a:cxn>
              <a:cxn ang="0">
                <a:pos x="116" y="92"/>
              </a:cxn>
              <a:cxn ang="0">
                <a:pos x="109" y="92"/>
              </a:cxn>
              <a:cxn ang="0">
                <a:pos x="109" y="105"/>
              </a:cxn>
              <a:cxn ang="0">
                <a:pos x="101" y="105"/>
              </a:cxn>
              <a:cxn ang="0">
                <a:pos x="95" y="100"/>
              </a:cxn>
              <a:cxn ang="0">
                <a:pos x="95" y="78"/>
              </a:cxn>
              <a:cxn ang="0">
                <a:pos x="95" y="64"/>
              </a:cxn>
              <a:cxn ang="0">
                <a:pos x="86" y="62"/>
              </a:cxn>
              <a:cxn ang="0">
                <a:pos x="76" y="72"/>
              </a:cxn>
              <a:cxn ang="0">
                <a:pos x="76" y="92"/>
              </a:cxn>
              <a:cxn ang="0">
                <a:pos x="85" y="100"/>
              </a:cxn>
              <a:cxn ang="0">
                <a:pos x="85" y="110"/>
              </a:cxn>
              <a:cxn ang="0">
                <a:pos x="63" y="127"/>
              </a:cxn>
              <a:cxn ang="0">
                <a:pos x="36" y="146"/>
              </a:cxn>
              <a:cxn ang="0">
                <a:pos x="30" y="146"/>
              </a:cxn>
              <a:cxn ang="0">
                <a:pos x="30" y="142"/>
              </a:cxn>
              <a:cxn ang="0">
                <a:pos x="30" y="134"/>
              </a:cxn>
              <a:cxn ang="0">
                <a:pos x="30" y="127"/>
              </a:cxn>
              <a:cxn ang="0">
                <a:pos x="31" y="120"/>
              </a:cxn>
              <a:cxn ang="0">
                <a:pos x="0" y="10"/>
              </a:cxn>
            </a:cxnLst>
            <a:rect l="0" t="0" r="r" b="b"/>
            <a:pathLst>
              <a:path w="141" h="146">
                <a:moveTo>
                  <a:pt x="0" y="10"/>
                </a:moveTo>
                <a:lnTo>
                  <a:pt x="58" y="0"/>
                </a:lnTo>
                <a:lnTo>
                  <a:pt x="63" y="16"/>
                </a:lnTo>
                <a:lnTo>
                  <a:pt x="73" y="20"/>
                </a:lnTo>
                <a:lnTo>
                  <a:pt x="80" y="40"/>
                </a:lnTo>
                <a:lnTo>
                  <a:pt x="106" y="43"/>
                </a:lnTo>
                <a:lnTo>
                  <a:pt x="106" y="48"/>
                </a:lnTo>
                <a:lnTo>
                  <a:pt x="119" y="58"/>
                </a:lnTo>
                <a:lnTo>
                  <a:pt x="119" y="62"/>
                </a:lnTo>
                <a:lnTo>
                  <a:pt x="128" y="62"/>
                </a:lnTo>
                <a:lnTo>
                  <a:pt x="128" y="68"/>
                </a:lnTo>
                <a:lnTo>
                  <a:pt x="141" y="82"/>
                </a:lnTo>
                <a:lnTo>
                  <a:pt x="123" y="85"/>
                </a:lnTo>
                <a:lnTo>
                  <a:pt x="116" y="92"/>
                </a:lnTo>
                <a:lnTo>
                  <a:pt x="109" y="92"/>
                </a:lnTo>
                <a:lnTo>
                  <a:pt x="109" y="105"/>
                </a:lnTo>
                <a:lnTo>
                  <a:pt x="101" y="105"/>
                </a:lnTo>
                <a:lnTo>
                  <a:pt x="95" y="100"/>
                </a:lnTo>
                <a:lnTo>
                  <a:pt x="95" y="78"/>
                </a:lnTo>
                <a:lnTo>
                  <a:pt x="95" y="64"/>
                </a:lnTo>
                <a:lnTo>
                  <a:pt x="86" y="62"/>
                </a:lnTo>
                <a:lnTo>
                  <a:pt x="76" y="72"/>
                </a:lnTo>
                <a:lnTo>
                  <a:pt x="76" y="92"/>
                </a:lnTo>
                <a:lnTo>
                  <a:pt x="85" y="100"/>
                </a:lnTo>
                <a:lnTo>
                  <a:pt x="85" y="110"/>
                </a:lnTo>
                <a:lnTo>
                  <a:pt x="63" y="127"/>
                </a:lnTo>
                <a:lnTo>
                  <a:pt x="36" y="146"/>
                </a:lnTo>
                <a:lnTo>
                  <a:pt x="30" y="146"/>
                </a:lnTo>
                <a:lnTo>
                  <a:pt x="30" y="142"/>
                </a:lnTo>
                <a:lnTo>
                  <a:pt x="30" y="134"/>
                </a:lnTo>
                <a:lnTo>
                  <a:pt x="30" y="127"/>
                </a:lnTo>
                <a:lnTo>
                  <a:pt x="31" y="120"/>
                </a:lnTo>
                <a:lnTo>
                  <a:pt x="0" y="1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38" name="Freeform 1401"/>
          <p:cNvSpPr>
            <a:spLocks/>
          </p:cNvSpPr>
          <p:nvPr/>
        </p:nvSpPr>
        <p:spPr bwMode="auto">
          <a:xfrm>
            <a:off x="6232773" y="2143955"/>
            <a:ext cx="72541" cy="75751"/>
          </a:xfrm>
          <a:custGeom>
            <a:avLst/>
            <a:gdLst/>
            <a:ahLst/>
            <a:cxnLst>
              <a:cxn ang="0">
                <a:pos x="0" y="10"/>
              </a:cxn>
              <a:cxn ang="0">
                <a:pos x="58" y="0"/>
              </a:cxn>
              <a:cxn ang="0">
                <a:pos x="63" y="16"/>
              </a:cxn>
              <a:cxn ang="0">
                <a:pos x="73" y="20"/>
              </a:cxn>
              <a:cxn ang="0">
                <a:pos x="80" y="40"/>
              </a:cxn>
              <a:cxn ang="0">
                <a:pos x="106" y="43"/>
              </a:cxn>
              <a:cxn ang="0">
                <a:pos x="106" y="48"/>
              </a:cxn>
              <a:cxn ang="0">
                <a:pos x="119" y="58"/>
              </a:cxn>
              <a:cxn ang="0">
                <a:pos x="119" y="62"/>
              </a:cxn>
              <a:cxn ang="0">
                <a:pos x="128" y="62"/>
              </a:cxn>
              <a:cxn ang="0">
                <a:pos x="128" y="68"/>
              </a:cxn>
              <a:cxn ang="0">
                <a:pos x="141" y="82"/>
              </a:cxn>
              <a:cxn ang="0">
                <a:pos x="123" y="85"/>
              </a:cxn>
              <a:cxn ang="0">
                <a:pos x="116" y="92"/>
              </a:cxn>
              <a:cxn ang="0">
                <a:pos x="109" y="92"/>
              </a:cxn>
              <a:cxn ang="0">
                <a:pos x="109" y="105"/>
              </a:cxn>
              <a:cxn ang="0">
                <a:pos x="101" y="105"/>
              </a:cxn>
              <a:cxn ang="0">
                <a:pos x="95" y="100"/>
              </a:cxn>
              <a:cxn ang="0">
                <a:pos x="95" y="78"/>
              </a:cxn>
              <a:cxn ang="0">
                <a:pos x="95" y="64"/>
              </a:cxn>
              <a:cxn ang="0">
                <a:pos x="86" y="62"/>
              </a:cxn>
              <a:cxn ang="0">
                <a:pos x="76" y="72"/>
              </a:cxn>
              <a:cxn ang="0">
                <a:pos x="76" y="92"/>
              </a:cxn>
              <a:cxn ang="0">
                <a:pos x="85" y="100"/>
              </a:cxn>
              <a:cxn ang="0">
                <a:pos x="85" y="110"/>
              </a:cxn>
              <a:cxn ang="0">
                <a:pos x="63" y="127"/>
              </a:cxn>
              <a:cxn ang="0">
                <a:pos x="36" y="146"/>
              </a:cxn>
              <a:cxn ang="0">
                <a:pos x="30" y="146"/>
              </a:cxn>
              <a:cxn ang="0">
                <a:pos x="30" y="142"/>
              </a:cxn>
              <a:cxn ang="0">
                <a:pos x="30" y="134"/>
              </a:cxn>
              <a:cxn ang="0">
                <a:pos x="30" y="127"/>
              </a:cxn>
              <a:cxn ang="0">
                <a:pos x="31" y="120"/>
              </a:cxn>
              <a:cxn ang="0">
                <a:pos x="0" y="10"/>
              </a:cxn>
            </a:cxnLst>
            <a:rect l="0" t="0" r="r" b="b"/>
            <a:pathLst>
              <a:path w="141" h="146">
                <a:moveTo>
                  <a:pt x="0" y="10"/>
                </a:moveTo>
                <a:lnTo>
                  <a:pt x="58" y="0"/>
                </a:lnTo>
                <a:lnTo>
                  <a:pt x="63" y="16"/>
                </a:lnTo>
                <a:lnTo>
                  <a:pt x="73" y="20"/>
                </a:lnTo>
                <a:lnTo>
                  <a:pt x="80" y="40"/>
                </a:lnTo>
                <a:lnTo>
                  <a:pt x="106" y="43"/>
                </a:lnTo>
                <a:lnTo>
                  <a:pt x="106" y="48"/>
                </a:lnTo>
                <a:lnTo>
                  <a:pt x="119" y="58"/>
                </a:lnTo>
                <a:lnTo>
                  <a:pt x="119" y="62"/>
                </a:lnTo>
                <a:lnTo>
                  <a:pt x="128" y="62"/>
                </a:lnTo>
                <a:lnTo>
                  <a:pt x="128" y="68"/>
                </a:lnTo>
                <a:lnTo>
                  <a:pt x="141" y="82"/>
                </a:lnTo>
                <a:lnTo>
                  <a:pt x="123" y="85"/>
                </a:lnTo>
                <a:lnTo>
                  <a:pt x="116" y="92"/>
                </a:lnTo>
                <a:lnTo>
                  <a:pt x="109" y="92"/>
                </a:lnTo>
                <a:lnTo>
                  <a:pt x="109" y="105"/>
                </a:lnTo>
                <a:lnTo>
                  <a:pt x="101" y="105"/>
                </a:lnTo>
                <a:lnTo>
                  <a:pt x="95" y="100"/>
                </a:lnTo>
                <a:lnTo>
                  <a:pt x="95" y="78"/>
                </a:lnTo>
                <a:lnTo>
                  <a:pt x="95" y="64"/>
                </a:lnTo>
                <a:lnTo>
                  <a:pt x="86" y="62"/>
                </a:lnTo>
                <a:lnTo>
                  <a:pt x="76" y="72"/>
                </a:lnTo>
                <a:lnTo>
                  <a:pt x="76" y="92"/>
                </a:lnTo>
                <a:lnTo>
                  <a:pt x="85" y="100"/>
                </a:lnTo>
                <a:lnTo>
                  <a:pt x="85" y="110"/>
                </a:lnTo>
                <a:lnTo>
                  <a:pt x="63" y="127"/>
                </a:lnTo>
                <a:lnTo>
                  <a:pt x="36" y="146"/>
                </a:lnTo>
                <a:lnTo>
                  <a:pt x="30" y="146"/>
                </a:lnTo>
                <a:lnTo>
                  <a:pt x="30" y="142"/>
                </a:lnTo>
                <a:lnTo>
                  <a:pt x="30" y="134"/>
                </a:lnTo>
                <a:lnTo>
                  <a:pt x="30" y="127"/>
                </a:lnTo>
                <a:lnTo>
                  <a:pt x="31" y="120"/>
                </a:lnTo>
                <a:lnTo>
                  <a:pt x="0" y="10"/>
                </a:lnTo>
                <a:close/>
              </a:path>
            </a:pathLst>
          </a:custGeom>
          <a:solidFill>
            <a:schemeClr val="bg1">
              <a:lumMod val="50000"/>
            </a:schemeClr>
          </a:solid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639" name="Group 1412"/>
          <p:cNvGrpSpPr>
            <a:grpSpLocks/>
          </p:cNvGrpSpPr>
          <p:nvPr/>
        </p:nvGrpSpPr>
        <p:grpSpPr bwMode="auto">
          <a:xfrm>
            <a:off x="6119588" y="2150700"/>
            <a:ext cx="128105" cy="125560"/>
            <a:chOff x="429" y="-1581"/>
            <a:chExt cx="249" cy="242"/>
          </a:xfrm>
        </p:grpSpPr>
        <p:sp>
          <p:nvSpPr>
            <p:cNvPr id="640" name="Freeform 1402"/>
            <p:cNvSpPr>
              <a:spLocks/>
            </p:cNvSpPr>
            <p:nvPr/>
          </p:nvSpPr>
          <p:spPr bwMode="auto">
            <a:xfrm>
              <a:off x="577" y="-1581"/>
              <a:ext cx="101" cy="144"/>
            </a:xfrm>
            <a:custGeom>
              <a:avLst/>
              <a:gdLst/>
              <a:ahLst/>
              <a:cxnLst>
                <a:cxn ang="0">
                  <a:pos x="79" y="126"/>
                </a:cxn>
                <a:cxn ang="0">
                  <a:pos x="98" y="123"/>
                </a:cxn>
                <a:cxn ang="0">
                  <a:pos x="98" y="120"/>
                </a:cxn>
                <a:cxn ang="0">
                  <a:pos x="98" y="114"/>
                </a:cxn>
                <a:cxn ang="0">
                  <a:pos x="98" y="107"/>
                </a:cxn>
                <a:cxn ang="0">
                  <a:pos x="101" y="100"/>
                </a:cxn>
                <a:cxn ang="0">
                  <a:pos x="69" y="0"/>
                </a:cxn>
                <a:cxn ang="0">
                  <a:pos x="19" y="11"/>
                </a:cxn>
                <a:cxn ang="0">
                  <a:pos x="19" y="31"/>
                </a:cxn>
                <a:cxn ang="0">
                  <a:pos x="10" y="31"/>
                </a:cxn>
                <a:cxn ang="0">
                  <a:pos x="10" y="40"/>
                </a:cxn>
                <a:cxn ang="0">
                  <a:pos x="10" y="50"/>
                </a:cxn>
                <a:cxn ang="0">
                  <a:pos x="0" y="54"/>
                </a:cxn>
                <a:cxn ang="0">
                  <a:pos x="6" y="61"/>
                </a:cxn>
                <a:cxn ang="0">
                  <a:pos x="10" y="65"/>
                </a:cxn>
                <a:cxn ang="0">
                  <a:pos x="22" y="89"/>
                </a:cxn>
                <a:cxn ang="0">
                  <a:pos x="7" y="96"/>
                </a:cxn>
                <a:cxn ang="0">
                  <a:pos x="16" y="103"/>
                </a:cxn>
                <a:cxn ang="0">
                  <a:pos x="23" y="103"/>
                </a:cxn>
                <a:cxn ang="0">
                  <a:pos x="35" y="114"/>
                </a:cxn>
                <a:cxn ang="0">
                  <a:pos x="17" y="126"/>
                </a:cxn>
                <a:cxn ang="0">
                  <a:pos x="17" y="130"/>
                </a:cxn>
                <a:cxn ang="0">
                  <a:pos x="30" y="144"/>
                </a:cxn>
                <a:cxn ang="0">
                  <a:pos x="39" y="144"/>
                </a:cxn>
                <a:cxn ang="0">
                  <a:pos x="79" y="126"/>
                </a:cxn>
              </a:cxnLst>
              <a:rect l="0" t="0" r="r" b="b"/>
              <a:pathLst>
                <a:path w="101" h="144">
                  <a:moveTo>
                    <a:pt x="79" y="126"/>
                  </a:moveTo>
                  <a:lnTo>
                    <a:pt x="98" y="123"/>
                  </a:lnTo>
                  <a:lnTo>
                    <a:pt x="98" y="120"/>
                  </a:lnTo>
                  <a:lnTo>
                    <a:pt x="98" y="114"/>
                  </a:lnTo>
                  <a:lnTo>
                    <a:pt x="98" y="107"/>
                  </a:lnTo>
                  <a:lnTo>
                    <a:pt x="101" y="100"/>
                  </a:lnTo>
                  <a:lnTo>
                    <a:pt x="69" y="0"/>
                  </a:lnTo>
                  <a:lnTo>
                    <a:pt x="19" y="11"/>
                  </a:lnTo>
                  <a:lnTo>
                    <a:pt x="19" y="31"/>
                  </a:lnTo>
                  <a:lnTo>
                    <a:pt x="10" y="31"/>
                  </a:lnTo>
                  <a:lnTo>
                    <a:pt x="10" y="40"/>
                  </a:lnTo>
                  <a:lnTo>
                    <a:pt x="10" y="50"/>
                  </a:lnTo>
                  <a:lnTo>
                    <a:pt x="0" y="54"/>
                  </a:lnTo>
                  <a:lnTo>
                    <a:pt x="6" y="61"/>
                  </a:lnTo>
                  <a:lnTo>
                    <a:pt x="10" y="65"/>
                  </a:lnTo>
                  <a:lnTo>
                    <a:pt x="22" y="89"/>
                  </a:lnTo>
                  <a:lnTo>
                    <a:pt x="7" y="96"/>
                  </a:lnTo>
                  <a:lnTo>
                    <a:pt x="16" y="103"/>
                  </a:lnTo>
                  <a:lnTo>
                    <a:pt x="23" y="103"/>
                  </a:lnTo>
                  <a:lnTo>
                    <a:pt x="35" y="114"/>
                  </a:lnTo>
                  <a:lnTo>
                    <a:pt x="17" y="126"/>
                  </a:lnTo>
                  <a:lnTo>
                    <a:pt x="17" y="130"/>
                  </a:lnTo>
                  <a:lnTo>
                    <a:pt x="30" y="144"/>
                  </a:lnTo>
                  <a:lnTo>
                    <a:pt x="39" y="144"/>
                  </a:lnTo>
                  <a:lnTo>
                    <a:pt x="79" y="12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41" name="Freeform 1403"/>
            <p:cNvSpPr>
              <a:spLocks/>
            </p:cNvSpPr>
            <p:nvPr/>
          </p:nvSpPr>
          <p:spPr bwMode="auto">
            <a:xfrm>
              <a:off x="577" y="-1581"/>
              <a:ext cx="101" cy="144"/>
            </a:xfrm>
            <a:custGeom>
              <a:avLst/>
              <a:gdLst/>
              <a:ahLst/>
              <a:cxnLst>
                <a:cxn ang="0">
                  <a:pos x="79" y="126"/>
                </a:cxn>
                <a:cxn ang="0">
                  <a:pos x="98" y="123"/>
                </a:cxn>
                <a:cxn ang="0">
                  <a:pos x="98" y="120"/>
                </a:cxn>
                <a:cxn ang="0">
                  <a:pos x="98" y="114"/>
                </a:cxn>
                <a:cxn ang="0">
                  <a:pos x="98" y="107"/>
                </a:cxn>
                <a:cxn ang="0">
                  <a:pos x="101" y="100"/>
                </a:cxn>
                <a:cxn ang="0">
                  <a:pos x="69" y="0"/>
                </a:cxn>
                <a:cxn ang="0">
                  <a:pos x="19" y="11"/>
                </a:cxn>
                <a:cxn ang="0">
                  <a:pos x="19" y="31"/>
                </a:cxn>
                <a:cxn ang="0">
                  <a:pos x="10" y="31"/>
                </a:cxn>
                <a:cxn ang="0">
                  <a:pos x="10" y="40"/>
                </a:cxn>
                <a:cxn ang="0">
                  <a:pos x="10" y="50"/>
                </a:cxn>
                <a:cxn ang="0">
                  <a:pos x="0" y="54"/>
                </a:cxn>
                <a:cxn ang="0">
                  <a:pos x="6" y="61"/>
                </a:cxn>
                <a:cxn ang="0">
                  <a:pos x="10" y="65"/>
                </a:cxn>
                <a:cxn ang="0">
                  <a:pos x="22" y="89"/>
                </a:cxn>
                <a:cxn ang="0">
                  <a:pos x="7" y="96"/>
                </a:cxn>
                <a:cxn ang="0">
                  <a:pos x="16" y="103"/>
                </a:cxn>
                <a:cxn ang="0">
                  <a:pos x="23" y="103"/>
                </a:cxn>
                <a:cxn ang="0">
                  <a:pos x="35" y="114"/>
                </a:cxn>
                <a:cxn ang="0">
                  <a:pos x="17" y="126"/>
                </a:cxn>
                <a:cxn ang="0">
                  <a:pos x="17" y="130"/>
                </a:cxn>
                <a:cxn ang="0">
                  <a:pos x="30" y="144"/>
                </a:cxn>
                <a:cxn ang="0">
                  <a:pos x="39" y="144"/>
                </a:cxn>
                <a:cxn ang="0">
                  <a:pos x="79" y="126"/>
                </a:cxn>
              </a:cxnLst>
              <a:rect l="0" t="0" r="r" b="b"/>
              <a:pathLst>
                <a:path w="101" h="144">
                  <a:moveTo>
                    <a:pt x="79" y="126"/>
                  </a:moveTo>
                  <a:lnTo>
                    <a:pt x="98" y="123"/>
                  </a:lnTo>
                  <a:lnTo>
                    <a:pt x="98" y="120"/>
                  </a:lnTo>
                  <a:lnTo>
                    <a:pt x="98" y="114"/>
                  </a:lnTo>
                  <a:lnTo>
                    <a:pt x="98" y="107"/>
                  </a:lnTo>
                  <a:lnTo>
                    <a:pt x="101" y="100"/>
                  </a:lnTo>
                  <a:lnTo>
                    <a:pt x="69" y="0"/>
                  </a:lnTo>
                  <a:lnTo>
                    <a:pt x="19" y="11"/>
                  </a:lnTo>
                  <a:lnTo>
                    <a:pt x="19" y="31"/>
                  </a:lnTo>
                  <a:lnTo>
                    <a:pt x="10" y="31"/>
                  </a:lnTo>
                  <a:lnTo>
                    <a:pt x="10" y="40"/>
                  </a:lnTo>
                  <a:lnTo>
                    <a:pt x="10" y="50"/>
                  </a:lnTo>
                  <a:lnTo>
                    <a:pt x="0" y="54"/>
                  </a:lnTo>
                  <a:lnTo>
                    <a:pt x="6" y="61"/>
                  </a:lnTo>
                  <a:lnTo>
                    <a:pt x="10" y="65"/>
                  </a:lnTo>
                  <a:lnTo>
                    <a:pt x="22" y="89"/>
                  </a:lnTo>
                  <a:lnTo>
                    <a:pt x="7" y="96"/>
                  </a:lnTo>
                  <a:lnTo>
                    <a:pt x="16" y="103"/>
                  </a:lnTo>
                  <a:lnTo>
                    <a:pt x="23" y="103"/>
                  </a:lnTo>
                  <a:lnTo>
                    <a:pt x="35" y="114"/>
                  </a:lnTo>
                  <a:lnTo>
                    <a:pt x="17" y="126"/>
                  </a:lnTo>
                  <a:lnTo>
                    <a:pt x="17" y="130"/>
                  </a:lnTo>
                  <a:lnTo>
                    <a:pt x="30" y="144"/>
                  </a:lnTo>
                  <a:lnTo>
                    <a:pt x="39" y="144"/>
                  </a:lnTo>
                  <a:lnTo>
                    <a:pt x="79" y="12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42" name="Freeform 1404"/>
            <p:cNvSpPr>
              <a:spLocks/>
            </p:cNvSpPr>
            <p:nvPr/>
          </p:nvSpPr>
          <p:spPr bwMode="auto">
            <a:xfrm>
              <a:off x="429" y="-1550"/>
              <a:ext cx="92" cy="162"/>
            </a:xfrm>
            <a:custGeom>
              <a:avLst/>
              <a:gdLst/>
              <a:ahLst/>
              <a:cxnLst>
                <a:cxn ang="0">
                  <a:pos x="39" y="157"/>
                </a:cxn>
                <a:cxn ang="0">
                  <a:pos x="52" y="143"/>
                </a:cxn>
                <a:cxn ang="0">
                  <a:pos x="49" y="141"/>
                </a:cxn>
                <a:cxn ang="0">
                  <a:pos x="53" y="135"/>
                </a:cxn>
                <a:cxn ang="0">
                  <a:pos x="56" y="132"/>
                </a:cxn>
                <a:cxn ang="0">
                  <a:pos x="66" y="123"/>
                </a:cxn>
                <a:cxn ang="0">
                  <a:pos x="85" y="136"/>
                </a:cxn>
                <a:cxn ang="0">
                  <a:pos x="85" y="132"/>
                </a:cxn>
                <a:cxn ang="0">
                  <a:pos x="85" y="107"/>
                </a:cxn>
                <a:cxn ang="0">
                  <a:pos x="92" y="100"/>
                </a:cxn>
                <a:cxn ang="0">
                  <a:pos x="92" y="93"/>
                </a:cxn>
                <a:cxn ang="0">
                  <a:pos x="85" y="93"/>
                </a:cxn>
                <a:cxn ang="0">
                  <a:pos x="85" y="74"/>
                </a:cxn>
                <a:cxn ang="0">
                  <a:pos x="92" y="67"/>
                </a:cxn>
                <a:cxn ang="0">
                  <a:pos x="78" y="32"/>
                </a:cxn>
                <a:cxn ang="0">
                  <a:pos x="76" y="0"/>
                </a:cxn>
                <a:cxn ang="0">
                  <a:pos x="0" y="18"/>
                </a:cxn>
                <a:cxn ang="0">
                  <a:pos x="18" y="152"/>
                </a:cxn>
                <a:cxn ang="0">
                  <a:pos x="28" y="162"/>
                </a:cxn>
                <a:cxn ang="0">
                  <a:pos x="35" y="153"/>
                </a:cxn>
                <a:cxn ang="0">
                  <a:pos x="39" y="157"/>
                </a:cxn>
              </a:cxnLst>
              <a:rect l="0" t="0" r="r" b="b"/>
              <a:pathLst>
                <a:path w="92" h="162">
                  <a:moveTo>
                    <a:pt x="39" y="157"/>
                  </a:moveTo>
                  <a:lnTo>
                    <a:pt x="52" y="143"/>
                  </a:lnTo>
                  <a:lnTo>
                    <a:pt x="49" y="141"/>
                  </a:lnTo>
                  <a:lnTo>
                    <a:pt x="53" y="135"/>
                  </a:lnTo>
                  <a:lnTo>
                    <a:pt x="56" y="132"/>
                  </a:lnTo>
                  <a:lnTo>
                    <a:pt x="66" y="123"/>
                  </a:lnTo>
                  <a:lnTo>
                    <a:pt x="85" y="136"/>
                  </a:lnTo>
                  <a:lnTo>
                    <a:pt x="85" y="132"/>
                  </a:lnTo>
                  <a:lnTo>
                    <a:pt x="85" y="107"/>
                  </a:lnTo>
                  <a:lnTo>
                    <a:pt x="92" y="100"/>
                  </a:lnTo>
                  <a:lnTo>
                    <a:pt x="92" y="93"/>
                  </a:lnTo>
                  <a:lnTo>
                    <a:pt x="85" y="93"/>
                  </a:lnTo>
                  <a:lnTo>
                    <a:pt x="85" y="74"/>
                  </a:lnTo>
                  <a:lnTo>
                    <a:pt x="92" y="67"/>
                  </a:lnTo>
                  <a:lnTo>
                    <a:pt x="78" y="32"/>
                  </a:lnTo>
                  <a:lnTo>
                    <a:pt x="76" y="0"/>
                  </a:lnTo>
                  <a:lnTo>
                    <a:pt x="0" y="18"/>
                  </a:lnTo>
                  <a:lnTo>
                    <a:pt x="18" y="152"/>
                  </a:lnTo>
                  <a:lnTo>
                    <a:pt x="28" y="162"/>
                  </a:lnTo>
                  <a:lnTo>
                    <a:pt x="35" y="153"/>
                  </a:lnTo>
                  <a:lnTo>
                    <a:pt x="39" y="15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43" name="Freeform 1405"/>
            <p:cNvSpPr>
              <a:spLocks/>
            </p:cNvSpPr>
            <p:nvPr/>
          </p:nvSpPr>
          <p:spPr bwMode="auto">
            <a:xfrm>
              <a:off x="429" y="-1550"/>
              <a:ext cx="92" cy="162"/>
            </a:xfrm>
            <a:custGeom>
              <a:avLst/>
              <a:gdLst/>
              <a:ahLst/>
              <a:cxnLst>
                <a:cxn ang="0">
                  <a:pos x="39" y="157"/>
                </a:cxn>
                <a:cxn ang="0">
                  <a:pos x="52" y="143"/>
                </a:cxn>
                <a:cxn ang="0">
                  <a:pos x="49" y="141"/>
                </a:cxn>
                <a:cxn ang="0">
                  <a:pos x="53" y="135"/>
                </a:cxn>
                <a:cxn ang="0">
                  <a:pos x="56" y="132"/>
                </a:cxn>
                <a:cxn ang="0">
                  <a:pos x="66" y="123"/>
                </a:cxn>
                <a:cxn ang="0">
                  <a:pos x="85" y="136"/>
                </a:cxn>
                <a:cxn ang="0">
                  <a:pos x="85" y="132"/>
                </a:cxn>
                <a:cxn ang="0">
                  <a:pos x="85" y="107"/>
                </a:cxn>
                <a:cxn ang="0">
                  <a:pos x="92" y="100"/>
                </a:cxn>
                <a:cxn ang="0">
                  <a:pos x="92" y="93"/>
                </a:cxn>
                <a:cxn ang="0">
                  <a:pos x="85" y="93"/>
                </a:cxn>
                <a:cxn ang="0">
                  <a:pos x="85" y="74"/>
                </a:cxn>
                <a:cxn ang="0">
                  <a:pos x="92" y="67"/>
                </a:cxn>
                <a:cxn ang="0">
                  <a:pos x="78" y="32"/>
                </a:cxn>
                <a:cxn ang="0">
                  <a:pos x="76" y="0"/>
                </a:cxn>
                <a:cxn ang="0">
                  <a:pos x="0" y="18"/>
                </a:cxn>
                <a:cxn ang="0">
                  <a:pos x="18" y="152"/>
                </a:cxn>
                <a:cxn ang="0">
                  <a:pos x="28" y="162"/>
                </a:cxn>
                <a:cxn ang="0">
                  <a:pos x="35" y="153"/>
                </a:cxn>
                <a:cxn ang="0">
                  <a:pos x="39" y="157"/>
                </a:cxn>
              </a:cxnLst>
              <a:rect l="0" t="0" r="r" b="b"/>
              <a:pathLst>
                <a:path w="92" h="162">
                  <a:moveTo>
                    <a:pt x="39" y="157"/>
                  </a:moveTo>
                  <a:lnTo>
                    <a:pt x="52" y="143"/>
                  </a:lnTo>
                  <a:lnTo>
                    <a:pt x="49" y="141"/>
                  </a:lnTo>
                  <a:lnTo>
                    <a:pt x="53" y="135"/>
                  </a:lnTo>
                  <a:lnTo>
                    <a:pt x="56" y="132"/>
                  </a:lnTo>
                  <a:lnTo>
                    <a:pt x="66" y="123"/>
                  </a:lnTo>
                  <a:lnTo>
                    <a:pt x="85" y="136"/>
                  </a:lnTo>
                  <a:lnTo>
                    <a:pt x="85" y="132"/>
                  </a:lnTo>
                  <a:lnTo>
                    <a:pt x="85" y="107"/>
                  </a:lnTo>
                  <a:lnTo>
                    <a:pt x="92" y="100"/>
                  </a:lnTo>
                  <a:lnTo>
                    <a:pt x="92" y="93"/>
                  </a:lnTo>
                  <a:lnTo>
                    <a:pt x="85" y="93"/>
                  </a:lnTo>
                  <a:lnTo>
                    <a:pt x="85" y="74"/>
                  </a:lnTo>
                  <a:lnTo>
                    <a:pt x="92" y="67"/>
                  </a:lnTo>
                  <a:lnTo>
                    <a:pt x="78" y="32"/>
                  </a:lnTo>
                  <a:lnTo>
                    <a:pt x="76" y="0"/>
                  </a:lnTo>
                  <a:lnTo>
                    <a:pt x="0" y="18"/>
                  </a:lnTo>
                  <a:lnTo>
                    <a:pt x="18" y="152"/>
                  </a:lnTo>
                  <a:lnTo>
                    <a:pt x="28" y="162"/>
                  </a:lnTo>
                  <a:lnTo>
                    <a:pt x="35" y="153"/>
                  </a:lnTo>
                  <a:lnTo>
                    <a:pt x="39" y="15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44" name="Freeform 1406"/>
            <p:cNvSpPr>
              <a:spLocks/>
            </p:cNvSpPr>
            <p:nvPr/>
          </p:nvSpPr>
          <p:spPr bwMode="auto">
            <a:xfrm>
              <a:off x="431" y="-1429"/>
              <a:ext cx="83" cy="90"/>
            </a:xfrm>
            <a:custGeom>
              <a:avLst/>
              <a:gdLst/>
              <a:ahLst/>
              <a:cxnLst>
                <a:cxn ang="0">
                  <a:pos x="26" y="50"/>
                </a:cxn>
                <a:cxn ang="0">
                  <a:pos x="0" y="71"/>
                </a:cxn>
                <a:cxn ang="0">
                  <a:pos x="17" y="90"/>
                </a:cxn>
                <a:cxn ang="0">
                  <a:pos x="36" y="74"/>
                </a:cxn>
                <a:cxn ang="0">
                  <a:pos x="80" y="39"/>
                </a:cxn>
                <a:cxn ang="0">
                  <a:pos x="83" y="13"/>
                </a:cxn>
                <a:cxn ang="0">
                  <a:pos x="64" y="0"/>
                </a:cxn>
                <a:cxn ang="0">
                  <a:pos x="54" y="10"/>
                </a:cxn>
                <a:cxn ang="0">
                  <a:pos x="51" y="11"/>
                </a:cxn>
                <a:cxn ang="0">
                  <a:pos x="47" y="17"/>
                </a:cxn>
                <a:cxn ang="0">
                  <a:pos x="50" y="21"/>
                </a:cxn>
                <a:cxn ang="0">
                  <a:pos x="37" y="35"/>
                </a:cxn>
                <a:cxn ang="0">
                  <a:pos x="33" y="31"/>
                </a:cxn>
                <a:cxn ang="0">
                  <a:pos x="26" y="38"/>
                </a:cxn>
                <a:cxn ang="0">
                  <a:pos x="26" y="50"/>
                </a:cxn>
              </a:cxnLst>
              <a:rect l="0" t="0" r="r" b="b"/>
              <a:pathLst>
                <a:path w="83" h="90">
                  <a:moveTo>
                    <a:pt x="26" y="50"/>
                  </a:moveTo>
                  <a:lnTo>
                    <a:pt x="0" y="71"/>
                  </a:lnTo>
                  <a:lnTo>
                    <a:pt x="17" y="90"/>
                  </a:lnTo>
                  <a:lnTo>
                    <a:pt x="36" y="74"/>
                  </a:lnTo>
                  <a:lnTo>
                    <a:pt x="80" y="39"/>
                  </a:lnTo>
                  <a:lnTo>
                    <a:pt x="83" y="13"/>
                  </a:lnTo>
                  <a:lnTo>
                    <a:pt x="64" y="0"/>
                  </a:lnTo>
                  <a:lnTo>
                    <a:pt x="54" y="10"/>
                  </a:lnTo>
                  <a:lnTo>
                    <a:pt x="51" y="11"/>
                  </a:lnTo>
                  <a:lnTo>
                    <a:pt x="47" y="17"/>
                  </a:lnTo>
                  <a:lnTo>
                    <a:pt x="50" y="21"/>
                  </a:lnTo>
                  <a:lnTo>
                    <a:pt x="37" y="35"/>
                  </a:lnTo>
                  <a:lnTo>
                    <a:pt x="33" y="31"/>
                  </a:lnTo>
                  <a:lnTo>
                    <a:pt x="26" y="38"/>
                  </a:lnTo>
                  <a:lnTo>
                    <a:pt x="26" y="5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45" name="Freeform 1407"/>
            <p:cNvSpPr>
              <a:spLocks/>
            </p:cNvSpPr>
            <p:nvPr/>
          </p:nvSpPr>
          <p:spPr bwMode="auto">
            <a:xfrm>
              <a:off x="431" y="-1429"/>
              <a:ext cx="83" cy="90"/>
            </a:xfrm>
            <a:custGeom>
              <a:avLst/>
              <a:gdLst/>
              <a:ahLst/>
              <a:cxnLst>
                <a:cxn ang="0">
                  <a:pos x="26" y="50"/>
                </a:cxn>
                <a:cxn ang="0">
                  <a:pos x="0" y="71"/>
                </a:cxn>
                <a:cxn ang="0">
                  <a:pos x="17" y="90"/>
                </a:cxn>
                <a:cxn ang="0">
                  <a:pos x="36" y="74"/>
                </a:cxn>
                <a:cxn ang="0">
                  <a:pos x="80" y="39"/>
                </a:cxn>
                <a:cxn ang="0">
                  <a:pos x="83" y="13"/>
                </a:cxn>
                <a:cxn ang="0">
                  <a:pos x="64" y="0"/>
                </a:cxn>
                <a:cxn ang="0">
                  <a:pos x="54" y="10"/>
                </a:cxn>
                <a:cxn ang="0">
                  <a:pos x="51" y="11"/>
                </a:cxn>
                <a:cxn ang="0">
                  <a:pos x="47" y="17"/>
                </a:cxn>
                <a:cxn ang="0">
                  <a:pos x="50" y="21"/>
                </a:cxn>
                <a:cxn ang="0">
                  <a:pos x="37" y="35"/>
                </a:cxn>
                <a:cxn ang="0">
                  <a:pos x="33" y="31"/>
                </a:cxn>
                <a:cxn ang="0">
                  <a:pos x="26" y="38"/>
                </a:cxn>
                <a:cxn ang="0">
                  <a:pos x="26" y="50"/>
                </a:cxn>
              </a:cxnLst>
              <a:rect l="0" t="0" r="r" b="b"/>
              <a:pathLst>
                <a:path w="83" h="90">
                  <a:moveTo>
                    <a:pt x="26" y="50"/>
                  </a:moveTo>
                  <a:lnTo>
                    <a:pt x="0" y="71"/>
                  </a:lnTo>
                  <a:lnTo>
                    <a:pt x="17" y="90"/>
                  </a:lnTo>
                  <a:lnTo>
                    <a:pt x="36" y="74"/>
                  </a:lnTo>
                  <a:lnTo>
                    <a:pt x="80" y="39"/>
                  </a:lnTo>
                  <a:lnTo>
                    <a:pt x="83" y="13"/>
                  </a:lnTo>
                  <a:lnTo>
                    <a:pt x="64" y="0"/>
                  </a:lnTo>
                  <a:lnTo>
                    <a:pt x="54" y="10"/>
                  </a:lnTo>
                  <a:lnTo>
                    <a:pt x="51" y="11"/>
                  </a:lnTo>
                  <a:lnTo>
                    <a:pt x="47" y="17"/>
                  </a:lnTo>
                  <a:lnTo>
                    <a:pt x="50" y="21"/>
                  </a:lnTo>
                  <a:lnTo>
                    <a:pt x="37" y="35"/>
                  </a:lnTo>
                  <a:lnTo>
                    <a:pt x="33" y="31"/>
                  </a:lnTo>
                  <a:lnTo>
                    <a:pt x="26" y="38"/>
                  </a:lnTo>
                  <a:lnTo>
                    <a:pt x="26" y="5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46" name="Freeform 1408"/>
            <p:cNvSpPr>
              <a:spLocks/>
            </p:cNvSpPr>
            <p:nvPr/>
          </p:nvSpPr>
          <p:spPr bwMode="auto">
            <a:xfrm>
              <a:off x="507" y="-1570"/>
              <a:ext cx="108" cy="144"/>
            </a:xfrm>
            <a:custGeom>
              <a:avLst/>
              <a:gdLst/>
              <a:ahLst/>
              <a:cxnLst>
                <a:cxn ang="0">
                  <a:pos x="89" y="115"/>
                </a:cxn>
                <a:cxn ang="0">
                  <a:pos x="108" y="105"/>
                </a:cxn>
                <a:cxn ang="0">
                  <a:pos x="95" y="92"/>
                </a:cxn>
                <a:cxn ang="0">
                  <a:pos x="87" y="92"/>
                </a:cxn>
                <a:cxn ang="0">
                  <a:pos x="79" y="85"/>
                </a:cxn>
                <a:cxn ang="0">
                  <a:pos x="93" y="78"/>
                </a:cxn>
                <a:cxn ang="0">
                  <a:pos x="83" y="54"/>
                </a:cxn>
                <a:cxn ang="0">
                  <a:pos x="79" y="50"/>
                </a:cxn>
                <a:cxn ang="0">
                  <a:pos x="72" y="43"/>
                </a:cxn>
                <a:cxn ang="0">
                  <a:pos x="82" y="38"/>
                </a:cxn>
                <a:cxn ang="0">
                  <a:pos x="82" y="28"/>
                </a:cxn>
                <a:cxn ang="0">
                  <a:pos x="82" y="18"/>
                </a:cxn>
                <a:cxn ang="0">
                  <a:pos x="92" y="18"/>
                </a:cxn>
                <a:cxn ang="0">
                  <a:pos x="92" y="0"/>
                </a:cxn>
                <a:cxn ang="0">
                  <a:pos x="19" y="18"/>
                </a:cxn>
                <a:cxn ang="0">
                  <a:pos x="16" y="25"/>
                </a:cxn>
                <a:cxn ang="0">
                  <a:pos x="11" y="25"/>
                </a:cxn>
                <a:cxn ang="0">
                  <a:pos x="1" y="18"/>
                </a:cxn>
                <a:cxn ang="0">
                  <a:pos x="0" y="18"/>
                </a:cxn>
                <a:cxn ang="0">
                  <a:pos x="1" y="50"/>
                </a:cxn>
                <a:cxn ang="0">
                  <a:pos x="14" y="87"/>
                </a:cxn>
                <a:cxn ang="0">
                  <a:pos x="8" y="92"/>
                </a:cxn>
                <a:cxn ang="0">
                  <a:pos x="8" y="110"/>
                </a:cxn>
                <a:cxn ang="0">
                  <a:pos x="23" y="105"/>
                </a:cxn>
                <a:cxn ang="0">
                  <a:pos x="23" y="110"/>
                </a:cxn>
                <a:cxn ang="0">
                  <a:pos x="42" y="110"/>
                </a:cxn>
                <a:cxn ang="0">
                  <a:pos x="36" y="105"/>
                </a:cxn>
                <a:cxn ang="0">
                  <a:pos x="44" y="96"/>
                </a:cxn>
                <a:cxn ang="0">
                  <a:pos x="54" y="106"/>
                </a:cxn>
                <a:cxn ang="0">
                  <a:pos x="57" y="110"/>
                </a:cxn>
                <a:cxn ang="0">
                  <a:pos x="67" y="120"/>
                </a:cxn>
                <a:cxn ang="0">
                  <a:pos x="75" y="115"/>
                </a:cxn>
                <a:cxn ang="0">
                  <a:pos x="89" y="144"/>
                </a:cxn>
                <a:cxn ang="0">
                  <a:pos x="92" y="143"/>
                </a:cxn>
                <a:cxn ang="0">
                  <a:pos x="96" y="143"/>
                </a:cxn>
                <a:cxn ang="0">
                  <a:pos x="96" y="136"/>
                </a:cxn>
                <a:cxn ang="0">
                  <a:pos x="100" y="133"/>
                </a:cxn>
                <a:cxn ang="0">
                  <a:pos x="102" y="133"/>
                </a:cxn>
                <a:cxn ang="0">
                  <a:pos x="89" y="120"/>
                </a:cxn>
                <a:cxn ang="0">
                  <a:pos x="89" y="115"/>
                </a:cxn>
              </a:cxnLst>
              <a:rect l="0" t="0" r="r" b="b"/>
              <a:pathLst>
                <a:path w="108" h="144">
                  <a:moveTo>
                    <a:pt x="89" y="115"/>
                  </a:moveTo>
                  <a:lnTo>
                    <a:pt x="108" y="105"/>
                  </a:lnTo>
                  <a:lnTo>
                    <a:pt x="95" y="92"/>
                  </a:lnTo>
                  <a:lnTo>
                    <a:pt x="87" y="92"/>
                  </a:lnTo>
                  <a:lnTo>
                    <a:pt x="79" y="85"/>
                  </a:lnTo>
                  <a:lnTo>
                    <a:pt x="93" y="78"/>
                  </a:lnTo>
                  <a:lnTo>
                    <a:pt x="83" y="54"/>
                  </a:lnTo>
                  <a:lnTo>
                    <a:pt x="79" y="50"/>
                  </a:lnTo>
                  <a:lnTo>
                    <a:pt x="72" y="43"/>
                  </a:lnTo>
                  <a:lnTo>
                    <a:pt x="82" y="38"/>
                  </a:lnTo>
                  <a:lnTo>
                    <a:pt x="82" y="28"/>
                  </a:lnTo>
                  <a:lnTo>
                    <a:pt x="82" y="18"/>
                  </a:lnTo>
                  <a:lnTo>
                    <a:pt x="92" y="18"/>
                  </a:lnTo>
                  <a:lnTo>
                    <a:pt x="92" y="0"/>
                  </a:lnTo>
                  <a:lnTo>
                    <a:pt x="19" y="18"/>
                  </a:lnTo>
                  <a:lnTo>
                    <a:pt x="16" y="25"/>
                  </a:lnTo>
                  <a:lnTo>
                    <a:pt x="11" y="25"/>
                  </a:lnTo>
                  <a:lnTo>
                    <a:pt x="1" y="18"/>
                  </a:lnTo>
                  <a:lnTo>
                    <a:pt x="0" y="18"/>
                  </a:lnTo>
                  <a:lnTo>
                    <a:pt x="1" y="50"/>
                  </a:lnTo>
                  <a:lnTo>
                    <a:pt x="14" y="87"/>
                  </a:lnTo>
                  <a:lnTo>
                    <a:pt x="8" y="92"/>
                  </a:lnTo>
                  <a:lnTo>
                    <a:pt x="8" y="110"/>
                  </a:lnTo>
                  <a:lnTo>
                    <a:pt x="23" y="105"/>
                  </a:lnTo>
                  <a:lnTo>
                    <a:pt x="23" y="110"/>
                  </a:lnTo>
                  <a:lnTo>
                    <a:pt x="42" y="110"/>
                  </a:lnTo>
                  <a:lnTo>
                    <a:pt x="36" y="105"/>
                  </a:lnTo>
                  <a:lnTo>
                    <a:pt x="44" y="96"/>
                  </a:lnTo>
                  <a:lnTo>
                    <a:pt x="54" y="106"/>
                  </a:lnTo>
                  <a:lnTo>
                    <a:pt x="57" y="110"/>
                  </a:lnTo>
                  <a:lnTo>
                    <a:pt x="67" y="120"/>
                  </a:lnTo>
                  <a:lnTo>
                    <a:pt x="75" y="115"/>
                  </a:lnTo>
                  <a:lnTo>
                    <a:pt x="89" y="144"/>
                  </a:lnTo>
                  <a:lnTo>
                    <a:pt x="92" y="143"/>
                  </a:lnTo>
                  <a:lnTo>
                    <a:pt x="96" y="143"/>
                  </a:lnTo>
                  <a:lnTo>
                    <a:pt x="96" y="136"/>
                  </a:lnTo>
                  <a:lnTo>
                    <a:pt x="100" y="133"/>
                  </a:lnTo>
                  <a:lnTo>
                    <a:pt x="102" y="133"/>
                  </a:lnTo>
                  <a:lnTo>
                    <a:pt x="89" y="120"/>
                  </a:lnTo>
                  <a:lnTo>
                    <a:pt x="89" y="11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47" name="Freeform 1409"/>
            <p:cNvSpPr>
              <a:spLocks/>
            </p:cNvSpPr>
            <p:nvPr/>
          </p:nvSpPr>
          <p:spPr bwMode="auto">
            <a:xfrm>
              <a:off x="507" y="-1570"/>
              <a:ext cx="108" cy="144"/>
            </a:xfrm>
            <a:custGeom>
              <a:avLst/>
              <a:gdLst/>
              <a:ahLst/>
              <a:cxnLst>
                <a:cxn ang="0">
                  <a:pos x="89" y="115"/>
                </a:cxn>
                <a:cxn ang="0">
                  <a:pos x="108" y="105"/>
                </a:cxn>
                <a:cxn ang="0">
                  <a:pos x="95" y="92"/>
                </a:cxn>
                <a:cxn ang="0">
                  <a:pos x="87" y="92"/>
                </a:cxn>
                <a:cxn ang="0">
                  <a:pos x="79" y="85"/>
                </a:cxn>
                <a:cxn ang="0">
                  <a:pos x="93" y="78"/>
                </a:cxn>
                <a:cxn ang="0">
                  <a:pos x="83" y="54"/>
                </a:cxn>
                <a:cxn ang="0">
                  <a:pos x="79" y="50"/>
                </a:cxn>
                <a:cxn ang="0">
                  <a:pos x="72" y="43"/>
                </a:cxn>
                <a:cxn ang="0">
                  <a:pos x="82" y="38"/>
                </a:cxn>
                <a:cxn ang="0">
                  <a:pos x="82" y="28"/>
                </a:cxn>
                <a:cxn ang="0">
                  <a:pos x="82" y="18"/>
                </a:cxn>
                <a:cxn ang="0">
                  <a:pos x="92" y="18"/>
                </a:cxn>
                <a:cxn ang="0">
                  <a:pos x="92" y="0"/>
                </a:cxn>
                <a:cxn ang="0">
                  <a:pos x="19" y="18"/>
                </a:cxn>
                <a:cxn ang="0">
                  <a:pos x="16" y="25"/>
                </a:cxn>
                <a:cxn ang="0">
                  <a:pos x="11" y="25"/>
                </a:cxn>
                <a:cxn ang="0">
                  <a:pos x="1" y="18"/>
                </a:cxn>
                <a:cxn ang="0">
                  <a:pos x="0" y="18"/>
                </a:cxn>
                <a:cxn ang="0">
                  <a:pos x="1" y="50"/>
                </a:cxn>
                <a:cxn ang="0">
                  <a:pos x="14" y="87"/>
                </a:cxn>
                <a:cxn ang="0">
                  <a:pos x="8" y="92"/>
                </a:cxn>
                <a:cxn ang="0">
                  <a:pos x="8" y="110"/>
                </a:cxn>
                <a:cxn ang="0">
                  <a:pos x="23" y="105"/>
                </a:cxn>
                <a:cxn ang="0">
                  <a:pos x="23" y="110"/>
                </a:cxn>
                <a:cxn ang="0">
                  <a:pos x="42" y="110"/>
                </a:cxn>
                <a:cxn ang="0">
                  <a:pos x="36" y="105"/>
                </a:cxn>
                <a:cxn ang="0">
                  <a:pos x="44" y="96"/>
                </a:cxn>
                <a:cxn ang="0">
                  <a:pos x="54" y="106"/>
                </a:cxn>
                <a:cxn ang="0">
                  <a:pos x="57" y="110"/>
                </a:cxn>
                <a:cxn ang="0">
                  <a:pos x="67" y="120"/>
                </a:cxn>
                <a:cxn ang="0">
                  <a:pos x="75" y="115"/>
                </a:cxn>
                <a:cxn ang="0">
                  <a:pos x="89" y="144"/>
                </a:cxn>
                <a:cxn ang="0">
                  <a:pos x="92" y="143"/>
                </a:cxn>
                <a:cxn ang="0">
                  <a:pos x="96" y="143"/>
                </a:cxn>
                <a:cxn ang="0">
                  <a:pos x="96" y="136"/>
                </a:cxn>
                <a:cxn ang="0">
                  <a:pos x="100" y="133"/>
                </a:cxn>
                <a:cxn ang="0">
                  <a:pos x="102" y="133"/>
                </a:cxn>
                <a:cxn ang="0">
                  <a:pos x="89" y="120"/>
                </a:cxn>
                <a:cxn ang="0">
                  <a:pos x="89" y="115"/>
                </a:cxn>
              </a:cxnLst>
              <a:rect l="0" t="0" r="r" b="b"/>
              <a:pathLst>
                <a:path w="108" h="144">
                  <a:moveTo>
                    <a:pt x="89" y="115"/>
                  </a:moveTo>
                  <a:lnTo>
                    <a:pt x="108" y="105"/>
                  </a:lnTo>
                  <a:lnTo>
                    <a:pt x="95" y="92"/>
                  </a:lnTo>
                  <a:lnTo>
                    <a:pt x="87" y="92"/>
                  </a:lnTo>
                  <a:lnTo>
                    <a:pt x="79" y="85"/>
                  </a:lnTo>
                  <a:lnTo>
                    <a:pt x="93" y="78"/>
                  </a:lnTo>
                  <a:lnTo>
                    <a:pt x="83" y="54"/>
                  </a:lnTo>
                  <a:lnTo>
                    <a:pt x="79" y="50"/>
                  </a:lnTo>
                  <a:lnTo>
                    <a:pt x="72" y="43"/>
                  </a:lnTo>
                  <a:lnTo>
                    <a:pt x="82" y="38"/>
                  </a:lnTo>
                  <a:lnTo>
                    <a:pt x="82" y="28"/>
                  </a:lnTo>
                  <a:lnTo>
                    <a:pt x="82" y="18"/>
                  </a:lnTo>
                  <a:lnTo>
                    <a:pt x="92" y="18"/>
                  </a:lnTo>
                  <a:lnTo>
                    <a:pt x="92" y="0"/>
                  </a:lnTo>
                  <a:lnTo>
                    <a:pt x="19" y="18"/>
                  </a:lnTo>
                  <a:lnTo>
                    <a:pt x="16" y="25"/>
                  </a:lnTo>
                  <a:lnTo>
                    <a:pt x="11" y="25"/>
                  </a:lnTo>
                  <a:lnTo>
                    <a:pt x="1" y="18"/>
                  </a:lnTo>
                  <a:lnTo>
                    <a:pt x="0" y="18"/>
                  </a:lnTo>
                  <a:lnTo>
                    <a:pt x="1" y="50"/>
                  </a:lnTo>
                  <a:lnTo>
                    <a:pt x="14" y="87"/>
                  </a:lnTo>
                  <a:lnTo>
                    <a:pt x="8" y="92"/>
                  </a:lnTo>
                  <a:lnTo>
                    <a:pt x="8" y="110"/>
                  </a:lnTo>
                  <a:lnTo>
                    <a:pt x="23" y="105"/>
                  </a:lnTo>
                  <a:lnTo>
                    <a:pt x="23" y="110"/>
                  </a:lnTo>
                  <a:lnTo>
                    <a:pt x="42" y="110"/>
                  </a:lnTo>
                  <a:lnTo>
                    <a:pt x="36" y="105"/>
                  </a:lnTo>
                  <a:lnTo>
                    <a:pt x="44" y="96"/>
                  </a:lnTo>
                  <a:lnTo>
                    <a:pt x="54" y="106"/>
                  </a:lnTo>
                  <a:lnTo>
                    <a:pt x="57" y="110"/>
                  </a:lnTo>
                  <a:lnTo>
                    <a:pt x="67" y="120"/>
                  </a:lnTo>
                  <a:lnTo>
                    <a:pt x="75" y="115"/>
                  </a:lnTo>
                  <a:lnTo>
                    <a:pt x="89" y="144"/>
                  </a:lnTo>
                  <a:lnTo>
                    <a:pt x="92" y="143"/>
                  </a:lnTo>
                  <a:lnTo>
                    <a:pt x="96" y="143"/>
                  </a:lnTo>
                  <a:lnTo>
                    <a:pt x="96" y="136"/>
                  </a:lnTo>
                  <a:lnTo>
                    <a:pt x="100" y="133"/>
                  </a:lnTo>
                  <a:lnTo>
                    <a:pt x="102" y="133"/>
                  </a:lnTo>
                  <a:lnTo>
                    <a:pt x="89" y="120"/>
                  </a:lnTo>
                  <a:lnTo>
                    <a:pt x="89" y="11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48" name="Freeform 1410"/>
            <p:cNvSpPr>
              <a:spLocks/>
            </p:cNvSpPr>
            <p:nvPr/>
          </p:nvSpPr>
          <p:spPr bwMode="auto">
            <a:xfrm>
              <a:off x="513" y="-1472"/>
              <a:ext cx="81" cy="84"/>
            </a:xfrm>
            <a:custGeom>
              <a:avLst/>
              <a:gdLst/>
              <a:ahLst/>
              <a:cxnLst>
                <a:cxn ang="0">
                  <a:pos x="60" y="22"/>
                </a:cxn>
                <a:cxn ang="0">
                  <a:pos x="50" y="12"/>
                </a:cxn>
                <a:cxn ang="0">
                  <a:pos x="47" y="8"/>
                </a:cxn>
                <a:cxn ang="0">
                  <a:pos x="37" y="0"/>
                </a:cxn>
                <a:cxn ang="0">
                  <a:pos x="30" y="7"/>
                </a:cxn>
                <a:cxn ang="0">
                  <a:pos x="36" y="12"/>
                </a:cxn>
                <a:cxn ang="0">
                  <a:pos x="17" y="12"/>
                </a:cxn>
                <a:cxn ang="0">
                  <a:pos x="17" y="7"/>
                </a:cxn>
                <a:cxn ang="0">
                  <a:pos x="2" y="12"/>
                </a:cxn>
                <a:cxn ang="0">
                  <a:pos x="2" y="15"/>
                </a:cxn>
                <a:cxn ang="0">
                  <a:pos x="8" y="15"/>
                </a:cxn>
                <a:cxn ang="0">
                  <a:pos x="8" y="22"/>
                </a:cxn>
                <a:cxn ang="0">
                  <a:pos x="2" y="29"/>
                </a:cxn>
                <a:cxn ang="0">
                  <a:pos x="2" y="54"/>
                </a:cxn>
                <a:cxn ang="0">
                  <a:pos x="0" y="84"/>
                </a:cxn>
                <a:cxn ang="0">
                  <a:pos x="4" y="79"/>
                </a:cxn>
                <a:cxn ang="0">
                  <a:pos x="23" y="60"/>
                </a:cxn>
                <a:cxn ang="0">
                  <a:pos x="24" y="64"/>
                </a:cxn>
                <a:cxn ang="0">
                  <a:pos x="63" y="50"/>
                </a:cxn>
                <a:cxn ang="0">
                  <a:pos x="81" y="45"/>
                </a:cxn>
                <a:cxn ang="0">
                  <a:pos x="67" y="17"/>
                </a:cxn>
                <a:cxn ang="0">
                  <a:pos x="60" y="22"/>
                </a:cxn>
              </a:cxnLst>
              <a:rect l="0" t="0" r="r" b="b"/>
              <a:pathLst>
                <a:path w="81" h="84">
                  <a:moveTo>
                    <a:pt x="60" y="22"/>
                  </a:moveTo>
                  <a:lnTo>
                    <a:pt x="50" y="12"/>
                  </a:lnTo>
                  <a:lnTo>
                    <a:pt x="47" y="8"/>
                  </a:lnTo>
                  <a:lnTo>
                    <a:pt x="37" y="0"/>
                  </a:lnTo>
                  <a:lnTo>
                    <a:pt x="30" y="7"/>
                  </a:lnTo>
                  <a:lnTo>
                    <a:pt x="36" y="12"/>
                  </a:lnTo>
                  <a:lnTo>
                    <a:pt x="17" y="12"/>
                  </a:lnTo>
                  <a:lnTo>
                    <a:pt x="17" y="7"/>
                  </a:lnTo>
                  <a:lnTo>
                    <a:pt x="2" y="12"/>
                  </a:lnTo>
                  <a:lnTo>
                    <a:pt x="2" y="15"/>
                  </a:lnTo>
                  <a:lnTo>
                    <a:pt x="8" y="15"/>
                  </a:lnTo>
                  <a:lnTo>
                    <a:pt x="8" y="22"/>
                  </a:lnTo>
                  <a:lnTo>
                    <a:pt x="2" y="29"/>
                  </a:lnTo>
                  <a:lnTo>
                    <a:pt x="2" y="54"/>
                  </a:lnTo>
                  <a:lnTo>
                    <a:pt x="0" y="84"/>
                  </a:lnTo>
                  <a:lnTo>
                    <a:pt x="4" y="79"/>
                  </a:lnTo>
                  <a:lnTo>
                    <a:pt x="23" y="60"/>
                  </a:lnTo>
                  <a:lnTo>
                    <a:pt x="24" y="64"/>
                  </a:lnTo>
                  <a:lnTo>
                    <a:pt x="63" y="50"/>
                  </a:lnTo>
                  <a:lnTo>
                    <a:pt x="81" y="45"/>
                  </a:lnTo>
                  <a:lnTo>
                    <a:pt x="67" y="17"/>
                  </a:lnTo>
                  <a:lnTo>
                    <a:pt x="60" y="2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49" name="Freeform 1411"/>
            <p:cNvSpPr>
              <a:spLocks/>
            </p:cNvSpPr>
            <p:nvPr/>
          </p:nvSpPr>
          <p:spPr bwMode="auto">
            <a:xfrm>
              <a:off x="513" y="-1472"/>
              <a:ext cx="81" cy="84"/>
            </a:xfrm>
            <a:custGeom>
              <a:avLst/>
              <a:gdLst/>
              <a:ahLst/>
              <a:cxnLst>
                <a:cxn ang="0">
                  <a:pos x="60" y="22"/>
                </a:cxn>
                <a:cxn ang="0">
                  <a:pos x="50" y="12"/>
                </a:cxn>
                <a:cxn ang="0">
                  <a:pos x="47" y="8"/>
                </a:cxn>
                <a:cxn ang="0">
                  <a:pos x="37" y="0"/>
                </a:cxn>
                <a:cxn ang="0">
                  <a:pos x="30" y="7"/>
                </a:cxn>
                <a:cxn ang="0">
                  <a:pos x="36" y="12"/>
                </a:cxn>
                <a:cxn ang="0">
                  <a:pos x="17" y="12"/>
                </a:cxn>
                <a:cxn ang="0">
                  <a:pos x="17" y="7"/>
                </a:cxn>
                <a:cxn ang="0">
                  <a:pos x="2" y="12"/>
                </a:cxn>
                <a:cxn ang="0">
                  <a:pos x="2" y="15"/>
                </a:cxn>
                <a:cxn ang="0">
                  <a:pos x="8" y="15"/>
                </a:cxn>
                <a:cxn ang="0">
                  <a:pos x="8" y="22"/>
                </a:cxn>
                <a:cxn ang="0">
                  <a:pos x="2" y="29"/>
                </a:cxn>
                <a:cxn ang="0">
                  <a:pos x="2" y="54"/>
                </a:cxn>
                <a:cxn ang="0">
                  <a:pos x="0" y="84"/>
                </a:cxn>
                <a:cxn ang="0">
                  <a:pos x="4" y="79"/>
                </a:cxn>
                <a:cxn ang="0">
                  <a:pos x="23" y="60"/>
                </a:cxn>
                <a:cxn ang="0">
                  <a:pos x="24" y="64"/>
                </a:cxn>
                <a:cxn ang="0">
                  <a:pos x="63" y="50"/>
                </a:cxn>
                <a:cxn ang="0">
                  <a:pos x="81" y="45"/>
                </a:cxn>
                <a:cxn ang="0">
                  <a:pos x="67" y="17"/>
                </a:cxn>
                <a:cxn ang="0">
                  <a:pos x="60" y="22"/>
                </a:cxn>
              </a:cxnLst>
              <a:rect l="0" t="0" r="r" b="b"/>
              <a:pathLst>
                <a:path w="81" h="84">
                  <a:moveTo>
                    <a:pt x="60" y="22"/>
                  </a:moveTo>
                  <a:lnTo>
                    <a:pt x="50" y="12"/>
                  </a:lnTo>
                  <a:lnTo>
                    <a:pt x="47" y="8"/>
                  </a:lnTo>
                  <a:lnTo>
                    <a:pt x="37" y="0"/>
                  </a:lnTo>
                  <a:lnTo>
                    <a:pt x="30" y="7"/>
                  </a:lnTo>
                  <a:lnTo>
                    <a:pt x="36" y="12"/>
                  </a:lnTo>
                  <a:lnTo>
                    <a:pt x="17" y="12"/>
                  </a:lnTo>
                  <a:lnTo>
                    <a:pt x="17" y="7"/>
                  </a:lnTo>
                  <a:lnTo>
                    <a:pt x="2" y="12"/>
                  </a:lnTo>
                  <a:lnTo>
                    <a:pt x="2" y="15"/>
                  </a:lnTo>
                  <a:lnTo>
                    <a:pt x="8" y="15"/>
                  </a:lnTo>
                  <a:lnTo>
                    <a:pt x="8" y="22"/>
                  </a:lnTo>
                  <a:lnTo>
                    <a:pt x="2" y="29"/>
                  </a:lnTo>
                  <a:lnTo>
                    <a:pt x="2" y="54"/>
                  </a:lnTo>
                  <a:lnTo>
                    <a:pt x="0" y="84"/>
                  </a:lnTo>
                  <a:lnTo>
                    <a:pt x="4" y="79"/>
                  </a:lnTo>
                  <a:lnTo>
                    <a:pt x="23" y="60"/>
                  </a:lnTo>
                  <a:lnTo>
                    <a:pt x="24" y="64"/>
                  </a:lnTo>
                  <a:lnTo>
                    <a:pt x="63" y="50"/>
                  </a:lnTo>
                  <a:lnTo>
                    <a:pt x="81" y="45"/>
                  </a:lnTo>
                  <a:lnTo>
                    <a:pt x="67" y="17"/>
                  </a:lnTo>
                  <a:lnTo>
                    <a:pt x="60" y="2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650" name="Freeform 1413"/>
          <p:cNvSpPr>
            <a:spLocks/>
          </p:cNvSpPr>
          <p:nvPr/>
        </p:nvSpPr>
        <p:spPr bwMode="auto">
          <a:xfrm>
            <a:off x="6117531" y="2148624"/>
            <a:ext cx="135307" cy="131786"/>
          </a:xfrm>
          <a:custGeom>
            <a:avLst/>
            <a:gdLst/>
            <a:ahLst/>
            <a:cxnLst>
              <a:cxn ang="0">
                <a:pos x="0" y="52"/>
              </a:cxn>
              <a:cxn ang="0">
                <a:pos x="21" y="192"/>
              </a:cxn>
              <a:cxn ang="0">
                <a:pos x="31" y="202"/>
              </a:cxn>
              <a:cxn ang="0">
                <a:pos x="31" y="215"/>
              </a:cxn>
              <a:cxn ang="0">
                <a:pos x="1" y="235"/>
              </a:cxn>
              <a:cxn ang="0">
                <a:pos x="21" y="254"/>
              </a:cxn>
              <a:cxn ang="0">
                <a:pos x="42" y="239"/>
              </a:cxn>
              <a:cxn ang="0">
                <a:pos x="94" y="198"/>
              </a:cxn>
              <a:cxn ang="0">
                <a:pos x="114" y="177"/>
              </a:cxn>
              <a:cxn ang="0">
                <a:pos x="116" y="182"/>
              </a:cxn>
              <a:cxn ang="0">
                <a:pos x="156" y="167"/>
              </a:cxn>
              <a:cxn ang="0">
                <a:pos x="178" y="161"/>
              </a:cxn>
              <a:cxn ang="0">
                <a:pos x="183" y="161"/>
              </a:cxn>
              <a:cxn ang="0">
                <a:pos x="183" y="154"/>
              </a:cxn>
              <a:cxn ang="0">
                <a:pos x="187" y="151"/>
              </a:cxn>
              <a:cxn ang="0">
                <a:pos x="199" y="151"/>
              </a:cxn>
              <a:cxn ang="0">
                <a:pos x="241" y="133"/>
              </a:cxn>
              <a:cxn ang="0">
                <a:pos x="260" y="131"/>
              </a:cxn>
              <a:cxn ang="0">
                <a:pos x="260" y="127"/>
              </a:cxn>
              <a:cxn ang="0">
                <a:pos x="260" y="121"/>
              </a:cxn>
              <a:cxn ang="0">
                <a:pos x="260" y="112"/>
              </a:cxn>
              <a:cxn ang="0">
                <a:pos x="263" y="107"/>
              </a:cxn>
              <a:cxn ang="0">
                <a:pos x="230" y="0"/>
              </a:cxn>
              <a:cxn ang="0">
                <a:pos x="104" y="31"/>
              </a:cxn>
              <a:cxn ang="0">
                <a:pos x="99" y="40"/>
              </a:cxn>
              <a:cxn ang="0">
                <a:pos x="95" y="40"/>
              </a:cxn>
              <a:cxn ang="0">
                <a:pos x="85" y="31"/>
              </a:cxn>
              <a:cxn ang="0">
                <a:pos x="0" y="52"/>
              </a:cxn>
            </a:cxnLst>
            <a:rect l="0" t="0" r="r" b="b"/>
            <a:pathLst>
              <a:path w="263" h="254">
                <a:moveTo>
                  <a:pt x="0" y="52"/>
                </a:moveTo>
                <a:lnTo>
                  <a:pt x="21" y="192"/>
                </a:lnTo>
                <a:lnTo>
                  <a:pt x="31" y="202"/>
                </a:lnTo>
                <a:lnTo>
                  <a:pt x="31" y="215"/>
                </a:lnTo>
                <a:lnTo>
                  <a:pt x="1" y="235"/>
                </a:lnTo>
                <a:lnTo>
                  <a:pt x="21" y="254"/>
                </a:lnTo>
                <a:lnTo>
                  <a:pt x="42" y="239"/>
                </a:lnTo>
                <a:lnTo>
                  <a:pt x="94" y="198"/>
                </a:lnTo>
                <a:lnTo>
                  <a:pt x="114" y="177"/>
                </a:lnTo>
                <a:lnTo>
                  <a:pt x="116" y="182"/>
                </a:lnTo>
                <a:lnTo>
                  <a:pt x="156" y="167"/>
                </a:lnTo>
                <a:lnTo>
                  <a:pt x="178" y="161"/>
                </a:lnTo>
                <a:lnTo>
                  <a:pt x="183" y="161"/>
                </a:lnTo>
                <a:lnTo>
                  <a:pt x="183" y="154"/>
                </a:lnTo>
                <a:lnTo>
                  <a:pt x="187" y="151"/>
                </a:lnTo>
                <a:lnTo>
                  <a:pt x="199" y="151"/>
                </a:lnTo>
                <a:lnTo>
                  <a:pt x="241" y="133"/>
                </a:lnTo>
                <a:lnTo>
                  <a:pt x="260" y="131"/>
                </a:lnTo>
                <a:lnTo>
                  <a:pt x="260" y="127"/>
                </a:lnTo>
                <a:lnTo>
                  <a:pt x="260" y="121"/>
                </a:lnTo>
                <a:lnTo>
                  <a:pt x="260" y="112"/>
                </a:lnTo>
                <a:lnTo>
                  <a:pt x="263" y="107"/>
                </a:lnTo>
                <a:lnTo>
                  <a:pt x="230" y="0"/>
                </a:lnTo>
                <a:lnTo>
                  <a:pt x="104" y="31"/>
                </a:lnTo>
                <a:lnTo>
                  <a:pt x="99" y="40"/>
                </a:lnTo>
                <a:lnTo>
                  <a:pt x="95" y="40"/>
                </a:lnTo>
                <a:lnTo>
                  <a:pt x="85" y="31"/>
                </a:lnTo>
                <a:lnTo>
                  <a:pt x="0" y="52"/>
                </a:lnTo>
                <a:close/>
              </a:path>
            </a:pathLst>
          </a:custGeom>
          <a:solidFill>
            <a:schemeClr val="bg1">
              <a:lumMod val="50000"/>
            </a:schemeClr>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51" name="Freeform 1414"/>
          <p:cNvSpPr>
            <a:spLocks/>
          </p:cNvSpPr>
          <p:nvPr/>
        </p:nvSpPr>
        <p:spPr bwMode="auto">
          <a:xfrm>
            <a:off x="6117531" y="2148624"/>
            <a:ext cx="135307" cy="131786"/>
          </a:xfrm>
          <a:custGeom>
            <a:avLst/>
            <a:gdLst/>
            <a:ahLst/>
            <a:cxnLst>
              <a:cxn ang="0">
                <a:pos x="0" y="52"/>
              </a:cxn>
              <a:cxn ang="0">
                <a:pos x="21" y="192"/>
              </a:cxn>
              <a:cxn ang="0">
                <a:pos x="31" y="202"/>
              </a:cxn>
              <a:cxn ang="0">
                <a:pos x="31" y="215"/>
              </a:cxn>
              <a:cxn ang="0">
                <a:pos x="1" y="235"/>
              </a:cxn>
              <a:cxn ang="0">
                <a:pos x="21" y="254"/>
              </a:cxn>
              <a:cxn ang="0">
                <a:pos x="42" y="239"/>
              </a:cxn>
              <a:cxn ang="0">
                <a:pos x="94" y="198"/>
              </a:cxn>
              <a:cxn ang="0">
                <a:pos x="114" y="177"/>
              </a:cxn>
              <a:cxn ang="0">
                <a:pos x="116" y="182"/>
              </a:cxn>
              <a:cxn ang="0">
                <a:pos x="156" y="167"/>
              </a:cxn>
              <a:cxn ang="0">
                <a:pos x="178" y="161"/>
              </a:cxn>
              <a:cxn ang="0">
                <a:pos x="183" y="161"/>
              </a:cxn>
              <a:cxn ang="0">
                <a:pos x="183" y="154"/>
              </a:cxn>
              <a:cxn ang="0">
                <a:pos x="187" y="151"/>
              </a:cxn>
              <a:cxn ang="0">
                <a:pos x="199" y="151"/>
              </a:cxn>
              <a:cxn ang="0">
                <a:pos x="241" y="133"/>
              </a:cxn>
              <a:cxn ang="0">
                <a:pos x="260" y="131"/>
              </a:cxn>
              <a:cxn ang="0">
                <a:pos x="260" y="127"/>
              </a:cxn>
              <a:cxn ang="0">
                <a:pos x="260" y="121"/>
              </a:cxn>
              <a:cxn ang="0">
                <a:pos x="260" y="112"/>
              </a:cxn>
              <a:cxn ang="0">
                <a:pos x="263" y="107"/>
              </a:cxn>
              <a:cxn ang="0">
                <a:pos x="230" y="0"/>
              </a:cxn>
              <a:cxn ang="0">
                <a:pos x="104" y="31"/>
              </a:cxn>
              <a:cxn ang="0">
                <a:pos x="99" y="40"/>
              </a:cxn>
              <a:cxn ang="0">
                <a:pos x="95" y="40"/>
              </a:cxn>
              <a:cxn ang="0">
                <a:pos x="85" y="31"/>
              </a:cxn>
              <a:cxn ang="0">
                <a:pos x="0" y="52"/>
              </a:cxn>
            </a:cxnLst>
            <a:rect l="0" t="0" r="r" b="b"/>
            <a:pathLst>
              <a:path w="263" h="254">
                <a:moveTo>
                  <a:pt x="0" y="52"/>
                </a:moveTo>
                <a:lnTo>
                  <a:pt x="21" y="192"/>
                </a:lnTo>
                <a:lnTo>
                  <a:pt x="31" y="202"/>
                </a:lnTo>
                <a:lnTo>
                  <a:pt x="31" y="215"/>
                </a:lnTo>
                <a:lnTo>
                  <a:pt x="1" y="235"/>
                </a:lnTo>
                <a:lnTo>
                  <a:pt x="21" y="254"/>
                </a:lnTo>
                <a:lnTo>
                  <a:pt x="42" y="239"/>
                </a:lnTo>
                <a:lnTo>
                  <a:pt x="94" y="198"/>
                </a:lnTo>
                <a:lnTo>
                  <a:pt x="114" y="177"/>
                </a:lnTo>
                <a:lnTo>
                  <a:pt x="116" y="182"/>
                </a:lnTo>
                <a:lnTo>
                  <a:pt x="156" y="167"/>
                </a:lnTo>
                <a:lnTo>
                  <a:pt x="178" y="161"/>
                </a:lnTo>
                <a:lnTo>
                  <a:pt x="183" y="161"/>
                </a:lnTo>
                <a:lnTo>
                  <a:pt x="183" y="154"/>
                </a:lnTo>
                <a:lnTo>
                  <a:pt x="187" y="151"/>
                </a:lnTo>
                <a:lnTo>
                  <a:pt x="199" y="151"/>
                </a:lnTo>
                <a:lnTo>
                  <a:pt x="241" y="133"/>
                </a:lnTo>
                <a:lnTo>
                  <a:pt x="260" y="131"/>
                </a:lnTo>
                <a:lnTo>
                  <a:pt x="260" y="127"/>
                </a:lnTo>
                <a:lnTo>
                  <a:pt x="260" y="121"/>
                </a:lnTo>
                <a:lnTo>
                  <a:pt x="260" y="112"/>
                </a:lnTo>
                <a:lnTo>
                  <a:pt x="263" y="107"/>
                </a:lnTo>
                <a:lnTo>
                  <a:pt x="230" y="0"/>
                </a:lnTo>
                <a:lnTo>
                  <a:pt x="104" y="31"/>
                </a:lnTo>
                <a:lnTo>
                  <a:pt x="99" y="40"/>
                </a:lnTo>
                <a:lnTo>
                  <a:pt x="95" y="40"/>
                </a:lnTo>
                <a:lnTo>
                  <a:pt x="85" y="31"/>
                </a:lnTo>
                <a:lnTo>
                  <a:pt x="0" y="52"/>
                </a:lnTo>
                <a:close/>
              </a:path>
            </a:pathLst>
          </a:custGeom>
          <a:noFill/>
          <a:ln w="18" cap="flat">
            <a:solidFill>
              <a:schemeClr val="bg1">
                <a:lumMod val="50000"/>
              </a:schemeClr>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652" name="Group 1417"/>
          <p:cNvGrpSpPr>
            <a:grpSpLocks/>
          </p:cNvGrpSpPr>
          <p:nvPr/>
        </p:nvGrpSpPr>
        <p:grpSpPr bwMode="auto">
          <a:xfrm>
            <a:off x="6321262" y="2171454"/>
            <a:ext cx="66882" cy="33206"/>
            <a:chOff x="821" y="-1541"/>
            <a:chExt cx="130" cy="64"/>
          </a:xfrm>
        </p:grpSpPr>
        <p:sp>
          <p:nvSpPr>
            <p:cNvPr id="653" name="Freeform 1415"/>
            <p:cNvSpPr>
              <a:spLocks/>
            </p:cNvSpPr>
            <p:nvPr/>
          </p:nvSpPr>
          <p:spPr bwMode="auto">
            <a:xfrm>
              <a:off x="821" y="-1524"/>
              <a:ext cx="50" cy="47"/>
            </a:xfrm>
            <a:custGeom>
              <a:avLst/>
              <a:gdLst/>
              <a:ahLst/>
              <a:cxnLst>
                <a:cxn ang="0">
                  <a:pos x="0" y="29"/>
                </a:cxn>
                <a:cxn ang="0">
                  <a:pos x="20" y="0"/>
                </a:cxn>
                <a:cxn ang="0">
                  <a:pos x="35" y="0"/>
                </a:cxn>
                <a:cxn ang="0">
                  <a:pos x="50" y="0"/>
                </a:cxn>
                <a:cxn ang="0">
                  <a:pos x="50" y="12"/>
                </a:cxn>
                <a:cxn ang="0">
                  <a:pos x="24" y="23"/>
                </a:cxn>
                <a:cxn ang="0">
                  <a:pos x="8" y="47"/>
                </a:cxn>
                <a:cxn ang="0">
                  <a:pos x="0" y="29"/>
                </a:cxn>
              </a:cxnLst>
              <a:rect l="0" t="0" r="r" b="b"/>
              <a:pathLst>
                <a:path w="50" h="47">
                  <a:moveTo>
                    <a:pt x="0" y="29"/>
                  </a:moveTo>
                  <a:lnTo>
                    <a:pt x="20" y="0"/>
                  </a:lnTo>
                  <a:lnTo>
                    <a:pt x="35" y="0"/>
                  </a:lnTo>
                  <a:lnTo>
                    <a:pt x="50" y="0"/>
                  </a:lnTo>
                  <a:lnTo>
                    <a:pt x="50" y="12"/>
                  </a:lnTo>
                  <a:lnTo>
                    <a:pt x="24" y="23"/>
                  </a:lnTo>
                  <a:lnTo>
                    <a:pt x="8" y="47"/>
                  </a:lnTo>
                  <a:lnTo>
                    <a:pt x="0" y="29"/>
                  </a:lnTo>
                  <a:close/>
                </a:path>
              </a:pathLst>
            </a:custGeom>
            <a:noFill/>
            <a:ln w="16"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54" name="Freeform 1416"/>
            <p:cNvSpPr>
              <a:spLocks/>
            </p:cNvSpPr>
            <p:nvPr/>
          </p:nvSpPr>
          <p:spPr bwMode="auto">
            <a:xfrm>
              <a:off x="901" y="-1541"/>
              <a:ext cx="50" cy="47"/>
            </a:xfrm>
            <a:custGeom>
              <a:avLst/>
              <a:gdLst/>
              <a:ahLst/>
              <a:cxnLst>
                <a:cxn ang="0">
                  <a:pos x="0" y="47"/>
                </a:cxn>
                <a:cxn ang="0">
                  <a:pos x="29" y="23"/>
                </a:cxn>
                <a:cxn ang="0">
                  <a:pos x="29" y="0"/>
                </a:cxn>
                <a:cxn ang="0">
                  <a:pos x="50" y="25"/>
                </a:cxn>
                <a:cxn ang="0">
                  <a:pos x="0" y="47"/>
                </a:cxn>
              </a:cxnLst>
              <a:rect l="0" t="0" r="r" b="b"/>
              <a:pathLst>
                <a:path w="50" h="47">
                  <a:moveTo>
                    <a:pt x="0" y="47"/>
                  </a:moveTo>
                  <a:lnTo>
                    <a:pt x="29" y="23"/>
                  </a:lnTo>
                  <a:lnTo>
                    <a:pt x="29" y="0"/>
                  </a:lnTo>
                  <a:lnTo>
                    <a:pt x="50" y="25"/>
                  </a:lnTo>
                  <a:lnTo>
                    <a:pt x="0" y="47"/>
                  </a:lnTo>
                  <a:close/>
                </a:path>
              </a:pathLst>
            </a:custGeom>
            <a:noFill/>
            <a:ln w="16"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grpSp>
        <p:nvGrpSpPr>
          <p:cNvPr id="655" name="Group 1428"/>
          <p:cNvGrpSpPr>
            <a:grpSpLocks/>
          </p:cNvGrpSpPr>
          <p:nvPr/>
        </p:nvGrpSpPr>
        <p:grpSpPr bwMode="auto">
          <a:xfrm>
            <a:off x="4836487" y="1798924"/>
            <a:ext cx="615827" cy="565538"/>
            <a:chOff x="-2065" y="-2259"/>
            <a:chExt cx="1197" cy="1090"/>
          </a:xfrm>
        </p:grpSpPr>
        <p:sp>
          <p:nvSpPr>
            <p:cNvPr id="656" name="Freeform 1418"/>
            <p:cNvSpPr>
              <a:spLocks/>
            </p:cNvSpPr>
            <p:nvPr/>
          </p:nvSpPr>
          <p:spPr bwMode="auto">
            <a:xfrm>
              <a:off x="-2065" y="-2259"/>
              <a:ext cx="958" cy="463"/>
            </a:xfrm>
            <a:custGeom>
              <a:avLst/>
              <a:gdLst/>
              <a:ahLst/>
              <a:cxnLst>
                <a:cxn ang="0">
                  <a:pos x="30" y="208"/>
                </a:cxn>
                <a:cxn ang="0">
                  <a:pos x="53" y="243"/>
                </a:cxn>
                <a:cxn ang="0">
                  <a:pos x="224" y="294"/>
                </a:cxn>
                <a:cxn ang="0">
                  <a:pos x="255" y="294"/>
                </a:cxn>
                <a:cxn ang="0">
                  <a:pos x="321" y="304"/>
                </a:cxn>
                <a:cxn ang="0">
                  <a:pos x="324" y="323"/>
                </a:cxn>
                <a:cxn ang="0">
                  <a:pos x="372" y="362"/>
                </a:cxn>
                <a:cxn ang="0">
                  <a:pos x="394" y="406"/>
                </a:cxn>
                <a:cxn ang="0">
                  <a:pos x="389" y="426"/>
                </a:cxn>
                <a:cxn ang="0">
                  <a:pos x="416" y="451"/>
                </a:cxn>
                <a:cxn ang="0">
                  <a:pos x="448" y="385"/>
                </a:cxn>
                <a:cxn ang="0">
                  <a:pos x="478" y="304"/>
                </a:cxn>
                <a:cxn ang="0">
                  <a:pos x="497" y="330"/>
                </a:cxn>
                <a:cxn ang="0">
                  <a:pos x="540" y="299"/>
                </a:cxn>
                <a:cxn ang="0">
                  <a:pos x="522" y="342"/>
                </a:cxn>
                <a:cxn ang="0">
                  <a:pos x="581" y="299"/>
                </a:cxn>
                <a:cxn ang="0">
                  <a:pos x="624" y="280"/>
                </a:cxn>
                <a:cxn ang="0">
                  <a:pos x="650" y="264"/>
                </a:cxn>
                <a:cxn ang="0">
                  <a:pos x="706" y="243"/>
                </a:cxn>
                <a:cxn ang="0">
                  <a:pos x="784" y="264"/>
                </a:cxn>
                <a:cxn ang="0">
                  <a:pos x="795" y="243"/>
                </a:cxn>
                <a:cxn ang="0">
                  <a:pos x="861" y="237"/>
                </a:cxn>
                <a:cxn ang="0">
                  <a:pos x="907" y="237"/>
                </a:cxn>
                <a:cxn ang="0">
                  <a:pos x="929" y="238"/>
                </a:cxn>
                <a:cxn ang="0">
                  <a:pos x="958" y="215"/>
                </a:cxn>
                <a:cxn ang="0">
                  <a:pos x="907" y="215"/>
                </a:cxn>
                <a:cxn ang="0">
                  <a:pos x="849" y="160"/>
                </a:cxn>
                <a:cxn ang="0">
                  <a:pos x="780" y="160"/>
                </a:cxn>
                <a:cxn ang="0">
                  <a:pos x="749" y="160"/>
                </a:cxn>
                <a:cxn ang="0">
                  <a:pos x="742" y="101"/>
                </a:cxn>
                <a:cxn ang="0">
                  <a:pos x="688" y="118"/>
                </a:cxn>
                <a:cxn ang="0">
                  <a:pos x="517" y="187"/>
                </a:cxn>
                <a:cxn ang="0">
                  <a:pos x="501" y="181"/>
                </a:cxn>
                <a:cxn ang="0">
                  <a:pos x="470" y="177"/>
                </a:cxn>
                <a:cxn ang="0">
                  <a:pos x="375" y="134"/>
                </a:cxn>
                <a:cxn ang="0">
                  <a:pos x="292" y="114"/>
                </a:cxn>
                <a:cxn ang="0">
                  <a:pos x="255" y="124"/>
                </a:cxn>
                <a:cxn ang="0">
                  <a:pos x="286" y="76"/>
                </a:cxn>
                <a:cxn ang="0">
                  <a:pos x="327" y="28"/>
                </a:cxn>
                <a:cxn ang="0">
                  <a:pos x="342" y="0"/>
                </a:cxn>
                <a:cxn ang="0">
                  <a:pos x="239" y="59"/>
                </a:cxn>
                <a:cxn ang="0">
                  <a:pos x="143" y="124"/>
                </a:cxn>
                <a:cxn ang="0">
                  <a:pos x="71" y="160"/>
                </a:cxn>
                <a:cxn ang="0">
                  <a:pos x="0" y="197"/>
                </a:cxn>
              </a:cxnLst>
              <a:rect l="0" t="0" r="r" b="b"/>
              <a:pathLst>
                <a:path w="958" h="463">
                  <a:moveTo>
                    <a:pt x="0" y="197"/>
                  </a:moveTo>
                  <a:lnTo>
                    <a:pt x="6" y="205"/>
                  </a:lnTo>
                  <a:lnTo>
                    <a:pt x="30" y="208"/>
                  </a:lnTo>
                  <a:lnTo>
                    <a:pt x="36" y="218"/>
                  </a:lnTo>
                  <a:lnTo>
                    <a:pt x="41" y="238"/>
                  </a:lnTo>
                  <a:lnTo>
                    <a:pt x="53" y="243"/>
                  </a:lnTo>
                  <a:lnTo>
                    <a:pt x="181" y="267"/>
                  </a:lnTo>
                  <a:lnTo>
                    <a:pt x="201" y="267"/>
                  </a:lnTo>
                  <a:lnTo>
                    <a:pt x="224" y="294"/>
                  </a:lnTo>
                  <a:lnTo>
                    <a:pt x="245" y="294"/>
                  </a:lnTo>
                  <a:lnTo>
                    <a:pt x="249" y="299"/>
                  </a:lnTo>
                  <a:lnTo>
                    <a:pt x="255" y="294"/>
                  </a:lnTo>
                  <a:lnTo>
                    <a:pt x="267" y="294"/>
                  </a:lnTo>
                  <a:lnTo>
                    <a:pt x="298" y="299"/>
                  </a:lnTo>
                  <a:lnTo>
                    <a:pt x="321" y="304"/>
                  </a:lnTo>
                  <a:lnTo>
                    <a:pt x="327" y="316"/>
                  </a:lnTo>
                  <a:lnTo>
                    <a:pt x="324" y="320"/>
                  </a:lnTo>
                  <a:lnTo>
                    <a:pt x="324" y="323"/>
                  </a:lnTo>
                  <a:lnTo>
                    <a:pt x="345" y="330"/>
                  </a:lnTo>
                  <a:lnTo>
                    <a:pt x="372" y="342"/>
                  </a:lnTo>
                  <a:lnTo>
                    <a:pt x="372" y="362"/>
                  </a:lnTo>
                  <a:lnTo>
                    <a:pt x="363" y="409"/>
                  </a:lnTo>
                  <a:lnTo>
                    <a:pt x="372" y="409"/>
                  </a:lnTo>
                  <a:lnTo>
                    <a:pt x="394" y="406"/>
                  </a:lnTo>
                  <a:lnTo>
                    <a:pt x="395" y="409"/>
                  </a:lnTo>
                  <a:lnTo>
                    <a:pt x="394" y="420"/>
                  </a:lnTo>
                  <a:lnTo>
                    <a:pt x="389" y="426"/>
                  </a:lnTo>
                  <a:lnTo>
                    <a:pt x="394" y="446"/>
                  </a:lnTo>
                  <a:lnTo>
                    <a:pt x="414" y="463"/>
                  </a:lnTo>
                  <a:lnTo>
                    <a:pt x="416" y="451"/>
                  </a:lnTo>
                  <a:lnTo>
                    <a:pt x="416" y="430"/>
                  </a:lnTo>
                  <a:lnTo>
                    <a:pt x="435" y="403"/>
                  </a:lnTo>
                  <a:lnTo>
                    <a:pt x="448" y="385"/>
                  </a:lnTo>
                  <a:lnTo>
                    <a:pt x="459" y="362"/>
                  </a:lnTo>
                  <a:lnTo>
                    <a:pt x="475" y="330"/>
                  </a:lnTo>
                  <a:lnTo>
                    <a:pt x="478" y="304"/>
                  </a:lnTo>
                  <a:lnTo>
                    <a:pt x="481" y="303"/>
                  </a:lnTo>
                  <a:lnTo>
                    <a:pt x="481" y="323"/>
                  </a:lnTo>
                  <a:lnTo>
                    <a:pt x="497" y="330"/>
                  </a:lnTo>
                  <a:lnTo>
                    <a:pt x="503" y="323"/>
                  </a:lnTo>
                  <a:lnTo>
                    <a:pt x="513" y="303"/>
                  </a:lnTo>
                  <a:lnTo>
                    <a:pt x="540" y="299"/>
                  </a:lnTo>
                  <a:lnTo>
                    <a:pt x="540" y="309"/>
                  </a:lnTo>
                  <a:lnTo>
                    <a:pt x="517" y="337"/>
                  </a:lnTo>
                  <a:lnTo>
                    <a:pt x="522" y="342"/>
                  </a:lnTo>
                  <a:lnTo>
                    <a:pt x="528" y="343"/>
                  </a:lnTo>
                  <a:lnTo>
                    <a:pt x="576" y="304"/>
                  </a:lnTo>
                  <a:lnTo>
                    <a:pt x="581" y="299"/>
                  </a:lnTo>
                  <a:lnTo>
                    <a:pt x="581" y="280"/>
                  </a:lnTo>
                  <a:lnTo>
                    <a:pt x="603" y="279"/>
                  </a:lnTo>
                  <a:lnTo>
                    <a:pt x="624" y="280"/>
                  </a:lnTo>
                  <a:lnTo>
                    <a:pt x="632" y="279"/>
                  </a:lnTo>
                  <a:lnTo>
                    <a:pt x="634" y="270"/>
                  </a:lnTo>
                  <a:lnTo>
                    <a:pt x="650" y="264"/>
                  </a:lnTo>
                  <a:lnTo>
                    <a:pt x="658" y="264"/>
                  </a:lnTo>
                  <a:lnTo>
                    <a:pt x="693" y="238"/>
                  </a:lnTo>
                  <a:lnTo>
                    <a:pt x="706" y="243"/>
                  </a:lnTo>
                  <a:lnTo>
                    <a:pt x="715" y="243"/>
                  </a:lnTo>
                  <a:lnTo>
                    <a:pt x="764" y="247"/>
                  </a:lnTo>
                  <a:lnTo>
                    <a:pt x="784" y="264"/>
                  </a:lnTo>
                  <a:lnTo>
                    <a:pt x="795" y="267"/>
                  </a:lnTo>
                  <a:lnTo>
                    <a:pt x="799" y="264"/>
                  </a:lnTo>
                  <a:lnTo>
                    <a:pt x="795" y="243"/>
                  </a:lnTo>
                  <a:lnTo>
                    <a:pt x="802" y="238"/>
                  </a:lnTo>
                  <a:lnTo>
                    <a:pt x="824" y="243"/>
                  </a:lnTo>
                  <a:lnTo>
                    <a:pt x="861" y="237"/>
                  </a:lnTo>
                  <a:lnTo>
                    <a:pt x="871" y="238"/>
                  </a:lnTo>
                  <a:lnTo>
                    <a:pt x="886" y="243"/>
                  </a:lnTo>
                  <a:lnTo>
                    <a:pt x="907" y="237"/>
                  </a:lnTo>
                  <a:lnTo>
                    <a:pt x="910" y="237"/>
                  </a:lnTo>
                  <a:lnTo>
                    <a:pt x="914" y="238"/>
                  </a:lnTo>
                  <a:lnTo>
                    <a:pt x="929" y="238"/>
                  </a:lnTo>
                  <a:lnTo>
                    <a:pt x="945" y="238"/>
                  </a:lnTo>
                  <a:lnTo>
                    <a:pt x="958" y="227"/>
                  </a:lnTo>
                  <a:lnTo>
                    <a:pt x="958" y="215"/>
                  </a:lnTo>
                  <a:lnTo>
                    <a:pt x="949" y="208"/>
                  </a:lnTo>
                  <a:lnTo>
                    <a:pt x="940" y="208"/>
                  </a:lnTo>
                  <a:lnTo>
                    <a:pt x="907" y="215"/>
                  </a:lnTo>
                  <a:lnTo>
                    <a:pt x="882" y="201"/>
                  </a:lnTo>
                  <a:lnTo>
                    <a:pt x="867" y="187"/>
                  </a:lnTo>
                  <a:lnTo>
                    <a:pt x="849" y="160"/>
                  </a:lnTo>
                  <a:lnTo>
                    <a:pt x="833" y="152"/>
                  </a:lnTo>
                  <a:lnTo>
                    <a:pt x="795" y="155"/>
                  </a:lnTo>
                  <a:lnTo>
                    <a:pt x="780" y="160"/>
                  </a:lnTo>
                  <a:lnTo>
                    <a:pt x="764" y="155"/>
                  </a:lnTo>
                  <a:lnTo>
                    <a:pt x="758" y="160"/>
                  </a:lnTo>
                  <a:lnTo>
                    <a:pt x="749" y="160"/>
                  </a:lnTo>
                  <a:lnTo>
                    <a:pt x="731" y="132"/>
                  </a:lnTo>
                  <a:lnTo>
                    <a:pt x="731" y="118"/>
                  </a:lnTo>
                  <a:lnTo>
                    <a:pt x="742" y="101"/>
                  </a:lnTo>
                  <a:lnTo>
                    <a:pt x="736" y="96"/>
                  </a:lnTo>
                  <a:lnTo>
                    <a:pt x="721" y="101"/>
                  </a:lnTo>
                  <a:lnTo>
                    <a:pt x="688" y="118"/>
                  </a:lnTo>
                  <a:lnTo>
                    <a:pt x="565" y="145"/>
                  </a:lnTo>
                  <a:lnTo>
                    <a:pt x="522" y="177"/>
                  </a:lnTo>
                  <a:lnTo>
                    <a:pt x="517" y="187"/>
                  </a:lnTo>
                  <a:lnTo>
                    <a:pt x="513" y="195"/>
                  </a:lnTo>
                  <a:lnTo>
                    <a:pt x="513" y="187"/>
                  </a:lnTo>
                  <a:lnTo>
                    <a:pt x="501" y="181"/>
                  </a:lnTo>
                  <a:lnTo>
                    <a:pt x="497" y="185"/>
                  </a:lnTo>
                  <a:lnTo>
                    <a:pt x="481" y="185"/>
                  </a:lnTo>
                  <a:lnTo>
                    <a:pt x="470" y="177"/>
                  </a:lnTo>
                  <a:lnTo>
                    <a:pt x="454" y="177"/>
                  </a:lnTo>
                  <a:lnTo>
                    <a:pt x="416" y="181"/>
                  </a:lnTo>
                  <a:lnTo>
                    <a:pt x="375" y="134"/>
                  </a:lnTo>
                  <a:lnTo>
                    <a:pt x="321" y="111"/>
                  </a:lnTo>
                  <a:lnTo>
                    <a:pt x="308" y="114"/>
                  </a:lnTo>
                  <a:lnTo>
                    <a:pt x="292" y="114"/>
                  </a:lnTo>
                  <a:lnTo>
                    <a:pt x="267" y="134"/>
                  </a:lnTo>
                  <a:lnTo>
                    <a:pt x="264" y="144"/>
                  </a:lnTo>
                  <a:lnTo>
                    <a:pt x="255" y="124"/>
                  </a:lnTo>
                  <a:lnTo>
                    <a:pt x="264" y="96"/>
                  </a:lnTo>
                  <a:lnTo>
                    <a:pt x="270" y="91"/>
                  </a:lnTo>
                  <a:lnTo>
                    <a:pt x="286" y="76"/>
                  </a:lnTo>
                  <a:lnTo>
                    <a:pt x="313" y="41"/>
                  </a:lnTo>
                  <a:lnTo>
                    <a:pt x="324" y="28"/>
                  </a:lnTo>
                  <a:lnTo>
                    <a:pt x="327" y="28"/>
                  </a:lnTo>
                  <a:lnTo>
                    <a:pt x="352" y="9"/>
                  </a:lnTo>
                  <a:lnTo>
                    <a:pt x="351" y="6"/>
                  </a:lnTo>
                  <a:lnTo>
                    <a:pt x="342" y="0"/>
                  </a:lnTo>
                  <a:lnTo>
                    <a:pt x="298" y="9"/>
                  </a:lnTo>
                  <a:lnTo>
                    <a:pt x="270" y="19"/>
                  </a:lnTo>
                  <a:lnTo>
                    <a:pt x="239" y="59"/>
                  </a:lnTo>
                  <a:lnTo>
                    <a:pt x="221" y="61"/>
                  </a:lnTo>
                  <a:lnTo>
                    <a:pt x="180" y="104"/>
                  </a:lnTo>
                  <a:lnTo>
                    <a:pt x="143" y="124"/>
                  </a:lnTo>
                  <a:lnTo>
                    <a:pt x="89" y="145"/>
                  </a:lnTo>
                  <a:lnTo>
                    <a:pt x="74" y="145"/>
                  </a:lnTo>
                  <a:lnTo>
                    <a:pt x="71" y="160"/>
                  </a:lnTo>
                  <a:lnTo>
                    <a:pt x="41" y="177"/>
                  </a:lnTo>
                  <a:lnTo>
                    <a:pt x="30" y="187"/>
                  </a:lnTo>
                  <a:lnTo>
                    <a:pt x="0" y="19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57" name="Freeform 1419"/>
            <p:cNvSpPr>
              <a:spLocks/>
            </p:cNvSpPr>
            <p:nvPr/>
          </p:nvSpPr>
          <p:spPr bwMode="auto">
            <a:xfrm>
              <a:off x="-2065" y="-2259"/>
              <a:ext cx="958" cy="463"/>
            </a:xfrm>
            <a:custGeom>
              <a:avLst/>
              <a:gdLst/>
              <a:ahLst/>
              <a:cxnLst>
                <a:cxn ang="0">
                  <a:pos x="30" y="208"/>
                </a:cxn>
                <a:cxn ang="0">
                  <a:pos x="53" y="243"/>
                </a:cxn>
                <a:cxn ang="0">
                  <a:pos x="224" y="294"/>
                </a:cxn>
                <a:cxn ang="0">
                  <a:pos x="255" y="294"/>
                </a:cxn>
                <a:cxn ang="0">
                  <a:pos x="321" y="304"/>
                </a:cxn>
                <a:cxn ang="0">
                  <a:pos x="324" y="323"/>
                </a:cxn>
                <a:cxn ang="0">
                  <a:pos x="372" y="362"/>
                </a:cxn>
                <a:cxn ang="0">
                  <a:pos x="394" y="406"/>
                </a:cxn>
                <a:cxn ang="0">
                  <a:pos x="389" y="426"/>
                </a:cxn>
                <a:cxn ang="0">
                  <a:pos x="416" y="451"/>
                </a:cxn>
                <a:cxn ang="0">
                  <a:pos x="448" y="385"/>
                </a:cxn>
                <a:cxn ang="0">
                  <a:pos x="478" y="304"/>
                </a:cxn>
                <a:cxn ang="0">
                  <a:pos x="497" y="330"/>
                </a:cxn>
                <a:cxn ang="0">
                  <a:pos x="540" y="299"/>
                </a:cxn>
                <a:cxn ang="0">
                  <a:pos x="522" y="342"/>
                </a:cxn>
                <a:cxn ang="0">
                  <a:pos x="581" y="299"/>
                </a:cxn>
                <a:cxn ang="0">
                  <a:pos x="624" y="280"/>
                </a:cxn>
                <a:cxn ang="0">
                  <a:pos x="650" y="264"/>
                </a:cxn>
                <a:cxn ang="0">
                  <a:pos x="706" y="243"/>
                </a:cxn>
                <a:cxn ang="0">
                  <a:pos x="784" y="264"/>
                </a:cxn>
                <a:cxn ang="0">
                  <a:pos x="795" y="243"/>
                </a:cxn>
                <a:cxn ang="0">
                  <a:pos x="861" y="237"/>
                </a:cxn>
                <a:cxn ang="0">
                  <a:pos x="907" y="237"/>
                </a:cxn>
                <a:cxn ang="0">
                  <a:pos x="929" y="238"/>
                </a:cxn>
                <a:cxn ang="0">
                  <a:pos x="958" y="215"/>
                </a:cxn>
                <a:cxn ang="0">
                  <a:pos x="907" y="215"/>
                </a:cxn>
                <a:cxn ang="0">
                  <a:pos x="849" y="160"/>
                </a:cxn>
                <a:cxn ang="0">
                  <a:pos x="780" y="160"/>
                </a:cxn>
                <a:cxn ang="0">
                  <a:pos x="749" y="160"/>
                </a:cxn>
                <a:cxn ang="0">
                  <a:pos x="742" y="101"/>
                </a:cxn>
                <a:cxn ang="0">
                  <a:pos x="688" y="118"/>
                </a:cxn>
                <a:cxn ang="0">
                  <a:pos x="517" y="187"/>
                </a:cxn>
                <a:cxn ang="0">
                  <a:pos x="501" y="181"/>
                </a:cxn>
                <a:cxn ang="0">
                  <a:pos x="470" y="177"/>
                </a:cxn>
                <a:cxn ang="0">
                  <a:pos x="375" y="134"/>
                </a:cxn>
                <a:cxn ang="0">
                  <a:pos x="292" y="114"/>
                </a:cxn>
                <a:cxn ang="0">
                  <a:pos x="255" y="124"/>
                </a:cxn>
                <a:cxn ang="0">
                  <a:pos x="286" y="76"/>
                </a:cxn>
                <a:cxn ang="0">
                  <a:pos x="327" y="28"/>
                </a:cxn>
                <a:cxn ang="0">
                  <a:pos x="342" y="0"/>
                </a:cxn>
                <a:cxn ang="0">
                  <a:pos x="239" y="59"/>
                </a:cxn>
                <a:cxn ang="0">
                  <a:pos x="143" y="124"/>
                </a:cxn>
                <a:cxn ang="0">
                  <a:pos x="71" y="160"/>
                </a:cxn>
                <a:cxn ang="0">
                  <a:pos x="0" y="197"/>
                </a:cxn>
              </a:cxnLst>
              <a:rect l="0" t="0" r="r" b="b"/>
              <a:pathLst>
                <a:path w="958" h="463">
                  <a:moveTo>
                    <a:pt x="0" y="197"/>
                  </a:moveTo>
                  <a:lnTo>
                    <a:pt x="6" y="205"/>
                  </a:lnTo>
                  <a:lnTo>
                    <a:pt x="30" y="208"/>
                  </a:lnTo>
                  <a:lnTo>
                    <a:pt x="36" y="218"/>
                  </a:lnTo>
                  <a:lnTo>
                    <a:pt x="41" y="238"/>
                  </a:lnTo>
                  <a:lnTo>
                    <a:pt x="53" y="243"/>
                  </a:lnTo>
                  <a:lnTo>
                    <a:pt x="181" y="267"/>
                  </a:lnTo>
                  <a:lnTo>
                    <a:pt x="201" y="267"/>
                  </a:lnTo>
                  <a:lnTo>
                    <a:pt x="224" y="294"/>
                  </a:lnTo>
                  <a:lnTo>
                    <a:pt x="245" y="294"/>
                  </a:lnTo>
                  <a:lnTo>
                    <a:pt x="249" y="299"/>
                  </a:lnTo>
                  <a:lnTo>
                    <a:pt x="255" y="294"/>
                  </a:lnTo>
                  <a:lnTo>
                    <a:pt x="267" y="294"/>
                  </a:lnTo>
                  <a:lnTo>
                    <a:pt x="298" y="299"/>
                  </a:lnTo>
                  <a:lnTo>
                    <a:pt x="321" y="304"/>
                  </a:lnTo>
                  <a:lnTo>
                    <a:pt x="327" y="316"/>
                  </a:lnTo>
                  <a:lnTo>
                    <a:pt x="324" y="320"/>
                  </a:lnTo>
                  <a:lnTo>
                    <a:pt x="324" y="323"/>
                  </a:lnTo>
                  <a:lnTo>
                    <a:pt x="345" y="330"/>
                  </a:lnTo>
                  <a:lnTo>
                    <a:pt x="372" y="342"/>
                  </a:lnTo>
                  <a:lnTo>
                    <a:pt x="372" y="362"/>
                  </a:lnTo>
                  <a:lnTo>
                    <a:pt x="363" y="409"/>
                  </a:lnTo>
                  <a:lnTo>
                    <a:pt x="372" y="409"/>
                  </a:lnTo>
                  <a:lnTo>
                    <a:pt x="394" y="406"/>
                  </a:lnTo>
                  <a:lnTo>
                    <a:pt x="395" y="409"/>
                  </a:lnTo>
                  <a:lnTo>
                    <a:pt x="394" y="420"/>
                  </a:lnTo>
                  <a:lnTo>
                    <a:pt x="389" y="426"/>
                  </a:lnTo>
                  <a:lnTo>
                    <a:pt x="394" y="446"/>
                  </a:lnTo>
                  <a:lnTo>
                    <a:pt x="414" y="463"/>
                  </a:lnTo>
                  <a:lnTo>
                    <a:pt x="416" y="451"/>
                  </a:lnTo>
                  <a:lnTo>
                    <a:pt x="416" y="430"/>
                  </a:lnTo>
                  <a:lnTo>
                    <a:pt x="435" y="403"/>
                  </a:lnTo>
                  <a:lnTo>
                    <a:pt x="448" y="385"/>
                  </a:lnTo>
                  <a:lnTo>
                    <a:pt x="459" y="362"/>
                  </a:lnTo>
                  <a:lnTo>
                    <a:pt x="475" y="330"/>
                  </a:lnTo>
                  <a:lnTo>
                    <a:pt x="478" y="304"/>
                  </a:lnTo>
                  <a:lnTo>
                    <a:pt x="481" y="303"/>
                  </a:lnTo>
                  <a:lnTo>
                    <a:pt x="481" y="323"/>
                  </a:lnTo>
                  <a:lnTo>
                    <a:pt x="497" y="330"/>
                  </a:lnTo>
                  <a:lnTo>
                    <a:pt x="503" y="323"/>
                  </a:lnTo>
                  <a:lnTo>
                    <a:pt x="513" y="303"/>
                  </a:lnTo>
                  <a:lnTo>
                    <a:pt x="540" y="299"/>
                  </a:lnTo>
                  <a:lnTo>
                    <a:pt x="540" y="309"/>
                  </a:lnTo>
                  <a:lnTo>
                    <a:pt x="517" y="337"/>
                  </a:lnTo>
                  <a:lnTo>
                    <a:pt x="522" y="342"/>
                  </a:lnTo>
                  <a:lnTo>
                    <a:pt x="528" y="343"/>
                  </a:lnTo>
                  <a:lnTo>
                    <a:pt x="576" y="304"/>
                  </a:lnTo>
                  <a:lnTo>
                    <a:pt x="581" y="299"/>
                  </a:lnTo>
                  <a:lnTo>
                    <a:pt x="581" y="280"/>
                  </a:lnTo>
                  <a:lnTo>
                    <a:pt x="603" y="279"/>
                  </a:lnTo>
                  <a:lnTo>
                    <a:pt x="624" y="280"/>
                  </a:lnTo>
                  <a:lnTo>
                    <a:pt x="632" y="279"/>
                  </a:lnTo>
                  <a:lnTo>
                    <a:pt x="634" y="270"/>
                  </a:lnTo>
                  <a:lnTo>
                    <a:pt x="650" y="264"/>
                  </a:lnTo>
                  <a:lnTo>
                    <a:pt x="658" y="264"/>
                  </a:lnTo>
                  <a:lnTo>
                    <a:pt x="693" y="238"/>
                  </a:lnTo>
                  <a:lnTo>
                    <a:pt x="706" y="243"/>
                  </a:lnTo>
                  <a:lnTo>
                    <a:pt x="715" y="243"/>
                  </a:lnTo>
                  <a:lnTo>
                    <a:pt x="764" y="247"/>
                  </a:lnTo>
                  <a:lnTo>
                    <a:pt x="784" y="264"/>
                  </a:lnTo>
                  <a:lnTo>
                    <a:pt x="795" y="267"/>
                  </a:lnTo>
                  <a:lnTo>
                    <a:pt x="799" y="264"/>
                  </a:lnTo>
                  <a:lnTo>
                    <a:pt x="795" y="243"/>
                  </a:lnTo>
                  <a:lnTo>
                    <a:pt x="802" y="238"/>
                  </a:lnTo>
                  <a:lnTo>
                    <a:pt x="824" y="243"/>
                  </a:lnTo>
                  <a:lnTo>
                    <a:pt x="861" y="237"/>
                  </a:lnTo>
                  <a:lnTo>
                    <a:pt x="871" y="238"/>
                  </a:lnTo>
                  <a:lnTo>
                    <a:pt x="886" y="243"/>
                  </a:lnTo>
                  <a:lnTo>
                    <a:pt x="907" y="237"/>
                  </a:lnTo>
                  <a:lnTo>
                    <a:pt x="910" y="237"/>
                  </a:lnTo>
                  <a:lnTo>
                    <a:pt x="914" y="238"/>
                  </a:lnTo>
                  <a:lnTo>
                    <a:pt x="929" y="238"/>
                  </a:lnTo>
                  <a:lnTo>
                    <a:pt x="945" y="238"/>
                  </a:lnTo>
                  <a:lnTo>
                    <a:pt x="958" y="227"/>
                  </a:lnTo>
                  <a:lnTo>
                    <a:pt x="958" y="215"/>
                  </a:lnTo>
                  <a:lnTo>
                    <a:pt x="949" y="208"/>
                  </a:lnTo>
                  <a:lnTo>
                    <a:pt x="940" y="208"/>
                  </a:lnTo>
                  <a:lnTo>
                    <a:pt x="907" y="215"/>
                  </a:lnTo>
                  <a:lnTo>
                    <a:pt x="882" y="201"/>
                  </a:lnTo>
                  <a:lnTo>
                    <a:pt x="867" y="187"/>
                  </a:lnTo>
                  <a:lnTo>
                    <a:pt x="849" y="160"/>
                  </a:lnTo>
                  <a:lnTo>
                    <a:pt x="833" y="152"/>
                  </a:lnTo>
                  <a:lnTo>
                    <a:pt x="795" y="155"/>
                  </a:lnTo>
                  <a:lnTo>
                    <a:pt x="780" y="160"/>
                  </a:lnTo>
                  <a:lnTo>
                    <a:pt x="764" y="155"/>
                  </a:lnTo>
                  <a:lnTo>
                    <a:pt x="758" y="160"/>
                  </a:lnTo>
                  <a:lnTo>
                    <a:pt x="749" y="160"/>
                  </a:lnTo>
                  <a:lnTo>
                    <a:pt x="731" y="132"/>
                  </a:lnTo>
                  <a:lnTo>
                    <a:pt x="731" y="118"/>
                  </a:lnTo>
                  <a:lnTo>
                    <a:pt x="742" y="101"/>
                  </a:lnTo>
                  <a:lnTo>
                    <a:pt x="736" y="96"/>
                  </a:lnTo>
                  <a:lnTo>
                    <a:pt x="721" y="101"/>
                  </a:lnTo>
                  <a:lnTo>
                    <a:pt x="688" y="118"/>
                  </a:lnTo>
                  <a:lnTo>
                    <a:pt x="565" y="145"/>
                  </a:lnTo>
                  <a:lnTo>
                    <a:pt x="522" y="177"/>
                  </a:lnTo>
                  <a:lnTo>
                    <a:pt x="517" y="187"/>
                  </a:lnTo>
                  <a:lnTo>
                    <a:pt x="513" y="195"/>
                  </a:lnTo>
                  <a:lnTo>
                    <a:pt x="513" y="187"/>
                  </a:lnTo>
                  <a:lnTo>
                    <a:pt x="501" y="181"/>
                  </a:lnTo>
                  <a:lnTo>
                    <a:pt x="497" y="185"/>
                  </a:lnTo>
                  <a:lnTo>
                    <a:pt x="481" y="185"/>
                  </a:lnTo>
                  <a:lnTo>
                    <a:pt x="470" y="177"/>
                  </a:lnTo>
                  <a:lnTo>
                    <a:pt x="454" y="177"/>
                  </a:lnTo>
                  <a:lnTo>
                    <a:pt x="416" y="181"/>
                  </a:lnTo>
                  <a:lnTo>
                    <a:pt x="375" y="134"/>
                  </a:lnTo>
                  <a:lnTo>
                    <a:pt x="321" y="111"/>
                  </a:lnTo>
                  <a:lnTo>
                    <a:pt x="308" y="114"/>
                  </a:lnTo>
                  <a:lnTo>
                    <a:pt x="292" y="114"/>
                  </a:lnTo>
                  <a:lnTo>
                    <a:pt x="267" y="134"/>
                  </a:lnTo>
                  <a:lnTo>
                    <a:pt x="264" y="144"/>
                  </a:lnTo>
                  <a:lnTo>
                    <a:pt x="255" y="124"/>
                  </a:lnTo>
                  <a:lnTo>
                    <a:pt x="264" y="96"/>
                  </a:lnTo>
                  <a:lnTo>
                    <a:pt x="270" y="91"/>
                  </a:lnTo>
                  <a:lnTo>
                    <a:pt x="286" y="76"/>
                  </a:lnTo>
                  <a:lnTo>
                    <a:pt x="313" y="41"/>
                  </a:lnTo>
                  <a:lnTo>
                    <a:pt x="324" y="28"/>
                  </a:lnTo>
                  <a:lnTo>
                    <a:pt x="327" y="28"/>
                  </a:lnTo>
                  <a:lnTo>
                    <a:pt x="352" y="9"/>
                  </a:lnTo>
                  <a:lnTo>
                    <a:pt x="351" y="6"/>
                  </a:lnTo>
                  <a:lnTo>
                    <a:pt x="342" y="0"/>
                  </a:lnTo>
                  <a:lnTo>
                    <a:pt x="298" y="9"/>
                  </a:lnTo>
                  <a:lnTo>
                    <a:pt x="270" y="19"/>
                  </a:lnTo>
                  <a:lnTo>
                    <a:pt x="239" y="59"/>
                  </a:lnTo>
                  <a:lnTo>
                    <a:pt x="221" y="61"/>
                  </a:lnTo>
                  <a:lnTo>
                    <a:pt x="180" y="104"/>
                  </a:lnTo>
                  <a:lnTo>
                    <a:pt x="143" y="124"/>
                  </a:lnTo>
                  <a:lnTo>
                    <a:pt x="89" y="145"/>
                  </a:lnTo>
                  <a:lnTo>
                    <a:pt x="74" y="145"/>
                  </a:lnTo>
                  <a:lnTo>
                    <a:pt x="71" y="160"/>
                  </a:lnTo>
                  <a:lnTo>
                    <a:pt x="41" y="177"/>
                  </a:lnTo>
                  <a:lnTo>
                    <a:pt x="30" y="187"/>
                  </a:lnTo>
                  <a:lnTo>
                    <a:pt x="0" y="19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58" name="Freeform 1420"/>
            <p:cNvSpPr>
              <a:spLocks/>
            </p:cNvSpPr>
            <p:nvPr/>
          </p:nvSpPr>
          <p:spPr bwMode="auto">
            <a:xfrm>
              <a:off x="-1484" y="-1979"/>
              <a:ext cx="454" cy="398"/>
            </a:xfrm>
            <a:custGeom>
              <a:avLst/>
              <a:gdLst/>
              <a:ahLst/>
              <a:cxnLst>
                <a:cxn ang="0">
                  <a:pos x="382" y="344"/>
                </a:cxn>
                <a:cxn ang="0">
                  <a:pos x="420" y="312"/>
                </a:cxn>
                <a:cxn ang="0">
                  <a:pos x="424" y="288"/>
                </a:cxn>
                <a:cxn ang="0">
                  <a:pos x="439" y="268"/>
                </a:cxn>
                <a:cxn ang="0">
                  <a:pos x="454" y="199"/>
                </a:cxn>
                <a:cxn ang="0">
                  <a:pos x="435" y="160"/>
                </a:cxn>
                <a:cxn ang="0">
                  <a:pos x="420" y="130"/>
                </a:cxn>
                <a:cxn ang="0">
                  <a:pos x="435" y="116"/>
                </a:cxn>
                <a:cxn ang="0">
                  <a:pos x="420" y="79"/>
                </a:cxn>
                <a:cxn ang="0">
                  <a:pos x="352" y="46"/>
                </a:cxn>
                <a:cxn ang="0">
                  <a:pos x="301" y="26"/>
                </a:cxn>
                <a:cxn ang="0">
                  <a:pos x="242" y="11"/>
                </a:cxn>
                <a:cxn ang="0">
                  <a:pos x="208" y="4"/>
                </a:cxn>
                <a:cxn ang="0">
                  <a:pos x="180" y="40"/>
                </a:cxn>
                <a:cxn ang="0">
                  <a:pos x="180" y="67"/>
                </a:cxn>
                <a:cxn ang="0">
                  <a:pos x="186" y="80"/>
                </a:cxn>
                <a:cxn ang="0">
                  <a:pos x="171" y="89"/>
                </a:cxn>
                <a:cxn ang="0">
                  <a:pos x="147" y="105"/>
                </a:cxn>
                <a:cxn ang="0">
                  <a:pos x="143" y="145"/>
                </a:cxn>
                <a:cxn ang="0">
                  <a:pos x="131" y="189"/>
                </a:cxn>
                <a:cxn ang="0">
                  <a:pos x="113" y="183"/>
                </a:cxn>
                <a:cxn ang="0">
                  <a:pos x="113" y="142"/>
                </a:cxn>
                <a:cxn ang="0">
                  <a:pos x="113" y="130"/>
                </a:cxn>
                <a:cxn ang="0">
                  <a:pos x="94" y="145"/>
                </a:cxn>
                <a:cxn ang="0">
                  <a:pos x="87" y="178"/>
                </a:cxn>
                <a:cxn ang="0">
                  <a:pos x="53" y="192"/>
                </a:cxn>
                <a:cxn ang="0">
                  <a:pos x="48" y="219"/>
                </a:cxn>
                <a:cxn ang="0">
                  <a:pos x="29" y="267"/>
                </a:cxn>
                <a:cxn ang="0">
                  <a:pos x="28" y="315"/>
                </a:cxn>
                <a:cxn ang="0">
                  <a:pos x="0" y="358"/>
                </a:cxn>
                <a:cxn ang="0">
                  <a:pos x="12" y="398"/>
                </a:cxn>
                <a:cxn ang="0">
                  <a:pos x="336" y="330"/>
                </a:cxn>
              </a:cxnLst>
              <a:rect l="0" t="0" r="r" b="b"/>
              <a:pathLst>
                <a:path w="454" h="398">
                  <a:moveTo>
                    <a:pt x="336" y="330"/>
                  </a:moveTo>
                  <a:lnTo>
                    <a:pt x="382" y="344"/>
                  </a:lnTo>
                  <a:lnTo>
                    <a:pt x="392" y="327"/>
                  </a:lnTo>
                  <a:lnTo>
                    <a:pt x="420" y="312"/>
                  </a:lnTo>
                  <a:lnTo>
                    <a:pt x="424" y="304"/>
                  </a:lnTo>
                  <a:lnTo>
                    <a:pt x="424" y="288"/>
                  </a:lnTo>
                  <a:lnTo>
                    <a:pt x="430" y="274"/>
                  </a:lnTo>
                  <a:lnTo>
                    <a:pt x="439" y="268"/>
                  </a:lnTo>
                  <a:lnTo>
                    <a:pt x="454" y="246"/>
                  </a:lnTo>
                  <a:lnTo>
                    <a:pt x="454" y="199"/>
                  </a:lnTo>
                  <a:lnTo>
                    <a:pt x="441" y="172"/>
                  </a:lnTo>
                  <a:lnTo>
                    <a:pt x="435" y="160"/>
                  </a:lnTo>
                  <a:lnTo>
                    <a:pt x="421" y="140"/>
                  </a:lnTo>
                  <a:lnTo>
                    <a:pt x="420" y="130"/>
                  </a:lnTo>
                  <a:lnTo>
                    <a:pt x="420" y="120"/>
                  </a:lnTo>
                  <a:lnTo>
                    <a:pt x="435" y="116"/>
                  </a:lnTo>
                  <a:lnTo>
                    <a:pt x="439" y="109"/>
                  </a:lnTo>
                  <a:lnTo>
                    <a:pt x="420" y="79"/>
                  </a:lnTo>
                  <a:lnTo>
                    <a:pt x="399" y="63"/>
                  </a:lnTo>
                  <a:lnTo>
                    <a:pt x="352" y="46"/>
                  </a:lnTo>
                  <a:lnTo>
                    <a:pt x="311" y="40"/>
                  </a:lnTo>
                  <a:lnTo>
                    <a:pt x="301" y="26"/>
                  </a:lnTo>
                  <a:lnTo>
                    <a:pt x="268" y="19"/>
                  </a:lnTo>
                  <a:lnTo>
                    <a:pt x="242" y="11"/>
                  </a:lnTo>
                  <a:lnTo>
                    <a:pt x="222" y="0"/>
                  </a:lnTo>
                  <a:lnTo>
                    <a:pt x="208" y="4"/>
                  </a:lnTo>
                  <a:lnTo>
                    <a:pt x="191" y="14"/>
                  </a:lnTo>
                  <a:lnTo>
                    <a:pt x="180" y="40"/>
                  </a:lnTo>
                  <a:lnTo>
                    <a:pt x="180" y="59"/>
                  </a:lnTo>
                  <a:lnTo>
                    <a:pt x="180" y="67"/>
                  </a:lnTo>
                  <a:lnTo>
                    <a:pt x="186" y="67"/>
                  </a:lnTo>
                  <a:lnTo>
                    <a:pt x="186" y="80"/>
                  </a:lnTo>
                  <a:lnTo>
                    <a:pt x="181" y="80"/>
                  </a:lnTo>
                  <a:lnTo>
                    <a:pt x="171" y="89"/>
                  </a:lnTo>
                  <a:lnTo>
                    <a:pt x="159" y="96"/>
                  </a:lnTo>
                  <a:lnTo>
                    <a:pt x="147" y="105"/>
                  </a:lnTo>
                  <a:lnTo>
                    <a:pt x="140" y="126"/>
                  </a:lnTo>
                  <a:lnTo>
                    <a:pt x="143" y="145"/>
                  </a:lnTo>
                  <a:lnTo>
                    <a:pt x="143" y="169"/>
                  </a:lnTo>
                  <a:lnTo>
                    <a:pt x="131" y="189"/>
                  </a:lnTo>
                  <a:lnTo>
                    <a:pt x="113" y="202"/>
                  </a:lnTo>
                  <a:lnTo>
                    <a:pt x="113" y="183"/>
                  </a:lnTo>
                  <a:lnTo>
                    <a:pt x="122" y="162"/>
                  </a:lnTo>
                  <a:lnTo>
                    <a:pt x="113" y="142"/>
                  </a:lnTo>
                  <a:lnTo>
                    <a:pt x="113" y="136"/>
                  </a:lnTo>
                  <a:lnTo>
                    <a:pt x="113" y="130"/>
                  </a:lnTo>
                  <a:lnTo>
                    <a:pt x="105" y="136"/>
                  </a:lnTo>
                  <a:lnTo>
                    <a:pt x="94" y="145"/>
                  </a:lnTo>
                  <a:lnTo>
                    <a:pt x="93" y="169"/>
                  </a:lnTo>
                  <a:lnTo>
                    <a:pt x="87" y="178"/>
                  </a:lnTo>
                  <a:lnTo>
                    <a:pt x="71" y="178"/>
                  </a:lnTo>
                  <a:lnTo>
                    <a:pt x="53" y="192"/>
                  </a:lnTo>
                  <a:lnTo>
                    <a:pt x="50" y="206"/>
                  </a:lnTo>
                  <a:lnTo>
                    <a:pt x="48" y="219"/>
                  </a:lnTo>
                  <a:lnTo>
                    <a:pt x="29" y="234"/>
                  </a:lnTo>
                  <a:lnTo>
                    <a:pt x="29" y="267"/>
                  </a:lnTo>
                  <a:lnTo>
                    <a:pt x="28" y="304"/>
                  </a:lnTo>
                  <a:lnTo>
                    <a:pt x="28" y="315"/>
                  </a:lnTo>
                  <a:lnTo>
                    <a:pt x="12" y="344"/>
                  </a:lnTo>
                  <a:lnTo>
                    <a:pt x="0" y="358"/>
                  </a:lnTo>
                  <a:lnTo>
                    <a:pt x="4" y="377"/>
                  </a:lnTo>
                  <a:lnTo>
                    <a:pt x="12" y="398"/>
                  </a:lnTo>
                  <a:lnTo>
                    <a:pt x="336" y="363"/>
                  </a:lnTo>
                  <a:lnTo>
                    <a:pt x="336" y="33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59" name="Freeform 1421"/>
            <p:cNvSpPr>
              <a:spLocks/>
            </p:cNvSpPr>
            <p:nvPr/>
          </p:nvSpPr>
          <p:spPr bwMode="auto">
            <a:xfrm>
              <a:off x="-1484" y="-1979"/>
              <a:ext cx="454" cy="398"/>
            </a:xfrm>
            <a:custGeom>
              <a:avLst/>
              <a:gdLst/>
              <a:ahLst/>
              <a:cxnLst>
                <a:cxn ang="0">
                  <a:pos x="382" y="344"/>
                </a:cxn>
                <a:cxn ang="0">
                  <a:pos x="420" y="312"/>
                </a:cxn>
                <a:cxn ang="0">
                  <a:pos x="424" y="288"/>
                </a:cxn>
                <a:cxn ang="0">
                  <a:pos x="439" y="268"/>
                </a:cxn>
                <a:cxn ang="0">
                  <a:pos x="454" y="199"/>
                </a:cxn>
                <a:cxn ang="0">
                  <a:pos x="435" y="160"/>
                </a:cxn>
                <a:cxn ang="0">
                  <a:pos x="420" y="130"/>
                </a:cxn>
                <a:cxn ang="0">
                  <a:pos x="435" y="116"/>
                </a:cxn>
                <a:cxn ang="0">
                  <a:pos x="420" y="79"/>
                </a:cxn>
                <a:cxn ang="0">
                  <a:pos x="352" y="46"/>
                </a:cxn>
                <a:cxn ang="0">
                  <a:pos x="301" y="26"/>
                </a:cxn>
                <a:cxn ang="0">
                  <a:pos x="242" y="11"/>
                </a:cxn>
                <a:cxn ang="0">
                  <a:pos x="208" y="4"/>
                </a:cxn>
                <a:cxn ang="0">
                  <a:pos x="180" y="40"/>
                </a:cxn>
                <a:cxn ang="0">
                  <a:pos x="180" y="67"/>
                </a:cxn>
                <a:cxn ang="0">
                  <a:pos x="186" y="80"/>
                </a:cxn>
                <a:cxn ang="0">
                  <a:pos x="171" y="89"/>
                </a:cxn>
                <a:cxn ang="0">
                  <a:pos x="147" y="105"/>
                </a:cxn>
                <a:cxn ang="0">
                  <a:pos x="143" y="145"/>
                </a:cxn>
                <a:cxn ang="0">
                  <a:pos x="131" y="189"/>
                </a:cxn>
                <a:cxn ang="0">
                  <a:pos x="113" y="183"/>
                </a:cxn>
                <a:cxn ang="0">
                  <a:pos x="113" y="142"/>
                </a:cxn>
                <a:cxn ang="0">
                  <a:pos x="113" y="130"/>
                </a:cxn>
                <a:cxn ang="0">
                  <a:pos x="94" y="145"/>
                </a:cxn>
                <a:cxn ang="0">
                  <a:pos x="87" y="178"/>
                </a:cxn>
                <a:cxn ang="0">
                  <a:pos x="53" y="192"/>
                </a:cxn>
                <a:cxn ang="0">
                  <a:pos x="48" y="219"/>
                </a:cxn>
                <a:cxn ang="0">
                  <a:pos x="29" y="267"/>
                </a:cxn>
                <a:cxn ang="0">
                  <a:pos x="28" y="315"/>
                </a:cxn>
                <a:cxn ang="0">
                  <a:pos x="0" y="358"/>
                </a:cxn>
                <a:cxn ang="0">
                  <a:pos x="12" y="398"/>
                </a:cxn>
                <a:cxn ang="0">
                  <a:pos x="336" y="330"/>
                </a:cxn>
              </a:cxnLst>
              <a:rect l="0" t="0" r="r" b="b"/>
              <a:pathLst>
                <a:path w="454" h="398">
                  <a:moveTo>
                    <a:pt x="336" y="330"/>
                  </a:moveTo>
                  <a:lnTo>
                    <a:pt x="382" y="344"/>
                  </a:lnTo>
                  <a:lnTo>
                    <a:pt x="392" y="327"/>
                  </a:lnTo>
                  <a:lnTo>
                    <a:pt x="420" y="312"/>
                  </a:lnTo>
                  <a:lnTo>
                    <a:pt x="424" y="304"/>
                  </a:lnTo>
                  <a:lnTo>
                    <a:pt x="424" y="288"/>
                  </a:lnTo>
                  <a:lnTo>
                    <a:pt x="430" y="274"/>
                  </a:lnTo>
                  <a:lnTo>
                    <a:pt x="439" y="268"/>
                  </a:lnTo>
                  <a:lnTo>
                    <a:pt x="454" y="246"/>
                  </a:lnTo>
                  <a:lnTo>
                    <a:pt x="454" y="199"/>
                  </a:lnTo>
                  <a:lnTo>
                    <a:pt x="441" y="172"/>
                  </a:lnTo>
                  <a:lnTo>
                    <a:pt x="435" y="160"/>
                  </a:lnTo>
                  <a:lnTo>
                    <a:pt x="421" y="140"/>
                  </a:lnTo>
                  <a:lnTo>
                    <a:pt x="420" y="130"/>
                  </a:lnTo>
                  <a:lnTo>
                    <a:pt x="420" y="120"/>
                  </a:lnTo>
                  <a:lnTo>
                    <a:pt x="435" y="116"/>
                  </a:lnTo>
                  <a:lnTo>
                    <a:pt x="439" y="109"/>
                  </a:lnTo>
                  <a:lnTo>
                    <a:pt x="420" y="79"/>
                  </a:lnTo>
                  <a:lnTo>
                    <a:pt x="399" y="63"/>
                  </a:lnTo>
                  <a:lnTo>
                    <a:pt x="352" y="46"/>
                  </a:lnTo>
                  <a:lnTo>
                    <a:pt x="311" y="40"/>
                  </a:lnTo>
                  <a:lnTo>
                    <a:pt x="301" y="26"/>
                  </a:lnTo>
                  <a:lnTo>
                    <a:pt x="268" y="19"/>
                  </a:lnTo>
                  <a:lnTo>
                    <a:pt x="242" y="11"/>
                  </a:lnTo>
                  <a:lnTo>
                    <a:pt x="222" y="0"/>
                  </a:lnTo>
                  <a:lnTo>
                    <a:pt x="208" y="4"/>
                  </a:lnTo>
                  <a:lnTo>
                    <a:pt x="191" y="14"/>
                  </a:lnTo>
                  <a:lnTo>
                    <a:pt x="180" y="40"/>
                  </a:lnTo>
                  <a:lnTo>
                    <a:pt x="180" y="59"/>
                  </a:lnTo>
                  <a:lnTo>
                    <a:pt x="180" y="67"/>
                  </a:lnTo>
                  <a:lnTo>
                    <a:pt x="186" y="67"/>
                  </a:lnTo>
                  <a:lnTo>
                    <a:pt x="186" y="80"/>
                  </a:lnTo>
                  <a:lnTo>
                    <a:pt x="181" y="80"/>
                  </a:lnTo>
                  <a:lnTo>
                    <a:pt x="171" y="89"/>
                  </a:lnTo>
                  <a:lnTo>
                    <a:pt x="159" y="96"/>
                  </a:lnTo>
                  <a:lnTo>
                    <a:pt x="147" y="105"/>
                  </a:lnTo>
                  <a:lnTo>
                    <a:pt x="140" y="126"/>
                  </a:lnTo>
                  <a:lnTo>
                    <a:pt x="143" y="145"/>
                  </a:lnTo>
                  <a:lnTo>
                    <a:pt x="143" y="169"/>
                  </a:lnTo>
                  <a:lnTo>
                    <a:pt x="131" y="189"/>
                  </a:lnTo>
                  <a:lnTo>
                    <a:pt x="113" y="202"/>
                  </a:lnTo>
                  <a:lnTo>
                    <a:pt x="113" y="183"/>
                  </a:lnTo>
                  <a:lnTo>
                    <a:pt x="122" y="162"/>
                  </a:lnTo>
                  <a:lnTo>
                    <a:pt x="113" y="142"/>
                  </a:lnTo>
                  <a:lnTo>
                    <a:pt x="113" y="136"/>
                  </a:lnTo>
                  <a:lnTo>
                    <a:pt x="113" y="130"/>
                  </a:lnTo>
                  <a:lnTo>
                    <a:pt x="105" y="136"/>
                  </a:lnTo>
                  <a:lnTo>
                    <a:pt x="94" y="145"/>
                  </a:lnTo>
                  <a:lnTo>
                    <a:pt x="93" y="169"/>
                  </a:lnTo>
                  <a:lnTo>
                    <a:pt x="87" y="178"/>
                  </a:lnTo>
                  <a:lnTo>
                    <a:pt x="71" y="178"/>
                  </a:lnTo>
                  <a:lnTo>
                    <a:pt x="53" y="192"/>
                  </a:lnTo>
                  <a:lnTo>
                    <a:pt x="50" y="206"/>
                  </a:lnTo>
                  <a:lnTo>
                    <a:pt x="48" y="219"/>
                  </a:lnTo>
                  <a:lnTo>
                    <a:pt x="29" y="234"/>
                  </a:lnTo>
                  <a:lnTo>
                    <a:pt x="29" y="267"/>
                  </a:lnTo>
                  <a:lnTo>
                    <a:pt x="28" y="304"/>
                  </a:lnTo>
                  <a:lnTo>
                    <a:pt x="28" y="315"/>
                  </a:lnTo>
                  <a:lnTo>
                    <a:pt x="12" y="344"/>
                  </a:lnTo>
                  <a:lnTo>
                    <a:pt x="0" y="358"/>
                  </a:lnTo>
                  <a:lnTo>
                    <a:pt x="4" y="377"/>
                  </a:lnTo>
                  <a:lnTo>
                    <a:pt x="12" y="398"/>
                  </a:lnTo>
                  <a:lnTo>
                    <a:pt x="336" y="363"/>
                  </a:lnTo>
                  <a:lnTo>
                    <a:pt x="336" y="33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60" name="Freeform 1422"/>
            <p:cNvSpPr>
              <a:spLocks/>
            </p:cNvSpPr>
            <p:nvPr/>
          </p:nvSpPr>
          <p:spPr bwMode="auto">
            <a:xfrm>
              <a:off x="-1281" y="-1677"/>
              <a:ext cx="413" cy="284"/>
            </a:xfrm>
            <a:custGeom>
              <a:avLst/>
              <a:gdLst/>
              <a:ahLst/>
              <a:cxnLst>
                <a:cxn ang="0">
                  <a:pos x="394" y="274"/>
                </a:cxn>
                <a:cxn ang="0">
                  <a:pos x="404" y="270"/>
                </a:cxn>
                <a:cxn ang="0">
                  <a:pos x="410" y="258"/>
                </a:cxn>
                <a:cxn ang="0">
                  <a:pos x="413" y="250"/>
                </a:cxn>
                <a:cxn ang="0">
                  <a:pos x="410" y="221"/>
                </a:cxn>
                <a:cxn ang="0">
                  <a:pos x="410" y="191"/>
                </a:cxn>
                <a:cxn ang="0">
                  <a:pos x="400" y="170"/>
                </a:cxn>
                <a:cxn ang="0">
                  <a:pos x="394" y="122"/>
                </a:cxn>
                <a:cxn ang="0">
                  <a:pos x="350" y="9"/>
                </a:cxn>
                <a:cxn ang="0">
                  <a:pos x="302" y="0"/>
                </a:cxn>
                <a:cxn ang="0">
                  <a:pos x="285" y="8"/>
                </a:cxn>
                <a:cxn ang="0">
                  <a:pos x="268" y="26"/>
                </a:cxn>
                <a:cxn ang="0">
                  <a:pos x="217" y="102"/>
                </a:cxn>
                <a:cxn ang="0">
                  <a:pos x="215" y="102"/>
                </a:cxn>
                <a:cxn ang="0">
                  <a:pos x="208" y="96"/>
                </a:cxn>
                <a:cxn ang="0">
                  <a:pos x="187" y="88"/>
                </a:cxn>
                <a:cxn ang="0">
                  <a:pos x="176" y="86"/>
                </a:cxn>
                <a:cxn ang="0">
                  <a:pos x="173" y="66"/>
                </a:cxn>
                <a:cxn ang="0">
                  <a:pos x="176" y="41"/>
                </a:cxn>
                <a:cxn ang="0">
                  <a:pos x="131" y="25"/>
                </a:cxn>
                <a:cxn ang="0">
                  <a:pos x="131" y="59"/>
                </a:cxn>
                <a:cxn ang="0">
                  <a:pos x="0" y="73"/>
                </a:cxn>
                <a:cxn ang="0">
                  <a:pos x="9" y="151"/>
                </a:cxn>
                <a:cxn ang="0">
                  <a:pos x="55" y="151"/>
                </a:cxn>
                <a:cxn ang="0">
                  <a:pos x="55" y="284"/>
                </a:cxn>
                <a:cxn ang="0">
                  <a:pos x="242" y="256"/>
                </a:cxn>
                <a:cxn ang="0">
                  <a:pos x="242" y="228"/>
                </a:cxn>
                <a:cxn ang="0">
                  <a:pos x="386" y="218"/>
                </a:cxn>
                <a:cxn ang="0">
                  <a:pos x="382" y="258"/>
                </a:cxn>
                <a:cxn ang="0">
                  <a:pos x="388" y="274"/>
                </a:cxn>
                <a:cxn ang="0">
                  <a:pos x="394" y="274"/>
                </a:cxn>
              </a:cxnLst>
              <a:rect l="0" t="0" r="r" b="b"/>
              <a:pathLst>
                <a:path w="413" h="284">
                  <a:moveTo>
                    <a:pt x="394" y="274"/>
                  </a:moveTo>
                  <a:lnTo>
                    <a:pt x="404" y="270"/>
                  </a:lnTo>
                  <a:lnTo>
                    <a:pt x="410" y="258"/>
                  </a:lnTo>
                  <a:lnTo>
                    <a:pt x="413" y="250"/>
                  </a:lnTo>
                  <a:lnTo>
                    <a:pt x="410" y="221"/>
                  </a:lnTo>
                  <a:lnTo>
                    <a:pt x="410" y="191"/>
                  </a:lnTo>
                  <a:lnTo>
                    <a:pt x="400" y="170"/>
                  </a:lnTo>
                  <a:lnTo>
                    <a:pt x="394" y="122"/>
                  </a:lnTo>
                  <a:lnTo>
                    <a:pt x="350" y="9"/>
                  </a:lnTo>
                  <a:lnTo>
                    <a:pt x="302" y="0"/>
                  </a:lnTo>
                  <a:lnTo>
                    <a:pt x="285" y="8"/>
                  </a:lnTo>
                  <a:lnTo>
                    <a:pt x="268" y="26"/>
                  </a:lnTo>
                  <a:lnTo>
                    <a:pt x="217" y="102"/>
                  </a:lnTo>
                  <a:lnTo>
                    <a:pt x="215" y="102"/>
                  </a:lnTo>
                  <a:lnTo>
                    <a:pt x="208" y="96"/>
                  </a:lnTo>
                  <a:lnTo>
                    <a:pt x="187" y="88"/>
                  </a:lnTo>
                  <a:lnTo>
                    <a:pt x="176" y="86"/>
                  </a:lnTo>
                  <a:lnTo>
                    <a:pt x="173" y="66"/>
                  </a:lnTo>
                  <a:lnTo>
                    <a:pt x="176" y="41"/>
                  </a:lnTo>
                  <a:lnTo>
                    <a:pt x="131" y="25"/>
                  </a:lnTo>
                  <a:lnTo>
                    <a:pt x="131" y="59"/>
                  </a:lnTo>
                  <a:lnTo>
                    <a:pt x="0" y="73"/>
                  </a:lnTo>
                  <a:lnTo>
                    <a:pt x="9" y="151"/>
                  </a:lnTo>
                  <a:lnTo>
                    <a:pt x="55" y="151"/>
                  </a:lnTo>
                  <a:lnTo>
                    <a:pt x="55" y="284"/>
                  </a:lnTo>
                  <a:lnTo>
                    <a:pt x="242" y="256"/>
                  </a:lnTo>
                  <a:lnTo>
                    <a:pt x="242" y="228"/>
                  </a:lnTo>
                  <a:lnTo>
                    <a:pt x="386" y="218"/>
                  </a:lnTo>
                  <a:lnTo>
                    <a:pt x="382" y="258"/>
                  </a:lnTo>
                  <a:lnTo>
                    <a:pt x="388" y="274"/>
                  </a:lnTo>
                  <a:lnTo>
                    <a:pt x="394" y="27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61" name="Freeform 1423"/>
            <p:cNvSpPr>
              <a:spLocks/>
            </p:cNvSpPr>
            <p:nvPr/>
          </p:nvSpPr>
          <p:spPr bwMode="auto">
            <a:xfrm>
              <a:off x="-1281" y="-1677"/>
              <a:ext cx="413" cy="284"/>
            </a:xfrm>
            <a:custGeom>
              <a:avLst/>
              <a:gdLst/>
              <a:ahLst/>
              <a:cxnLst>
                <a:cxn ang="0">
                  <a:pos x="394" y="274"/>
                </a:cxn>
                <a:cxn ang="0">
                  <a:pos x="404" y="270"/>
                </a:cxn>
                <a:cxn ang="0">
                  <a:pos x="410" y="258"/>
                </a:cxn>
                <a:cxn ang="0">
                  <a:pos x="413" y="250"/>
                </a:cxn>
                <a:cxn ang="0">
                  <a:pos x="410" y="221"/>
                </a:cxn>
                <a:cxn ang="0">
                  <a:pos x="410" y="191"/>
                </a:cxn>
                <a:cxn ang="0">
                  <a:pos x="400" y="170"/>
                </a:cxn>
                <a:cxn ang="0">
                  <a:pos x="394" y="122"/>
                </a:cxn>
                <a:cxn ang="0">
                  <a:pos x="350" y="9"/>
                </a:cxn>
                <a:cxn ang="0">
                  <a:pos x="302" y="0"/>
                </a:cxn>
                <a:cxn ang="0">
                  <a:pos x="285" y="8"/>
                </a:cxn>
                <a:cxn ang="0">
                  <a:pos x="268" y="26"/>
                </a:cxn>
                <a:cxn ang="0">
                  <a:pos x="217" y="102"/>
                </a:cxn>
                <a:cxn ang="0">
                  <a:pos x="215" y="102"/>
                </a:cxn>
                <a:cxn ang="0">
                  <a:pos x="208" y="96"/>
                </a:cxn>
                <a:cxn ang="0">
                  <a:pos x="187" y="88"/>
                </a:cxn>
                <a:cxn ang="0">
                  <a:pos x="176" y="86"/>
                </a:cxn>
                <a:cxn ang="0">
                  <a:pos x="173" y="66"/>
                </a:cxn>
                <a:cxn ang="0">
                  <a:pos x="176" y="41"/>
                </a:cxn>
                <a:cxn ang="0">
                  <a:pos x="131" y="25"/>
                </a:cxn>
                <a:cxn ang="0">
                  <a:pos x="131" y="59"/>
                </a:cxn>
                <a:cxn ang="0">
                  <a:pos x="0" y="73"/>
                </a:cxn>
                <a:cxn ang="0">
                  <a:pos x="9" y="151"/>
                </a:cxn>
                <a:cxn ang="0">
                  <a:pos x="55" y="151"/>
                </a:cxn>
                <a:cxn ang="0">
                  <a:pos x="55" y="284"/>
                </a:cxn>
                <a:cxn ang="0">
                  <a:pos x="242" y="256"/>
                </a:cxn>
                <a:cxn ang="0">
                  <a:pos x="242" y="228"/>
                </a:cxn>
                <a:cxn ang="0">
                  <a:pos x="386" y="218"/>
                </a:cxn>
                <a:cxn ang="0">
                  <a:pos x="382" y="258"/>
                </a:cxn>
                <a:cxn ang="0">
                  <a:pos x="388" y="274"/>
                </a:cxn>
                <a:cxn ang="0">
                  <a:pos x="394" y="274"/>
                </a:cxn>
              </a:cxnLst>
              <a:rect l="0" t="0" r="r" b="b"/>
              <a:pathLst>
                <a:path w="413" h="284">
                  <a:moveTo>
                    <a:pt x="394" y="274"/>
                  </a:moveTo>
                  <a:lnTo>
                    <a:pt x="404" y="270"/>
                  </a:lnTo>
                  <a:lnTo>
                    <a:pt x="410" y="258"/>
                  </a:lnTo>
                  <a:lnTo>
                    <a:pt x="413" y="250"/>
                  </a:lnTo>
                  <a:lnTo>
                    <a:pt x="410" y="221"/>
                  </a:lnTo>
                  <a:lnTo>
                    <a:pt x="410" y="191"/>
                  </a:lnTo>
                  <a:lnTo>
                    <a:pt x="400" y="170"/>
                  </a:lnTo>
                  <a:lnTo>
                    <a:pt x="394" y="122"/>
                  </a:lnTo>
                  <a:lnTo>
                    <a:pt x="350" y="9"/>
                  </a:lnTo>
                  <a:lnTo>
                    <a:pt x="302" y="0"/>
                  </a:lnTo>
                  <a:lnTo>
                    <a:pt x="285" y="8"/>
                  </a:lnTo>
                  <a:lnTo>
                    <a:pt x="268" y="26"/>
                  </a:lnTo>
                  <a:lnTo>
                    <a:pt x="217" y="102"/>
                  </a:lnTo>
                  <a:lnTo>
                    <a:pt x="215" y="102"/>
                  </a:lnTo>
                  <a:lnTo>
                    <a:pt x="208" y="96"/>
                  </a:lnTo>
                  <a:lnTo>
                    <a:pt x="187" y="88"/>
                  </a:lnTo>
                  <a:lnTo>
                    <a:pt x="176" y="86"/>
                  </a:lnTo>
                  <a:lnTo>
                    <a:pt x="173" y="66"/>
                  </a:lnTo>
                  <a:lnTo>
                    <a:pt x="176" y="41"/>
                  </a:lnTo>
                  <a:lnTo>
                    <a:pt x="131" y="25"/>
                  </a:lnTo>
                  <a:lnTo>
                    <a:pt x="131" y="59"/>
                  </a:lnTo>
                  <a:lnTo>
                    <a:pt x="0" y="73"/>
                  </a:lnTo>
                  <a:lnTo>
                    <a:pt x="9" y="151"/>
                  </a:lnTo>
                  <a:lnTo>
                    <a:pt x="55" y="151"/>
                  </a:lnTo>
                  <a:lnTo>
                    <a:pt x="55" y="284"/>
                  </a:lnTo>
                  <a:lnTo>
                    <a:pt x="242" y="256"/>
                  </a:lnTo>
                  <a:lnTo>
                    <a:pt x="242" y="228"/>
                  </a:lnTo>
                  <a:lnTo>
                    <a:pt x="386" y="218"/>
                  </a:lnTo>
                  <a:lnTo>
                    <a:pt x="382" y="258"/>
                  </a:lnTo>
                  <a:lnTo>
                    <a:pt x="388" y="274"/>
                  </a:lnTo>
                  <a:lnTo>
                    <a:pt x="394" y="27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62" name="Freeform 1424"/>
            <p:cNvSpPr>
              <a:spLocks/>
            </p:cNvSpPr>
            <p:nvPr/>
          </p:nvSpPr>
          <p:spPr bwMode="auto">
            <a:xfrm>
              <a:off x="-1192" y="-1459"/>
              <a:ext cx="299" cy="261"/>
            </a:xfrm>
            <a:custGeom>
              <a:avLst/>
              <a:gdLst/>
              <a:ahLst/>
              <a:cxnLst>
                <a:cxn ang="0">
                  <a:pos x="153" y="9"/>
                </a:cxn>
                <a:cxn ang="0">
                  <a:pos x="153" y="38"/>
                </a:cxn>
                <a:cxn ang="0">
                  <a:pos x="13" y="58"/>
                </a:cxn>
                <a:cxn ang="0">
                  <a:pos x="13" y="114"/>
                </a:cxn>
                <a:cxn ang="0">
                  <a:pos x="4" y="122"/>
                </a:cxn>
                <a:cxn ang="0">
                  <a:pos x="19" y="187"/>
                </a:cxn>
                <a:cxn ang="0">
                  <a:pos x="0" y="187"/>
                </a:cxn>
                <a:cxn ang="0">
                  <a:pos x="10" y="248"/>
                </a:cxn>
                <a:cxn ang="0">
                  <a:pos x="10" y="261"/>
                </a:cxn>
                <a:cxn ang="0">
                  <a:pos x="209" y="237"/>
                </a:cxn>
                <a:cxn ang="0">
                  <a:pos x="213" y="222"/>
                </a:cxn>
                <a:cxn ang="0">
                  <a:pos x="234" y="182"/>
                </a:cxn>
                <a:cxn ang="0">
                  <a:pos x="247" y="168"/>
                </a:cxn>
                <a:cxn ang="0">
                  <a:pos x="238" y="141"/>
                </a:cxn>
                <a:cxn ang="0">
                  <a:pos x="250" y="116"/>
                </a:cxn>
                <a:cxn ang="0">
                  <a:pos x="277" y="95"/>
                </a:cxn>
                <a:cxn ang="0">
                  <a:pos x="277" y="71"/>
                </a:cxn>
                <a:cxn ang="0">
                  <a:pos x="278" y="65"/>
                </a:cxn>
                <a:cxn ang="0">
                  <a:pos x="278" y="50"/>
                </a:cxn>
                <a:cxn ang="0">
                  <a:pos x="294" y="39"/>
                </a:cxn>
                <a:cxn ang="0">
                  <a:pos x="299" y="0"/>
                </a:cxn>
                <a:cxn ang="0">
                  <a:pos x="153" y="9"/>
                </a:cxn>
              </a:cxnLst>
              <a:rect l="0" t="0" r="r" b="b"/>
              <a:pathLst>
                <a:path w="299" h="261">
                  <a:moveTo>
                    <a:pt x="153" y="9"/>
                  </a:moveTo>
                  <a:lnTo>
                    <a:pt x="153" y="38"/>
                  </a:lnTo>
                  <a:lnTo>
                    <a:pt x="13" y="58"/>
                  </a:lnTo>
                  <a:lnTo>
                    <a:pt x="13" y="114"/>
                  </a:lnTo>
                  <a:lnTo>
                    <a:pt x="4" y="122"/>
                  </a:lnTo>
                  <a:lnTo>
                    <a:pt x="19" y="187"/>
                  </a:lnTo>
                  <a:lnTo>
                    <a:pt x="0" y="187"/>
                  </a:lnTo>
                  <a:lnTo>
                    <a:pt x="10" y="248"/>
                  </a:lnTo>
                  <a:lnTo>
                    <a:pt x="10" y="261"/>
                  </a:lnTo>
                  <a:lnTo>
                    <a:pt x="209" y="237"/>
                  </a:lnTo>
                  <a:lnTo>
                    <a:pt x="213" y="222"/>
                  </a:lnTo>
                  <a:lnTo>
                    <a:pt x="234" y="182"/>
                  </a:lnTo>
                  <a:lnTo>
                    <a:pt x="247" y="168"/>
                  </a:lnTo>
                  <a:lnTo>
                    <a:pt x="238" y="141"/>
                  </a:lnTo>
                  <a:lnTo>
                    <a:pt x="250" y="116"/>
                  </a:lnTo>
                  <a:lnTo>
                    <a:pt x="277" y="95"/>
                  </a:lnTo>
                  <a:lnTo>
                    <a:pt x="277" y="71"/>
                  </a:lnTo>
                  <a:lnTo>
                    <a:pt x="278" y="65"/>
                  </a:lnTo>
                  <a:lnTo>
                    <a:pt x="278" y="50"/>
                  </a:lnTo>
                  <a:lnTo>
                    <a:pt x="294" y="39"/>
                  </a:lnTo>
                  <a:lnTo>
                    <a:pt x="299" y="0"/>
                  </a:lnTo>
                  <a:lnTo>
                    <a:pt x="153" y="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63" name="Freeform 1425"/>
            <p:cNvSpPr>
              <a:spLocks/>
            </p:cNvSpPr>
            <p:nvPr/>
          </p:nvSpPr>
          <p:spPr bwMode="auto">
            <a:xfrm>
              <a:off x="-1192" y="-1459"/>
              <a:ext cx="299" cy="261"/>
            </a:xfrm>
            <a:custGeom>
              <a:avLst/>
              <a:gdLst/>
              <a:ahLst/>
              <a:cxnLst>
                <a:cxn ang="0">
                  <a:pos x="153" y="9"/>
                </a:cxn>
                <a:cxn ang="0">
                  <a:pos x="153" y="38"/>
                </a:cxn>
                <a:cxn ang="0">
                  <a:pos x="13" y="58"/>
                </a:cxn>
                <a:cxn ang="0">
                  <a:pos x="13" y="114"/>
                </a:cxn>
                <a:cxn ang="0">
                  <a:pos x="4" y="122"/>
                </a:cxn>
                <a:cxn ang="0">
                  <a:pos x="19" y="187"/>
                </a:cxn>
                <a:cxn ang="0">
                  <a:pos x="0" y="187"/>
                </a:cxn>
                <a:cxn ang="0">
                  <a:pos x="10" y="248"/>
                </a:cxn>
                <a:cxn ang="0">
                  <a:pos x="10" y="261"/>
                </a:cxn>
                <a:cxn ang="0">
                  <a:pos x="209" y="237"/>
                </a:cxn>
                <a:cxn ang="0">
                  <a:pos x="213" y="222"/>
                </a:cxn>
                <a:cxn ang="0">
                  <a:pos x="234" y="182"/>
                </a:cxn>
                <a:cxn ang="0">
                  <a:pos x="247" y="168"/>
                </a:cxn>
                <a:cxn ang="0">
                  <a:pos x="238" y="141"/>
                </a:cxn>
                <a:cxn ang="0">
                  <a:pos x="250" y="116"/>
                </a:cxn>
                <a:cxn ang="0">
                  <a:pos x="277" y="95"/>
                </a:cxn>
                <a:cxn ang="0">
                  <a:pos x="277" y="71"/>
                </a:cxn>
                <a:cxn ang="0">
                  <a:pos x="278" y="65"/>
                </a:cxn>
                <a:cxn ang="0">
                  <a:pos x="278" y="50"/>
                </a:cxn>
                <a:cxn ang="0">
                  <a:pos x="294" y="39"/>
                </a:cxn>
                <a:cxn ang="0">
                  <a:pos x="299" y="0"/>
                </a:cxn>
                <a:cxn ang="0">
                  <a:pos x="153" y="9"/>
                </a:cxn>
              </a:cxnLst>
              <a:rect l="0" t="0" r="r" b="b"/>
              <a:pathLst>
                <a:path w="299" h="261">
                  <a:moveTo>
                    <a:pt x="153" y="9"/>
                  </a:moveTo>
                  <a:lnTo>
                    <a:pt x="153" y="38"/>
                  </a:lnTo>
                  <a:lnTo>
                    <a:pt x="13" y="58"/>
                  </a:lnTo>
                  <a:lnTo>
                    <a:pt x="13" y="114"/>
                  </a:lnTo>
                  <a:lnTo>
                    <a:pt x="4" y="122"/>
                  </a:lnTo>
                  <a:lnTo>
                    <a:pt x="19" y="187"/>
                  </a:lnTo>
                  <a:lnTo>
                    <a:pt x="0" y="187"/>
                  </a:lnTo>
                  <a:lnTo>
                    <a:pt x="10" y="248"/>
                  </a:lnTo>
                  <a:lnTo>
                    <a:pt x="10" y="261"/>
                  </a:lnTo>
                  <a:lnTo>
                    <a:pt x="209" y="237"/>
                  </a:lnTo>
                  <a:lnTo>
                    <a:pt x="213" y="222"/>
                  </a:lnTo>
                  <a:lnTo>
                    <a:pt x="234" y="182"/>
                  </a:lnTo>
                  <a:lnTo>
                    <a:pt x="247" y="168"/>
                  </a:lnTo>
                  <a:lnTo>
                    <a:pt x="238" y="141"/>
                  </a:lnTo>
                  <a:lnTo>
                    <a:pt x="250" y="116"/>
                  </a:lnTo>
                  <a:lnTo>
                    <a:pt x="277" y="95"/>
                  </a:lnTo>
                  <a:lnTo>
                    <a:pt x="277" y="71"/>
                  </a:lnTo>
                  <a:lnTo>
                    <a:pt x="278" y="65"/>
                  </a:lnTo>
                  <a:lnTo>
                    <a:pt x="278" y="50"/>
                  </a:lnTo>
                  <a:lnTo>
                    <a:pt x="294" y="39"/>
                  </a:lnTo>
                  <a:lnTo>
                    <a:pt x="299" y="0"/>
                  </a:lnTo>
                  <a:lnTo>
                    <a:pt x="153" y="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64" name="Freeform 1426"/>
            <p:cNvSpPr>
              <a:spLocks/>
            </p:cNvSpPr>
            <p:nvPr/>
          </p:nvSpPr>
          <p:spPr bwMode="auto">
            <a:xfrm>
              <a:off x="-1484" y="-1602"/>
              <a:ext cx="312" cy="433"/>
            </a:xfrm>
            <a:custGeom>
              <a:avLst/>
              <a:gdLst/>
              <a:ahLst/>
              <a:cxnLst>
                <a:cxn ang="0">
                  <a:pos x="312" y="331"/>
                </a:cxn>
                <a:cxn ang="0">
                  <a:pos x="298" y="267"/>
                </a:cxn>
                <a:cxn ang="0">
                  <a:pos x="306" y="258"/>
                </a:cxn>
                <a:cxn ang="0">
                  <a:pos x="306" y="202"/>
                </a:cxn>
                <a:cxn ang="0">
                  <a:pos x="258" y="209"/>
                </a:cxn>
                <a:cxn ang="0">
                  <a:pos x="258" y="76"/>
                </a:cxn>
                <a:cxn ang="0">
                  <a:pos x="212" y="76"/>
                </a:cxn>
                <a:cxn ang="0">
                  <a:pos x="203" y="0"/>
                </a:cxn>
                <a:cxn ang="0">
                  <a:pos x="12" y="20"/>
                </a:cxn>
                <a:cxn ang="0">
                  <a:pos x="19" y="39"/>
                </a:cxn>
                <a:cxn ang="0">
                  <a:pos x="7" y="64"/>
                </a:cxn>
                <a:cxn ang="0">
                  <a:pos x="23" y="92"/>
                </a:cxn>
                <a:cxn ang="0">
                  <a:pos x="50" y="143"/>
                </a:cxn>
                <a:cxn ang="0">
                  <a:pos x="69" y="195"/>
                </a:cxn>
                <a:cxn ang="0">
                  <a:pos x="69" y="231"/>
                </a:cxn>
                <a:cxn ang="0">
                  <a:pos x="77" y="239"/>
                </a:cxn>
                <a:cxn ang="0">
                  <a:pos x="77" y="246"/>
                </a:cxn>
                <a:cxn ang="0">
                  <a:pos x="71" y="252"/>
                </a:cxn>
                <a:cxn ang="0">
                  <a:pos x="69" y="291"/>
                </a:cxn>
                <a:cxn ang="0">
                  <a:pos x="62" y="324"/>
                </a:cxn>
                <a:cxn ang="0">
                  <a:pos x="50" y="350"/>
                </a:cxn>
                <a:cxn ang="0">
                  <a:pos x="28" y="404"/>
                </a:cxn>
                <a:cxn ang="0">
                  <a:pos x="4" y="424"/>
                </a:cxn>
                <a:cxn ang="0">
                  <a:pos x="0" y="433"/>
                </a:cxn>
                <a:cxn ang="0">
                  <a:pos x="303" y="391"/>
                </a:cxn>
                <a:cxn ang="0">
                  <a:pos x="292" y="331"/>
                </a:cxn>
                <a:cxn ang="0">
                  <a:pos x="312" y="331"/>
                </a:cxn>
              </a:cxnLst>
              <a:rect l="0" t="0" r="r" b="b"/>
              <a:pathLst>
                <a:path w="312" h="433">
                  <a:moveTo>
                    <a:pt x="312" y="331"/>
                  </a:moveTo>
                  <a:lnTo>
                    <a:pt x="298" y="267"/>
                  </a:lnTo>
                  <a:lnTo>
                    <a:pt x="306" y="258"/>
                  </a:lnTo>
                  <a:lnTo>
                    <a:pt x="306" y="202"/>
                  </a:lnTo>
                  <a:lnTo>
                    <a:pt x="258" y="209"/>
                  </a:lnTo>
                  <a:lnTo>
                    <a:pt x="258" y="76"/>
                  </a:lnTo>
                  <a:lnTo>
                    <a:pt x="212" y="76"/>
                  </a:lnTo>
                  <a:lnTo>
                    <a:pt x="203" y="0"/>
                  </a:lnTo>
                  <a:lnTo>
                    <a:pt x="12" y="20"/>
                  </a:lnTo>
                  <a:lnTo>
                    <a:pt x="19" y="39"/>
                  </a:lnTo>
                  <a:lnTo>
                    <a:pt x="7" y="64"/>
                  </a:lnTo>
                  <a:lnTo>
                    <a:pt x="23" y="92"/>
                  </a:lnTo>
                  <a:lnTo>
                    <a:pt x="50" y="143"/>
                  </a:lnTo>
                  <a:lnTo>
                    <a:pt x="69" y="195"/>
                  </a:lnTo>
                  <a:lnTo>
                    <a:pt x="69" y="231"/>
                  </a:lnTo>
                  <a:lnTo>
                    <a:pt x="77" y="239"/>
                  </a:lnTo>
                  <a:lnTo>
                    <a:pt x="77" y="246"/>
                  </a:lnTo>
                  <a:lnTo>
                    <a:pt x="71" y="252"/>
                  </a:lnTo>
                  <a:lnTo>
                    <a:pt x="69" y="291"/>
                  </a:lnTo>
                  <a:lnTo>
                    <a:pt x="62" y="324"/>
                  </a:lnTo>
                  <a:lnTo>
                    <a:pt x="50" y="350"/>
                  </a:lnTo>
                  <a:lnTo>
                    <a:pt x="28" y="404"/>
                  </a:lnTo>
                  <a:lnTo>
                    <a:pt x="4" y="424"/>
                  </a:lnTo>
                  <a:lnTo>
                    <a:pt x="0" y="433"/>
                  </a:lnTo>
                  <a:lnTo>
                    <a:pt x="303" y="391"/>
                  </a:lnTo>
                  <a:lnTo>
                    <a:pt x="292" y="331"/>
                  </a:lnTo>
                  <a:lnTo>
                    <a:pt x="312" y="331"/>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65" name="Freeform 1427"/>
            <p:cNvSpPr>
              <a:spLocks/>
            </p:cNvSpPr>
            <p:nvPr/>
          </p:nvSpPr>
          <p:spPr bwMode="auto">
            <a:xfrm>
              <a:off x="-1484" y="-1602"/>
              <a:ext cx="312" cy="433"/>
            </a:xfrm>
            <a:custGeom>
              <a:avLst/>
              <a:gdLst/>
              <a:ahLst/>
              <a:cxnLst>
                <a:cxn ang="0">
                  <a:pos x="312" y="331"/>
                </a:cxn>
                <a:cxn ang="0">
                  <a:pos x="298" y="267"/>
                </a:cxn>
                <a:cxn ang="0">
                  <a:pos x="306" y="258"/>
                </a:cxn>
                <a:cxn ang="0">
                  <a:pos x="306" y="202"/>
                </a:cxn>
                <a:cxn ang="0">
                  <a:pos x="258" y="209"/>
                </a:cxn>
                <a:cxn ang="0">
                  <a:pos x="258" y="76"/>
                </a:cxn>
                <a:cxn ang="0">
                  <a:pos x="212" y="76"/>
                </a:cxn>
                <a:cxn ang="0">
                  <a:pos x="203" y="0"/>
                </a:cxn>
                <a:cxn ang="0">
                  <a:pos x="12" y="20"/>
                </a:cxn>
                <a:cxn ang="0">
                  <a:pos x="19" y="39"/>
                </a:cxn>
                <a:cxn ang="0">
                  <a:pos x="7" y="64"/>
                </a:cxn>
                <a:cxn ang="0">
                  <a:pos x="23" y="92"/>
                </a:cxn>
                <a:cxn ang="0">
                  <a:pos x="50" y="143"/>
                </a:cxn>
                <a:cxn ang="0">
                  <a:pos x="69" y="195"/>
                </a:cxn>
                <a:cxn ang="0">
                  <a:pos x="69" y="231"/>
                </a:cxn>
                <a:cxn ang="0">
                  <a:pos x="77" y="239"/>
                </a:cxn>
                <a:cxn ang="0">
                  <a:pos x="77" y="246"/>
                </a:cxn>
                <a:cxn ang="0">
                  <a:pos x="71" y="252"/>
                </a:cxn>
                <a:cxn ang="0">
                  <a:pos x="69" y="291"/>
                </a:cxn>
                <a:cxn ang="0">
                  <a:pos x="62" y="324"/>
                </a:cxn>
                <a:cxn ang="0">
                  <a:pos x="50" y="350"/>
                </a:cxn>
                <a:cxn ang="0">
                  <a:pos x="28" y="404"/>
                </a:cxn>
                <a:cxn ang="0">
                  <a:pos x="4" y="424"/>
                </a:cxn>
                <a:cxn ang="0">
                  <a:pos x="0" y="433"/>
                </a:cxn>
                <a:cxn ang="0">
                  <a:pos x="303" y="391"/>
                </a:cxn>
                <a:cxn ang="0">
                  <a:pos x="292" y="331"/>
                </a:cxn>
                <a:cxn ang="0">
                  <a:pos x="312" y="331"/>
                </a:cxn>
              </a:cxnLst>
              <a:rect l="0" t="0" r="r" b="b"/>
              <a:pathLst>
                <a:path w="312" h="433">
                  <a:moveTo>
                    <a:pt x="312" y="331"/>
                  </a:moveTo>
                  <a:lnTo>
                    <a:pt x="298" y="267"/>
                  </a:lnTo>
                  <a:lnTo>
                    <a:pt x="306" y="258"/>
                  </a:lnTo>
                  <a:lnTo>
                    <a:pt x="306" y="202"/>
                  </a:lnTo>
                  <a:lnTo>
                    <a:pt x="258" y="209"/>
                  </a:lnTo>
                  <a:lnTo>
                    <a:pt x="258" y="76"/>
                  </a:lnTo>
                  <a:lnTo>
                    <a:pt x="212" y="76"/>
                  </a:lnTo>
                  <a:lnTo>
                    <a:pt x="203" y="0"/>
                  </a:lnTo>
                  <a:lnTo>
                    <a:pt x="12" y="20"/>
                  </a:lnTo>
                  <a:lnTo>
                    <a:pt x="19" y="39"/>
                  </a:lnTo>
                  <a:lnTo>
                    <a:pt x="7" y="64"/>
                  </a:lnTo>
                  <a:lnTo>
                    <a:pt x="23" y="92"/>
                  </a:lnTo>
                  <a:lnTo>
                    <a:pt x="50" y="143"/>
                  </a:lnTo>
                  <a:lnTo>
                    <a:pt x="69" y="195"/>
                  </a:lnTo>
                  <a:lnTo>
                    <a:pt x="69" y="231"/>
                  </a:lnTo>
                  <a:lnTo>
                    <a:pt x="77" y="239"/>
                  </a:lnTo>
                  <a:lnTo>
                    <a:pt x="77" y="246"/>
                  </a:lnTo>
                  <a:lnTo>
                    <a:pt x="71" y="252"/>
                  </a:lnTo>
                  <a:lnTo>
                    <a:pt x="69" y="291"/>
                  </a:lnTo>
                  <a:lnTo>
                    <a:pt x="62" y="324"/>
                  </a:lnTo>
                  <a:lnTo>
                    <a:pt x="50" y="350"/>
                  </a:lnTo>
                  <a:lnTo>
                    <a:pt x="28" y="404"/>
                  </a:lnTo>
                  <a:lnTo>
                    <a:pt x="4" y="424"/>
                  </a:lnTo>
                  <a:lnTo>
                    <a:pt x="0" y="433"/>
                  </a:lnTo>
                  <a:lnTo>
                    <a:pt x="303" y="391"/>
                  </a:lnTo>
                  <a:lnTo>
                    <a:pt x="292" y="331"/>
                  </a:lnTo>
                  <a:lnTo>
                    <a:pt x="312" y="331"/>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666" name="Freeform 1429"/>
          <p:cNvSpPr>
            <a:spLocks/>
          </p:cNvSpPr>
          <p:nvPr/>
        </p:nvSpPr>
        <p:spPr bwMode="auto">
          <a:xfrm>
            <a:off x="4835972" y="1798924"/>
            <a:ext cx="496469" cy="242300"/>
          </a:xfrm>
          <a:custGeom>
            <a:avLst/>
            <a:gdLst/>
            <a:ahLst/>
            <a:cxnLst>
              <a:cxn ang="0">
                <a:pos x="29" y="210"/>
              </a:cxn>
              <a:cxn ang="0">
                <a:pos x="53" y="246"/>
              </a:cxn>
              <a:cxn ang="0">
                <a:pos x="225" y="298"/>
              </a:cxn>
              <a:cxn ang="0">
                <a:pos x="258" y="298"/>
              </a:cxn>
              <a:cxn ang="0">
                <a:pos x="323" y="308"/>
              </a:cxn>
              <a:cxn ang="0">
                <a:pos x="328" y="325"/>
              </a:cxn>
              <a:cxn ang="0">
                <a:pos x="375" y="366"/>
              </a:cxn>
              <a:cxn ang="0">
                <a:pos x="396" y="409"/>
              </a:cxn>
              <a:cxn ang="0">
                <a:pos x="392" y="431"/>
              </a:cxn>
              <a:cxn ang="0">
                <a:pos x="420" y="455"/>
              </a:cxn>
              <a:cxn ang="0">
                <a:pos x="453" y="389"/>
              </a:cxn>
              <a:cxn ang="0">
                <a:pos x="482" y="308"/>
              </a:cxn>
              <a:cxn ang="0">
                <a:pos x="500" y="334"/>
              </a:cxn>
              <a:cxn ang="0">
                <a:pos x="543" y="302"/>
              </a:cxn>
              <a:cxn ang="0">
                <a:pos x="528" y="344"/>
              </a:cxn>
              <a:cxn ang="0">
                <a:pos x="586" y="302"/>
              </a:cxn>
              <a:cxn ang="0">
                <a:pos x="629" y="284"/>
              </a:cxn>
              <a:cxn ang="0">
                <a:pos x="656" y="266"/>
              </a:cxn>
              <a:cxn ang="0">
                <a:pos x="711" y="246"/>
              </a:cxn>
              <a:cxn ang="0">
                <a:pos x="791" y="266"/>
              </a:cxn>
              <a:cxn ang="0">
                <a:pos x="801" y="246"/>
              </a:cxn>
              <a:cxn ang="0">
                <a:pos x="867" y="239"/>
              </a:cxn>
              <a:cxn ang="0">
                <a:pos x="914" y="239"/>
              </a:cxn>
              <a:cxn ang="0">
                <a:pos x="937" y="242"/>
              </a:cxn>
              <a:cxn ang="0">
                <a:pos x="965" y="219"/>
              </a:cxn>
              <a:cxn ang="0">
                <a:pos x="914" y="219"/>
              </a:cxn>
              <a:cxn ang="0">
                <a:pos x="856" y="162"/>
              </a:cxn>
              <a:cxn ang="0">
                <a:pos x="787" y="162"/>
              </a:cxn>
              <a:cxn ang="0">
                <a:pos x="754" y="162"/>
              </a:cxn>
              <a:cxn ang="0">
                <a:pos x="748" y="103"/>
              </a:cxn>
              <a:cxn ang="0">
                <a:pos x="695" y="119"/>
              </a:cxn>
              <a:cxn ang="0">
                <a:pos x="521" y="188"/>
              </a:cxn>
              <a:cxn ang="0">
                <a:pos x="505" y="182"/>
              </a:cxn>
              <a:cxn ang="0">
                <a:pos x="473" y="178"/>
              </a:cxn>
              <a:cxn ang="0">
                <a:pos x="377" y="136"/>
              </a:cxn>
              <a:cxn ang="0">
                <a:pos x="295" y="116"/>
              </a:cxn>
              <a:cxn ang="0">
                <a:pos x="258" y="126"/>
              </a:cxn>
              <a:cxn ang="0">
                <a:pos x="288" y="77"/>
              </a:cxn>
              <a:cxn ang="0">
                <a:pos x="331" y="29"/>
              </a:cxn>
              <a:cxn ang="0">
                <a:pos x="344" y="0"/>
              </a:cxn>
              <a:cxn ang="0">
                <a:pos x="240" y="61"/>
              </a:cxn>
              <a:cxn ang="0">
                <a:pos x="144" y="126"/>
              </a:cxn>
              <a:cxn ang="0">
                <a:pos x="72" y="162"/>
              </a:cxn>
              <a:cxn ang="0">
                <a:pos x="0" y="200"/>
              </a:cxn>
            </a:cxnLst>
            <a:rect l="0" t="0" r="r" b="b"/>
            <a:pathLst>
              <a:path w="965" h="467">
                <a:moveTo>
                  <a:pt x="0" y="200"/>
                </a:moveTo>
                <a:lnTo>
                  <a:pt x="7" y="208"/>
                </a:lnTo>
                <a:lnTo>
                  <a:pt x="29" y="210"/>
                </a:lnTo>
                <a:lnTo>
                  <a:pt x="35" y="220"/>
                </a:lnTo>
                <a:lnTo>
                  <a:pt x="43" y="242"/>
                </a:lnTo>
                <a:lnTo>
                  <a:pt x="53" y="246"/>
                </a:lnTo>
                <a:lnTo>
                  <a:pt x="182" y="271"/>
                </a:lnTo>
                <a:lnTo>
                  <a:pt x="202" y="271"/>
                </a:lnTo>
                <a:lnTo>
                  <a:pt x="225" y="298"/>
                </a:lnTo>
                <a:lnTo>
                  <a:pt x="248" y="298"/>
                </a:lnTo>
                <a:lnTo>
                  <a:pt x="252" y="302"/>
                </a:lnTo>
                <a:lnTo>
                  <a:pt x="258" y="298"/>
                </a:lnTo>
                <a:lnTo>
                  <a:pt x="268" y="298"/>
                </a:lnTo>
                <a:lnTo>
                  <a:pt x="301" y="302"/>
                </a:lnTo>
                <a:lnTo>
                  <a:pt x="323" y="308"/>
                </a:lnTo>
                <a:lnTo>
                  <a:pt x="331" y="320"/>
                </a:lnTo>
                <a:lnTo>
                  <a:pt x="328" y="324"/>
                </a:lnTo>
                <a:lnTo>
                  <a:pt x="328" y="325"/>
                </a:lnTo>
                <a:lnTo>
                  <a:pt x="349" y="334"/>
                </a:lnTo>
                <a:lnTo>
                  <a:pt x="375" y="344"/>
                </a:lnTo>
                <a:lnTo>
                  <a:pt x="375" y="366"/>
                </a:lnTo>
                <a:lnTo>
                  <a:pt x="366" y="414"/>
                </a:lnTo>
                <a:lnTo>
                  <a:pt x="375" y="414"/>
                </a:lnTo>
                <a:lnTo>
                  <a:pt x="396" y="409"/>
                </a:lnTo>
                <a:lnTo>
                  <a:pt x="399" y="414"/>
                </a:lnTo>
                <a:lnTo>
                  <a:pt x="396" y="424"/>
                </a:lnTo>
                <a:lnTo>
                  <a:pt x="392" y="431"/>
                </a:lnTo>
                <a:lnTo>
                  <a:pt x="396" y="451"/>
                </a:lnTo>
                <a:lnTo>
                  <a:pt x="418" y="467"/>
                </a:lnTo>
                <a:lnTo>
                  <a:pt x="420" y="455"/>
                </a:lnTo>
                <a:lnTo>
                  <a:pt x="420" y="435"/>
                </a:lnTo>
                <a:lnTo>
                  <a:pt x="439" y="408"/>
                </a:lnTo>
                <a:lnTo>
                  <a:pt x="453" y="389"/>
                </a:lnTo>
                <a:lnTo>
                  <a:pt x="461" y="366"/>
                </a:lnTo>
                <a:lnTo>
                  <a:pt x="478" y="334"/>
                </a:lnTo>
                <a:lnTo>
                  <a:pt x="482" y="308"/>
                </a:lnTo>
                <a:lnTo>
                  <a:pt x="485" y="304"/>
                </a:lnTo>
                <a:lnTo>
                  <a:pt x="485" y="325"/>
                </a:lnTo>
                <a:lnTo>
                  <a:pt x="500" y="334"/>
                </a:lnTo>
                <a:lnTo>
                  <a:pt x="506" y="325"/>
                </a:lnTo>
                <a:lnTo>
                  <a:pt x="516" y="304"/>
                </a:lnTo>
                <a:lnTo>
                  <a:pt x="543" y="302"/>
                </a:lnTo>
                <a:lnTo>
                  <a:pt x="543" y="312"/>
                </a:lnTo>
                <a:lnTo>
                  <a:pt x="521" y="340"/>
                </a:lnTo>
                <a:lnTo>
                  <a:pt x="528" y="344"/>
                </a:lnTo>
                <a:lnTo>
                  <a:pt x="533" y="347"/>
                </a:lnTo>
                <a:lnTo>
                  <a:pt x="582" y="308"/>
                </a:lnTo>
                <a:lnTo>
                  <a:pt x="586" y="302"/>
                </a:lnTo>
                <a:lnTo>
                  <a:pt x="586" y="284"/>
                </a:lnTo>
                <a:lnTo>
                  <a:pt x="608" y="281"/>
                </a:lnTo>
                <a:lnTo>
                  <a:pt x="629" y="284"/>
                </a:lnTo>
                <a:lnTo>
                  <a:pt x="635" y="281"/>
                </a:lnTo>
                <a:lnTo>
                  <a:pt x="640" y="273"/>
                </a:lnTo>
                <a:lnTo>
                  <a:pt x="656" y="266"/>
                </a:lnTo>
                <a:lnTo>
                  <a:pt x="662" y="266"/>
                </a:lnTo>
                <a:lnTo>
                  <a:pt x="699" y="242"/>
                </a:lnTo>
                <a:lnTo>
                  <a:pt x="711" y="246"/>
                </a:lnTo>
                <a:lnTo>
                  <a:pt x="720" y="246"/>
                </a:lnTo>
                <a:lnTo>
                  <a:pt x="770" y="250"/>
                </a:lnTo>
                <a:lnTo>
                  <a:pt x="791" y="266"/>
                </a:lnTo>
                <a:lnTo>
                  <a:pt x="801" y="271"/>
                </a:lnTo>
                <a:lnTo>
                  <a:pt x="806" y="266"/>
                </a:lnTo>
                <a:lnTo>
                  <a:pt x="801" y="246"/>
                </a:lnTo>
                <a:lnTo>
                  <a:pt x="809" y="242"/>
                </a:lnTo>
                <a:lnTo>
                  <a:pt x="830" y="246"/>
                </a:lnTo>
                <a:lnTo>
                  <a:pt x="867" y="239"/>
                </a:lnTo>
                <a:lnTo>
                  <a:pt x="877" y="242"/>
                </a:lnTo>
                <a:lnTo>
                  <a:pt x="894" y="246"/>
                </a:lnTo>
                <a:lnTo>
                  <a:pt x="914" y="239"/>
                </a:lnTo>
                <a:lnTo>
                  <a:pt x="917" y="239"/>
                </a:lnTo>
                <a:lnTo>
                  <a:pt x="920" y="242"/>
                </a:lnTo>
                <a:lnTo>
                  <a:pt x="937" y="242"/>
                </a:lnTo>
                <a:lnTo>
                  <a:pt x="953" y="242"/>
                </a:lnTo>
                <a:lnTo>
                  <a:pt x="965" y="229"/>
                </a:lnTo>
                <a:lnTo>
                  <a:pt x="965" y="219"/>
                </a:lnTo>
                <a:lnTo>
                  <a:pt x="957" y="210"/>
                </a:lnTo>
                <a:lnTo>
                  <a:pt x="948" y="210"/>
                </a:lnTo>
                <a:lnTo>
                  <a:pt x="914" y="219"/>
                </a:lnTo>
                <a:lnTo>
                  <a:pt x="889" y="204"/>
                </a:lnTo>
                <a:lnTo>
                  <a:pt x="873" y="188"/>
                </a:lnTo>
                <a:lnTo>
                  <a:pt x="856" y="162"/>
                </a:lnTo>
                <a:lnTo>
                  <a:pt x="842" y="155"/>
                </a:lnTo>
                <a:lnTo>
                  <a:pt x="801" y="158"/>
                </a:lnTo>
                <a:lnTo>
                  <a:pt x="787" y="162"/>
                </a:lnTo>
                <a:lnTo>
                  <a:pt x="770" y="158"/>
                </a:lnTo>
                <a:lnTo>
                  <a:pt x="763" y="162"/>
                </a:lnTo>
                <a:lnTo>
                  <a:pt x="754" y="162"/>
                </a:lnTo>
                <a:lnTo>
                  <a:pt x="738" y="135"/>
                </a:lnTo>
                <a:lnTo>
                  <a:pt x="738" y="119"/>
                </a:lnTo>
                <a:lnTo>
                  <a:pt x="748" y="103"/>
                </a:lnTo>
                <a:lnTo>
                  <a:pt x="742" y="99"/>
                </a:lnTo>
                <a:lnTo>
                  <a:pt x="727" y="103"/>
                </a:lnTo>
                <a:lnTo>
                  <a:pt x="695" y="119"/>
                </a:lnTo>
                <a:lnTo>
                  <a:pt x="568" y="146"/>
                </a:lnTo>
                <a:lnTo>
                  <a:pt x="528" y="178"/>
                </a:lnTo>
                <a:lnTo>
                  <a:pt x="521" y="188"/>
                </a:lnTo>
                <a:lnTo>
                  <a:pt x="516" y="197"/>
                </a:lnTo>
                <a:lnTo>
                  <a:pt x="516" y="188"/>
                </a:lnTo>
                <a:lnTo>
                  <a:pt x="505" y="182"/>
                </a:lnTo>
                <a:lnTo>
                  <a:pt x="500" y="187"/>
                </a:lnTo>
                <a:lnTo>
                  <a:pt x="485" y="187"/>
                </a:lnTo>
                <a:lnTo>
                  <a:pt x="473" y="178"/>
                </a:lnTo>
                <a:lnTo>
                  <a:pt x="457" y="178"/>
                </a:lnTo>
                <a:lnTo>
                  <a:pt x="420" y="182"/>
                </a:lnTo>
                <a:lnTo>
                  <a:pt x="377" y="136"/>
                </a:lnTo>
                <a:lnTo>
                  <a:pt x="323" y="113"/>
                </a:lnTo>
                <a:lnTo>
                  <a:pt x="312" y="116"/>
                </a:lnTo>
                <a:lnTo>
                  <a:pt x="295" y="116"/>
                </a:lnTo>
                <a:lnTo>
                  <a:pt x="268" y="136"/>
                </a:lnTo>
                <a:lnTo>
                  <a:pt x="267" y="145"/>
                </a:lnTo>
                <a:lnTo>
                  <a:pt x="258" y="126"/>
                </a:lnTo>
                <a:lnTo>
                  <a:pt x="267" y="99"/>
                </a:lnTo>
                <a:lnTo>
                  <a:pt x="273" y="93"/>
                </a:lnTo>
                <a:lnTo>
                  <a:pt x="288" y="77"/>
                </a:lnTo>
                <a:lnTo>
                  <a:pt x="316" y="42"/>
                </a:lnTo>
                <a:lnTo>
                  <a:pt x="328" y="29"/>
                </a:lnTo>
                <a:lnTo>
                  <a:pt x="331" y="29"/>
                </a:lnTo>
                <a:lnTo>
                  <a:pt x="355" y="11"/>
                </a:lnTo>
                <a:lnTo>
                  <a:pt x="353" y="8"/>
                </a:lnTo>
                <a:lnTo>
                  <a:pt x="344" y="0"/>
                </a:lnTo>
                <a:lnTo>
                  <a:pt x="301" y="11"/>
                </a:lnTo>
                <a:lnTo>
                  <a:pt x="273" y="21"/>
                </a:lnTo>
                <a:lnTo>
                  <a:pt x="240" y="61"/>
                </a:lnTo>
                <a:lnTo>
                  <a:pt x="224" y="63"/>
                </a:lnTo>
                <a:lnTo>
                  <a:pt x="181" y="104"/>
                </a:lnTo>
                <a:lnTo>
                  <a:pt x="144" y="126"/>
                </a:lnTo>
                <a:lnTo>
                  <a:pt x="90" y="146"/>
                </a:lnTo>
                <a:lnTo>
                  <a:pt x="74" y="146"/>
                </a:lnTo>
                <a:lnTo>
                  <a:pt x="72" y="162"/>
                </a:lnTo>
                <a:lnTo>
                  <a:pt x="43" y="178"/>
                </a:lnTo>
                <a:lnTo>
                  <a:pt x="29" y="188"/>
                </a:lnTo>
                <a:lnTo>
                  <a:pt x="0" y="200"/>
                </a:lnTo>
                <a:close/>
              </a:path>
            </a:pathLst>
          </a:custGeom>
          <a:solidFill>
            <a:schemeClr val="accent2">
              <a:lumMod val="50000"/>
            </a:schemeClr>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67" name="Freeform 1430"/>
          <p:cNvSpPr>
            <a:spLocks/>
          </p:cNvSpPr>
          <p:nvPr/>
        </p:nvSpPr>
        <p:spPr bwMode="auto">
          <a:xfrm>
            <a:off x="4835972" y="1798924"/>
            <a:ext cx="496469" cy="242300"/>
          </a:xfrm>
          <a:custGeom>
            <a:avLst/>
            <a:gdLst/>
            <a:ahLst/>
            <a:cxnLst>
              <a:cxn ang="0">
                <a:pos x="29" y="210"/>
              </a:cxn>
              <a:cxn ang="0">
                <a:pos x="53" y="246"/>
              </a:cxn>
              <a:cxn ang="0">
                <a:pos x="225" y="298"/>
              </a:cxn>
              <a:cxn ang="0">
                <a:pos x="258" y="298"/>
              </a:cxn>
              <a:cxn ang="0">
                <a:pos x="323" y="308"/>
              </a:cxn>
              <a:cxn ang="0">
                <a:pos x="328" y="325"/>
              </a:cxn>
              <a:cxn ang="0">
                <a:pos x="375" y="366"/>
              </a:cxn>
              <a:cxn ang="0">
                <a:pos x="396" y="409"/>
              </a:cxn>
              <a:cxn ang="0">
                <a:pos x="392" y="431"/>
              </a:cxn>
              <a:cxn ang="0">
                <a:pos x="420" y="455"/>
              </a:cxn>
              <a:cxn ang="0">
                <a:pos x="453" y="389"/>
              </a:cxn>
              <a:cxn ang="0">
                <a:pos x="482" y="308"/>
              </a:cxn>
              <a:cxn ang="0">
                <a:pos x="500" y="334"/>
              </a:cxn>
              <a:cxn ang="0">
                <a:pos x="543" y="302"/>
              </a:cxn>
              <a:cxn ang="0">
                <a:pos x="528" y="344"/>
              </a:cxn>
              <a:cxn ang="0">
                <a:pos x="586" y="302"/>
              </a:cxn>
              <a:cxn ang="0">
                <a:pos x="629" y="284"/>
              </a:cxn>
              <a:cxn ang="0">
                <a:pos x="656" y="266"/>
              </a:cxn>
              <a:cxn ang="0">
                <a:pos x="711" y="246"/>
              </a:cxn>
              <a:cxn ang="0">
                <a:pos x="791" y="266"/>
              </a:cxn>
              <a:cxn ang="0">
                <a:pos x="801" y="246"/>
              </a:cxn>
              <a:cxn ang="0">
                <a:pos x="867" y="239"/>
              </a:cxn>
              <a:cxn ang="0">
                <a:pos x="914" y="239"/>
              </a:cxn>
              <a:cxn ang="0">
                <a:pos x="937" y="242"/>
              </a:cxn>
              <a:cxn ang="0">
                <a:pos x="965" y="219"/>
              </a:cxn>
              <a:cxn ang="0">
                <a:pos x="914" y="219"/>
              </a:cxn>
              <a:cxn ang="0">
                <a:pos x="856" y="162"/>
              </a:cxn>
              <a:cxn ang="0">
                <a:pos x="787" y="162"/>
              </a:cxn>
              <a:cxn ang="0">
                <a:pos x="754" y="162"/>
              </a:cxn>
              <a:cxn ang="0">
                <a:pos x="748" y="103"/>
              </a:cxn>
              <a:cxn ang="0">
                <a:pos x="695" y="119"/>
              </a:cxn>
              <a:cxn ang="0">
                <a:pos x="521" y="188"/>
              </a:cxn>
              <a:cxn ang="0">
                <a:pos x="505" y="182"/>
              </a:cxn>
              <a:cxn ang="0">
                <a:pos x="473" y="178"/>
              </a:cxn>
              <a:cxn ang="0">
                <a:pos x="377" y="136"/>
              </a:cxn>
              <a:cxn ang="0">
                <a:pos x="295" y="116"/>
              </a:cxn>
              <a:cxn ang="0">
                <a:pos x="258" y="126"/>
              </a:cxn>
              <a:cxn ang="0">
                <a:pos x="288" y="77"/>
              </a:cxn>
              <a:cxn ang="0">
                <a:pos x="331" y="29"/>
              </a:cxn>
              <a:cxn ang="0">
                <a:pos x="344" y="0"/>
              </a:cxn>
              <a:cxn ang="0">
                <a:pos x="240" y="61"/>
              </a:cxn>
              <a:cxn ang="0">
                <a:pos x="144" y="126"/>
              </a:cxn>
              <a:cxn ang="0">
                <a:pos x="72" y="162"/>
              </a:cxn>
              <a:cxn ang="0">
                <a:pos x="0" y="200"/>
              </a:cxn>
            </a:cxnLst>
            <a:rect l="0" t="0" r="r" b="b"/>
            <a:pathLst>
              <a:path w="965" h="467">
                <a:moveTo>
                  <a:pt x="0" y="200"/>
                </a:moveTo>
                <a:lnTo>
                  <a:pt x="7" y="208"/>
                </a:lnTo>
                <a:lnTo>
                  <a:pt x="29" y="210"/>
                </a:lnTo>
                <a:lnTo>
                  <a:pt x="35" y="220"/>
                </a:lnTo>
                <a:lnTo>
                  <a:pt x="43" y="242"/>
                </a:lnTo>
                <a:lnTo>
                  <a:pt x="53" y="246"/>
                </a:lnTo>
                <a:lnTo>
                  <a:pt x="182" y="271"/>
                </a:lnTo>
                <a:lnTo>
                  <a:pt x="202" y="271"/>
                </a:lnTo>
                <a:lnTo>
                  <a:pt x="225" y="298"/>
                </a:lnTo>
                <a:lnTo>
                  <a:pt x="248" y="298"/>
                </a:lnTo>
                <a:lnTo>
                  <a:pt x="252" y="302"/>
                </a:lnTo>
                <a:lnTo>
                  <a:pt x="258" y="298"/>
                </a:lnTo>
                <a:lnTo>
                  <a:pt x="268" y="298"/>
                </a:lnTo>
                <a:lnTo>
                  <a:pt x="301" y="302"/>
                </a:lnTo>
                <a:lnTo>
                  <a:pt x="323" y="308"/>
                </a:lnTo>
                <a:lnTo>
                  <a:pt x="331" y="320"/>
                </a:lnTo>
                <a:lnTo>
                  <a:pt x="328" y="324"/>
                </a:lnTo>
                <a:lnTo>
                  <a:pt x="328" y="325"/>
                </a:lnTo>
                <a:lnTo>
                  <a:pt x="349" y="334"/>
                </a:lnTo>
                <a:lnTo>
                  <a:pt x="375" y="344"/>
                </a:lnTo>
                <a:lnTo>
                  <a:pt x="375" y="366"/>
                </a:lnTo>
                <a:lnTo>
                  <a:pt x="366" y="414"/>
                </a:lnTo>
                <a:lnTo>
                  <a:pt x="375" y="414"/>
                </a:lnTo>
                <a:lnTo>
                  <a:pt x="396" y="409"/>
                </a:lnTo>
                <a:lnTo>
                  <a:pt x="399" y="414"/>
                </a:lnTo>
                <a:lnTo>
                  <a:pt x="396" y="424"/>
                </a:lnTo>
                <a:lnTo>
                  <a:pt x="392" y="431"/>
                </a:lnTo>
                <a:lnTo>
                  <a:pt x="396" y="451"/>
                </a:lnTo>
                <a:lnTo>
                  <a:pt x="418" y="467"/>
                </a:lnTo>
                <a:lnTo>
                  <a:pt x="420" y="455"/>
                </a:lnTo>
                <a:lnTo>
                  <a:pt x="420" y="435"/>
                </a:lnTo>
                <a:lnTo>
                  <a:pt x="439" y="408"/>
                </a:lnTo>
                <a:lnTo>
                  <a:pt x="453" y="389"/>
                </a:lnTo>
                <a:lnTo>
                  <a:pt x="461" y="366"/>
                </a:lnTo>
                <a:lnTo>
                  <a:pt x="478" y="334"/>
                </a:lnTo>
                <a:lnTo>
                  <a:pt x="482" y="308"/>
                </a:lnTo>
                <a:lnTo>
                  <a:pt x="485" y="304"/>
                </a:lnTo>
                <a:lnTo>
                  <a:pt x="485" y="325"/>
                </a:lnTo>
                <a:lnTo>
                  <a:pt x="500" y="334"/>
                </a:lnTo>
                <a:lnTo>
                  <a:pt x="506" y="325"/>
                </a:lnTo>
                <a:lnTo>
                  <a:pt x="516" y="304"/>
                </a:lnTo>
                <a:lnTo>
                  <a:pt x="543" y="302"/>
                </a:lnTo>
                <a:lnTo>
                  <a:pt x="543" y="312"/>
                </a:lnTo>
                <a:lnTo>
                  <a:pt x="521" y="340"/>
                </a:lnTo>
                <a:lnTo>
                  <a:pt x="528" y="344"/>
                </a:lnTo>
                <a:lnTo>
                  <a:pt x="533" y="347"/>
                </a:lnTo>
                <a:lnTo>
                  <a:pt x="582" y="308"/>
                </a:lnTo>
                <a:lnTo>
                  <a:pt x="586" y="302"/>
                </a:lnTo>
                <a:lnTo>
                  <a:pt x="586" y="284"/>
                </a:lnTo>
                <a:lnTo>
                  <a:pt x="608" y="281"/>
                </a:lnTo>
                <a:lnTo>
                  <a:pt x="629" y="284"/>
                </a:lnTo>
                <a:lnTo>
                  <a:pt x="635" y="281"/>
                </a:lnTo>
                <a:lnTo>
                  <a:pt x="640" y="273"/>
                </a:lnTo>
                <a:lnTo>
                  <a:pt x="656" y="266"/>
                </a:lnTo>
                <a:lnTo>
                  <a:pt x="662" y="266"/>
                </a:lnTo>
                <a:lnTo>
                  <a:pt x="699" y="242"/>
                </a:lnTo>
                <a:lnTo>
                  <a:pt x="711" y="246"/>
                </a:lnTo>
                <a:lnTo>
                  <a:pt x="720" y="246"/>
                </a:lnTo>
                <a:lnTo>
                  <a:pt x="770" y="250"/>
                </a:lnTo>
                <a:lnTo>
                  <a:pt x="791" y="266"/>
                </a:lnTo>
                <a:lnTo>
                  <a:pt x="801" y="271"/>
                </a:lnTo>
                <a:lnTo>
                  <a:pt x="806" y="266"/>
                </a:lnTo>
                <a:lnTo>
                  <a:pt x="801" y="246"/>
                </a:lnTo>
                <a:lnTo>
                  <a:pt x="809" y="242"/>
                </a:lnTo>
                <a:lnTo>
                  <a:pt x="830" y="246"/>
                </a:lnTo>
                <a:lnTo>
                  <a:pt x="867" y="239"/>
                </a:lnTo>
                <a:lnTo>
                  <a:pt x="877" y="242"/>
                </a:lnTo>
                <a:lnTo>
                  <a:pt x="894" y="246"/>
                </a:lnTo>
                <a:lnTo>
                  <a:pt x="914" y="239"/>
                </a:lnTo>
                <a:lnTo>
                  <a:pt x="917" y="239"/>
                </a:lnTo>
                <a:lnTo>
                  <a:pt x="920" y="242"/>
                </a:lnTo>
                <a:lnTo>
                  <a:pt x="937" y="242"/>
                </a:lnTo>
                <a:lnTo>
                  <a:pt x="953" y="242"/>
                </a:lnTo>
                <a:lnTo>
                  <a:pt x="965" y="229"/>
                </a:lnTo>
                <a:lnTo>
                  <a:pt x="965" y="219"/>
                </a:lnTo>
                <a:lnTo>
                  <a:pt x="957" y="210"/>
                </a:lnTo>
                <a:lnTo>
                  <a:pt x="948" y="210"/>
                </a:lnTo>
                <a:lnTo>
                  <a:pt x="914" y="219"/>
                </a:lnTo>
                <a:lnTo>
                  <a:pt x="889" y="204"/>
                </a:lnTo>
                <a:lnTo>
                  <a:pt x="873" y="188"/>
                </a:lnTo>
                <a:lnTo>
                  <a:pt x="856" y="162"/>
                </a:lnTo>
                <a:lnTo>
                  <a:pt x="842" y="155"/>
                </a:lnTo>
                <a:lnTo>
                  <a:pt x="801" y="158"/>
                </a:lnTo>
                <a:lnTo>
                  <a:pt x="787" y="162"/>
                </a:lnTo>
                <a:lnTo>
                  <a:pt x="770" y="158"/>
                </a:lnTo>
                <a:lnTo>
                  <a:pt x="763" y="162"/>
                </a:lnTo>
                <a:lnTo>
                  <a:pt x="754" y="162"/>
                </a:lnTo>
                <a:lnTo>
                  <a:pt x="738" y="135"/>
                </a:lnTo>
                <a:lnTo>
                  <a:pt x="738" y="119"/>
                </a:lnTo>
                <a:lnTo>
                  <a:pt x="748" y="103"/>
                </a:lnTo>
                <a:lnTo>
                  <a:pt x="742" y="99"/>
                </a:lnTo>
                <a:lnTo>
                  <a:pt x="727" y="103"/>
                </a:lnTo>
                <a:lnTo>
                  <a:pt x="695" y="119"/>
                </a:lnTo>
                <a:lnTo>
                  <a:pt x="568" y="146"/>
                </a:lnTo>
                <a:lnTo>
                  <a:pt x="528" y="178"/>
                </a:lnTo>
                <a:lnTo>
                  <a:pt x="521" y="188"/>
                </a:lnTo>
                <a:lnTo>
                  <a:pt x="516" y="197"/>
                </a:lnTo>
                <a:lnTo>
                  <a:pt x="516" y="188"/>
                </a:lnTo>
                <a:lnTo>
                  <a:pt x="505" y="182"/>
                </a:lnTo>
                <a:lnTo>
                  <a:pt x="500" y="187"/>
                </a:lnTo>
                <a:lnTo>
                  <a:pt x="485" y="187"/>
                </a:lnTo>
                <a:lnTo>
                  <a:pt x="473" y="178"/>
                </a:lnTo>
                <a:lnTo>
                  <a:pt x="457" y="178"/>
                </a:lnTo>
                <a:lnTo>
                  <a:pt x="420" y="182"/>
                </a:lnTo>
                <a:lnTo>
                  <a:pt x="377" y="136"/>
                </a:lnTo>
                <a:lnTo>
                  <a:pt x="323" y="113"/>
                </a:lnTo>
                <a:lnTo>
                  <a:pt x="312" y="116"/>
                </a:lnTo>
                <a:lnTo>
                  <a:pt x="295" y="116"/>
                </a:lnTo>
                <a:lnTo>
                  <a:pt x="268" y="136"/>
                </a:lnTo>
                <a:lnTo>
                  <a:pt x="267" y="145"/>
                </a:lnTo>
                <a:lnTo>
                  <a:pt x="258" y="126"/>
                </a:lnTo>
                <a:lnTo>
                  <a:pt x="267" y="99"/>
                </a:lnTo>
                <a:lnTo>
                  <a:pt x="273" y="93"/>
                </a:lnTo>
                <a:lnTo>
                  <a:pt x="288" y="77"/>
                </a:lnTo>
                <a:lnTo>
                  <a:pt x="316" y="42"/>
                </a:lnTo>
                <a:lnTo>
                  <a:pt x="328" y="29"/>
                </a:lnTo>
                <a:lnTo>
                  <a:pt x="331" y="29"/>
                </a:lnTo>
                <a:lnTo>
                  <a:pt x="355" y="11"/>
                </a:lnTo>
                <a:lnTo>
                  <a:pt x="353" y="8"/>
                </a:lnTo>
                <a:lnTo>
                  <a:pt x="344" y="0"/>
                </a:lnTo>
                <a:lnTo>
                  <a:pt x="301" y="11"/>
                </a:lnTo>
                <a:lnTo>
                  <a:pt x="273" y="21"/>
                </a:lnTo>
                <a:lnTo>
                  <a:pt x="240" y="61"/>
                </a:lnTo>
                <a:lnTo>
                  <a:pt x="224" y="63"/>
                </a:lnTo>
                <a:lnTo>
                  <a:pt x="181" y="104"/>
                </a:lnTo>
                <a:lnTo>
                  <a:pt x="144" y="126"/>
                </a:lnTo>
                <a:lnTo>
                  <a:pt x="90" y="146"/>
                </a:lnTo>
                <a:lnTo>
                  <a:pt x="74" y="146"/>
                </a:lnTo>
                <a:lnTo>
                  <a:pt x="72" y="162"/>
                </a:lnTo>
                <a:lnTo>
                  <a:pt x="43" y="178"/>
                </a:lnTo>
                <a:lnTo>
                  <a:pt x="29" y="188"/>
                </a:lnTo>
                <a:lnTo>
                  <a:pt x="0" y="200"/>
                </a:lnTo>
                <a:close/>
              </a:path>
            </a:pathLst>
          </a:custGeom>
          <a:solidFill>
            <a:schemeClr val="bg1"/>
          </a:solid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68" name="Freeform 1431"/>
          <p:cNvSpPr>
            <a:spLocks/>
          </p:cNvSpPr>
          <p:nvPr/>
        </p:nvSpPr>
        <p:spPr bwMode="auto">
          <a:xfrm>
            <a:off x="5137456" y="1943162"/>
            <a:ext cx="316916" cy="428045"/>
          </a:xfrm>
          <a:custGeom>
            <a:avLst/>
            <a:gdLst/>
            <a:ahLst/>
            <a:cxnLst>
              <a:cxn ang="0">
                <a:pos x="5" y="815"/>
              </a:cxn>
              <a:cxn ang="0">
                <a:pos x="51" y="741"/>
              </a:cxn>
              <a:cxn ang="0">
                <a:pos x="70" y="682"/>
              </a:cxn>
              <a:cxn ang="0">
                <a:pos x="77" y="637"/>
              </a:cxn>
              <a:cxn ang="0">
                <a:pos x="70" y="620"/>
              </a:cxn>
              <a:cxn ang="0">
                <a:pos x="51" y="530"/>
              </a:cxn>
              <a:cxn ang="0">
                <a:pos x="9" y="449"/>
              </a:cxn>
              <a:cxn ang="0">
                <a:pos x="5" y="383"/>
              </a:cxn>
              <a:cxn ang="0">
                <a:pos x="12" y="349"/>
              </a:cxn>
              <a:cxn ang="0">
                <a:pos x="28" y="308"/>
              </a:cxn>
              <a:cxn ang="0">
                <a:pos x="30" y="238"/>
              </a:cxn>
              <a:cxn ang="0">
                <a:pos x="51" y="209"/>
              </a:cxn>
              <a:cxn ang="0">
                <a:pos x="73" y="180"/>
              </a:cxn>
              <a:cxn ang="0">
                <a:pos x="92" y="172"/>
              </a:cxn>
              <a:cxn ang="0">
                <a:pos x="106" y="138"/>
              </a:cxn>
              <a:cxn ang="0">
                <a:pos x="113" y="138"/>
              </a:cxn>
              <a:cxn ang="0">
                <a:pos x="122" y="164"/>
              </a:cxn>
              <a:cxn ang="0">
                <a:pos x="113" y="205"/>
              </a:cxn>
              <a:cxn ang="0">
                <a:pos x="143" y="172"/>
              </a:cxn>
              <a:cxn ang="0">
                <a:pos x="140" y="128"/>
              </a:cxn>
              <a:cxn ang="0">
                <a:pos x="161" y="97"/>
              </a:cxn>
              <a:cxn ang="0">
                <a:pos x="183" y="82"/>
              </a:cxn>
              <a:cxn ang="0">
                <a:pos x="186" y="69"/>
              </a:cxn>
              <a:cxn ang="0">
                <a:pos x="180" y="62"/>
              </a:cxn>
              <a:cxn ang="0">
                <a:pos x="192" y="16"/>
              </a:cxn>
              <a:cxn ang="0">
                <a:pos x="224" y="0"/>
              </a:cxn>
              <a:cxn ang="0">
                <a:pos x="269" y="20"/>
              </a:cxn>
              <a:cxn ang="0">
                <a:pos x="312" y="40"/>
              </a:cxn>
              <a:cxn ang="0">
                <a:pos x="400" y="65"/>
              </a:cxn>
              <a:cxn ang="0">
                <a:pos x="440" y="111"/>
              </a:cxn>
              <a:cxn ang="0">
                <a:pos x="420" y="123"/>
              </a:cxn>
              <a:cxn ang="0">
                <a:pos x="420" y="143"/>
              </a:cxn>
              <a:cxn ang="0">
                <a:pos x="443" y="176"/>
              </a:cxn>
              <a:cxn ang="0">
                <a:pos x="453" y="251"/>
              </a:cxn>
              <a:cxn ang="0">
                <a:pos x="429" y="280"/>
              </a:cxn>
              <a:cxn ang="0">
                <a:pos x="425" y="308"/>
              </a:cxn>
              <a:cxn ang="0">
                <a:pos x="392" y="334"/>
              </a:cxn>
              <a:cxn ang="0">
                <a:pos x="377" y="377"/>
              </a:cxn>
              <a:cxn ang="0">
                <a:pos x="392" y="399"/>
              </a:cxn>
              <a:cxn ang="0">
                <a:pos x="420" y="414"/>
              </a:cxn>
              <a:cxn ang="0">
                <a:pos x="489" y="315"/>
              </a:cxn>
              <a:cxn ang="0">
                <a:pos x="554" y="318"/>
              </a:cxn>
              <a:cxn ang="0">
                <a:pos x="604" y="481"/>
              </a:cxn>
              <a:cxn ang="0">
                <a:pos x="612" y="534"/>
              </a:cxn>
              <a:cxn ang="0">
                <a:pos x="612" y="570"/>
              </a:cxn>
              <a:cxn ang="0">
                <a:pos x="599" y="586"/>
              </a:cxn>
              <a:cxn ang="0">
                <a:pos x="588" y="570"/>
              </a:cxn>
              <a:cxn ang="0">
                <a:pos x="570" y="598"/>
              </a:cxn>
              <a:cxn ang="0">
                <a:pos x="569" y="628"/>
              </a:cxn>
              <a:cxn ang="0">
                <a:pos x="532" y="673"/>
              </a:cxn>
              <a:cxn ang="0">
                <a:pos x="527" y="716"/>
              </a:cxn>
              <a:cxn ang="0">
                <a:pos x="502" y="773"/>
              </a:cxn>
              <a:cxn ang="0">
                <a:pos x="306" y="784"/>
              </a:cxn>
            </a:cxnLst>
            <a:rect l="0" t="0" r="r" b="b"/>
            <a:pathLst>
              <a:path w="616" h="825">
                <a:moveTo>
                  <a:pt x="0" y="825"/>
                </a:moveTo>
                <a:lnTo>
                  <a:pt x="5" y="815"/>
                </a:lnTo>
                <a:lnTo>
                  <a:pt x="28" y="797"/>
                </a:lnTo>
                <a:lnTo>
                  <a:pt x="51" y="741"/>
                </a:lnTo>
                <a:lnTo>
                  <a:pt x="63" y="713"/>
                </a:lnTo>
                <a:lnTo>
                  <a:pt x="70" y="682"/>
                </a:lnTo>
                <a:lnTo>
                  <a:pt x="73" y="640"/>
                </a:lnTo>
                <a:lnTo>
                  <a:pt x="77" y="637"/>
                </a:lnTo>
                <a:lnTo>
                  <a:pt x="77" y="628"/>
                </a:lnTo>
                <a:lnTo>
                  <a:pt x="70" y="620"/>
                </a:lnTo>
                <a:lnTo>
                  <a:pt x="70" y="583"/>
                </a:lnTo>
                <a:lnTo>
                  <a:pt x="51" y="530"/>
                </a:lnTo>
                <a:lnTo>
                  <a:pt x="24" y="477"/>
                </a:lnTo>
                <a:lnTo>
                  <a:pt x="9" y="449"/>
                </a:lnTo>
                <a:lnTo>
                  <a:pt x="19" y="423"/>
                </a:lnTo>
                <a:lnTo>
                  <a:pt x="5" y="383"/>
                </a:lnTo>
                <a:lnTo>
                  <a:pt x="2" y="365"/>
                </a:lnTo>
                <a:lnTo>
                  <a:pt x="12" y="349"/>
                </a:lnTo>
                <a:lnTo>
                  <a:pt x="28" y="321"/>
                </a:lnTo>
                <a:lnTo>
                  <a:pt x="28" y="308"/>
                </a:lnTo>
                <a:lnTo>
                  <a:pt x="30" y="271"/>
                </a:lnTo>
                <a:lnTo>
                  <a:pt x="30" y="238"/>
                </a:lnTo>
                <a:lnTo>
                  <a:pt x="49" y="222"/>
                </a:lnTo>
                <a:lnTo>
                  <a:pt x="51" y="209"/>
                </a:lnTo>
                <a:lnTo>
                  <a:pt x="54" y="196"/>
                </a:lnTo>
                <a:lnTo>
                  <a:pt x="73" y="180"/>
                </a:lnTo>
                <a:lnTo>
                  <a:pt x="89" y="180"/>
                </a:lnTo>
                <a:lnTo>
                  <a:pt x="92" y="172"/>
                </a:lnTo>
                <a:lnTo>
                  <a:pt x="95" y="149"/>
                </a:lnTo>
                <a:lnTo>
                  <a:pt x="106" y="138"/>
                </a:lnTo>
                <a:lnTo>
                  <a:pt x="113" y="133"/>
                </a:lnTo>
                <a:lnTo>
                  <a:pt x="113" y="138"/>
                </a:lnTo>
                <a:lnTo>
                  <a:pt x="113" y="144"/>
                </a:lnTo>
                <a:lnTo>
                  <a:pt x="122" y="164"/>
                </a:lnTo>
                <a:lnTo>
                  <a:pt x="113" y="186"/>
                </a:lnTo>
                <a:lnTo>
                  <a:pt x="113" y="205"/>
                </a:lnTo>
                <a:lnTo>
                  <a:pt x="131" y="192"/>
                </a:lnTo>
                <a:lnTo>
                  <a:pt x="143" y="172"/>
                </a:lnTo>
                <a:lnTo>
                  <a:pt x="143" y="149"/>
                </a:lnTo>
                <a:lnTo>
                  <a:pt x="140" y="128"/>
                </a:lnTo>
                <a:lnTo>
                  <a:pt x="149" y="107"/>
                </a:lnTo>
                <a:lnTo>
                  <a:pt x="161" y="97"/>
                </a:lnTo>
                <a:lnTo>
                  <a:pt x="171" y="89"/>
                </a:lnTo>
                <a:lnTo>
                  <a:pt x="183" y="82"/>
                </a:lnTo>
                <a:lnTo>
                  <a:pt x="186" y="82"/>
                </a:lnTo>
                <a:lnTo>
                  <a:pt x="186" y="69"/>
                </a:lnTo>
                <a:lnTo>
                  <a:pt x="180" y="69"/>
                </a:lnTo>
                <a:lnTo>
                  <a:pt x="180" y="62"/>
                </a:lnTo>
                <a:lnTo>
                  <a:pt x="180" y="40"/>
                </a:lnTo>
                <a:lnTo>
                  <a:pt x="192" y="16"/>
                </a:lnTo>
                <a:lnTo>
                  <a:pt x="208" y="4"/>
                </a:lnTo>
                <a:lnTo>
                  <a:pt x="224" y="0"/>
                </a:lnTo>
                <a:lnTo>
                  <a:pt x="241" y="11"/>
                </a:lnTo>
                <a:lnTo>
                  <a:pt x="269" y="20"/>
                </a:lnTo>
                <a:lnTo>
                  <a:pt x="302" y="26"/>
                </a:lnTo>
                <a:lnTo>
                  <a:pt x="312" y="40"/>
                </a:lnTo>
                <a:lnTo>
                  <a:pt x="352" y="47"/>
                </a:lnTo>
                <a:lnTo>
                  <a:pt x="400" y="65"/>
                </a:lnTo>
                <a:lnTo>
                  <a:pt x="420" y="79"/>
                </a:lnTo>
                <a:lnTo>
                  <a:pt x="440" y="111"/>
                </a:lnTo>
                <a:lnTo>
                  <a:pt x="434" y="118"/>
                </a:lnTo>
                <a:lnTo>
                  <a:pt x="420" y="123"/>
                </a:lnTo>
                <a:lnTo>
                  <a:pt x="420" y="133"/>
                </a:lnTo>
                <a:lnTo>
                  <a:pt x="420" y="143"/>
                </a:lnTo>
                <a:lnTo>
                  <a:pt x="434" y="164"/>
                </a:lnTo>
                <a:lnTo>
                  <a:pt x="443" y="176"/>
                </a:lnTo>
                <a:lnTo>
                  <a:pt x="453" y="202"/>
                </a:lnTo>
                <a:lnTo>
                  <a:pt x="453" y="251"/>
                </a:lnTo>
                <a:lnTo>
                  <a:pt x="440" y="271"/>
                </a:lnTo>
                <a:lnTo>
                  <a:pt x="429" y="280"/>
                </a:lnTo>
                <a:lnTo>
                  <a:pt x="425" y="293"/>
                </a:lnTo>
                <a:lnTo>
                  <a:pt x="425" y="308"/>
                </a:lnTo>
                <a:lnTo>
                  <a:pt x="420" y="318"/>
                </a:lnTo>
                <a:lnTo>
                  <a:pt x="392" y="334"/>
                </a:lnTo>
                <a:lnTo>
                  <a:pt x="380" y="349"/>
                </a:lnTo>
                <a:lnTo>
                  <a:pt x="377" y="377"/>
                </a:lnTo>
                <a:lnTo>
                  <a:pt x="380" y="396"/>
                </a:lnTo>
                <a:lnTo>
                  <a:pt x="392" y="399"/>
                </a:lnTo>
                <a:lnTo>
                  <a:pt x="413" y="407"/>
                </a:lnTo>
                <a:lnTo>
                  <a:pt x="420" y="414"/>
                </a:lnTo>
                <a:lnTo>
                  <a:pt x="474" y="335"/>
                </a:lnTo>
                <a:lnTo>
                  <a:pt x="489" y="315"/>
                </a:lnTo>
                <a:lnTo>
                  <a:pt x="506" y="308"/>
                </a:lnTo>
                <a:lnTo>
                  <a:pt x="554" y="318"/>
                </a:lnTo>
                <a:lnTo>
                  <a:pt x="599" y="435"/>
                </a:lnTo>
                <a:lnTo>
                  <a:pt x="604" y="481"/>
                </a:lnTo>
                <a:lnTo>
                  <a:pt x="612" y="503"/>
                </a:lnTo>
                <a:lnTo>
                  <a:pt x="612" y="534"/>
                </a:lnTo>
                <a:lnTo>
                  <a:pt x="616" y="562"/>
                </a:lnTo>
                <a:lnTo>
                  <a:pt x="612" y="570"/>
                </a:lnTo>
                <a:lnTo>
                  <a:pt x="609" y="583"/>
                </a:lnTo>
                <a:lnTo>
                  <a:pt x="599" y="586"/>
                </a:lnTo>
                <a:lnTo>
                  <a:pt x="593" y="586"/>
                </a:lnTo>
                <a:lnTo>
                  <a:pt x="588" y="570"/>
                </a:lnTo>
                <a:lnTo>
                  <a:pt x="570" y="583"/>
                </a:lnTo>
                <a:lnTo>
                  <a:pt x="570" y="598"/>
                </a:lnTo>
                <a:lnTo>
                  <a:pt x="569" y="604"/>
                </a:lnTo>
                <a:lnTo>
                  <a:pt x="569" y="628"/>
                </a:lnTo>
                <a:lnTo>
                  <a:pt x="544" y="651"/>
                </a:lnTo>
                <a:lnTo>
                  <a:pt x="532" y="673"/>
                </a:lnTo>
                <a:lnTo>
                  <a:pt x="539" y="703"/>
                </a:lnTo>
                <a:lnTo>
                  <a:pt x="527" y="716"/>
                </a:lnTo>
                <a:lnTo>
                  <a:pt x="505" y="758"/>
                </a:lnTo>
                <a:lnTo>
                  <a:pt x="502" y="773"/>
                </a:lnTo>
                <a:lnTo>
                  <a:pt x="306" y="797"/>
                </a:lnTo>
                <a:lnTo>
                  <a:pt x="306" y="784"/>
                </a:lnTo>
                <a:lnTo>
                  <a:pt x="0" y="825"/>
                </a:lnTo>
                <a:close/>
              </a:path>
            </a:pathLst>
          </a:custGeom>
          <a:solidFill>
            <a:schemeClr val="bg1"/>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69" name="Freeform 1432"/>
          <p:cNvSpPr>
            <a:spLocks/>
          </p:cNvSpPr>
          <p:nvPr/>
        </p:nvSpPr>
        <p:spPr bwMode="auto">
          <a:xfrm>
            <a:off x="5137456" y="1943162"/>
            <a:ext cx="316916" cy="428045"/>
          </a:xfrm>
          <a:custGeom>
            <a:avLst/>
            <a:gdLst/>
            <a:ahLst/>
            <a:cxnLst>
              <a:cxn ang="0">
                <a:pos x="5" y="815"/>
              </a:cxn>
              <a:cxn ang="0">
                <a:pos x="51" y="741"/>
              </a:cxn>
              <a:cxn ang="0">
                <a:pos x="70" y="682"/>
              </a:cxn>
              <a:cxn ang="0">
                <a:pos x="77" y="637"/>
              </a:cxn>
              <a:cxn ang="0">
                <a:pos x="70" y="620"/>
              </a:cxn>
              <a:cxn ang="0">
                <a:pos x="51" y="530"/>
              </a:cxn>
              <a:cxn ang="0">
                <a:pos x="9" y="449"/>
              </a:cxn>
              <a:cxn ang="0">
                <a:pos x="5" y="383"/>
              </a:cxn>
              <a:cxn ang="0">
                <a:pos x="12" y="349"/>
              </a:cxn>
              <a:cxn ang="0">
                <a:pos x="28" y="308"/>
              </a:cxn>
              <a:cxn ang="0">
                <a:pos x="30" y="238"/>
              </a:cxn>
              <a:cxn ang="0">
                <a:pos x="51" y="209"/>
              </a:cxn>
              <a:cxn ang="0">
                <a:pos x="73" y="180"/>
              </a:cxn>
              <a:cxn ang="0">
                <a:pos x="92" y="172"/>
              </a:cxn>
              <a:cxn ang="0">
                <a:pos x="106" y="138"/>
              </a:cxn>
              <a:cxn ang="0">
                <a:pos x="113" y="138"/>
              </a:cxn>
              <a:cxn ang="0">
                <a:pos x="122" y="164"/>
              </a:cxn>
              <a:cxn ang="0">
                <a:pos x="113" y="205"/>
              </a:cxn>
              <a:cxn ang="0">
                <a:pos x="143" y="172"/>
              </a:cxn>
              <a:cxn ang="0">
                <a:pos x="140" y="128"/>
              </a:cxn>
              <a:cxn ang="0">
                <a:pos x="161" y="97"/>
              </a:cxn>
              <a:cxn ang="0">
                <a:pos x="183" y="82"/>
              </a:cxn>
              <a:cxn ang="0">
                <a:pos x="186" y="69"/>
              </a:cxn>
              <a:cxn ang="0">
                <a:pos x="180" y="62"/>
              </a:cxn>
              <a:cxn ang="0">
                <a:pos x="192" y="16"/>
              </a:cxn>
              <a:cxn ang="0">
                <a:pos x="224" y="0"/>
              </a:cxn>
              <a:cxn ang="0">
                <a:pos x="269" y="20"/>
              </a:cxn>
              <a:cxn ang="0">
                <a:pos x="312" y="40"/>
              </a:cxn>
              <a:cxn ang="0">
                <a:pos x="400" y="65"/>
              </a:cxn>
              <a:cxn ang="0">
                <a:pos x="440" y="111"/>
              </a:cxn>
              <a:cxn ang="0">
                <a:pos x="420" y="123"/>
              </a:cxn>
              <a:cxn ang="0">
                <a:pos x="420" y="143"/>
              </a:cxn>
              <a:cxn ang="0">
                <a:pos x="443" y="176"/>
              </a:cxn>
              <a:cxn ang="0">
                <a:pos x="453" y="251"/>
              </a:cxn>
              <a:cxn ang="0">
                <a:pos x="429" y="280"/>
              </a:cxn>
              <a:cxn ang="0">
                <a:pos x="425" y="308"/>
              </a:cxn>
              <a:cxn ang="0">
                <a:pos x="392" y="334"/>
              </a:cxn>
              <a:cxn ang="0">
                <a:pos x="377" y="377"/>
              </a:cxn>
              <a:cxn ang="0">
                <a:pos x="392" y="399"/>
              </a:cxn>
              <a:cxn ang="0">
                <a:pos x="420" y="414"/>
              </a:cxn>
              <a:cxn ang="0">
                <a:pos x="489" y="315"/>
              </a:cxn>
              <a:cxn ang="0">
                <a:pos x="554" y="318"/>
              </a:cxn>
              <a:cxn ang="0">
                <a:pos x="604" y="481"/>
              </a:cxn>
              <a:cxn ang="0">
                <a:pos x="612" y="534"/>
              </a:cxn>
              <a:cxn ang="0">
                <a:pos x="612" y="570"/>
              </a:cxn>
              <a:cxn ang="0">
                <a:pos x="599" y="586"/>
              </a:cxn>
              <a:cxn ang="0">
                <a:pos x="588" y="570"/>
              </a:cxn>
              <a:cxn ang="0">
                <a:pos x="570" y="598"/>
              </a:cxn>
              <a:cxn ang="0">
                <a:pos x="569" y="628"/>
              </a:cxn>
              <a:cxn ang="0">
                <a:pos x="532" y="673"/>
              </a:cxn>
              <a:cxn ang="0">
                <a:pos x="527" y="716"/>
              </a:cxn>
              <a:cxn ang="0">
                <a:pos x="502" y="773"/>
              </a:cxn>
              <a:cxn ang="0">
                <a:pos x="306" y="784"/>
              </a:cxn>
            </a:cxnLst>
            <a:rect l="0" t="0" r="r" b="b"/>
            <a:pathLst>
              <a:path w="616" h="825">
                <a:moveTo>
                  <a:pt x="0" y="825"/>
                </a:moveTo>
                <a:lnTo>
                  <a:pt x="5" y="815"/>
                </a:lnTo>
                <a:lnTo>
                  <a:pt x="28" y="797"/>
                </a:lnTo>
                <a:lnTo>
                  <a:pt x="51" y="741"/>
                </a:lnTo>
                <a:lnTo>
                  <a:pt x="63" y="713"/>
                </a:lnTo>
                <a:lnTo>
                  <a:pt x="70" y="682"/>
                </a:lnTo>
                <a:lnTo>
                  <a:pt x="73" y="640"/>
                </a:lnTo>
                <a:lnTo>
                  <a:pt x="77" y="637"/>
                </a:lnTo>
                <a:lnTo>
                  <a:pt x="77" y="628"/>
                </a:lnTo>
                <a:lnTo>
                  <a:pt x="70" y="620"/>
                </a:lnTo>
                <a:lnTo>
                  <a:pt x="70" y="583"/>
                </a:lnTo>
                <a:lnTo>
                  <a:pt x="51" y="530"/>
                </a:lnTo>
                <a:lnTo>
                  <a:pt x="24" y="477"/>
                </a:lnTo>
                <a:lnTo>
                  <a:pt x="9" y="449"/>
                </a:lnTo>
                <a:lnTo>
                  <a:pt x="19" y="423"/>
                </a:lnTo>
                <a:lnTo>
                  <a:pt x="5" y="383"/>
                </a:lnTo>
                <a:lnTo>
                  <a:pt x="2" y="365"/>
                </a:lnTo>
                <a:lnTo>
                  <a:pt x="12" y="349"/>
                </a:lnTo>
                <a:lnTo>
                  <a:pt x="28" y="321"/>
                </a:lnTo>
                <a:lnTo>
                  <a:pt x="28" y="308"/>
                </a:lnTo>
                <a:lnTo>
                  <a:pt x="30" y="271"/>
                </a:lnTo>
                <a:lnTo>
                  <a:pt x="30" y="238"/>
                </a:lnTo>
                <a:lnTo>
                  <a:pt x="49" y="222"/>
                </a:lnTo>
                <a:lnTo>
                  <a:pt x="51" y="209"/>
                </a:lnTo>
                <a:lnTo>
                  <a:pt x="54" y="196"/>
                </a:lnTo>
                <a:lnTo>
                  <a:pt x="73" y="180"/>
                </a:lnTo>
                <a:lnTo>
                  <a:pt x="89" y="180"/>
                </a:lnTo>
                <a:lnTo>
                  <a:pt x="92" y="172"/>
                </a:lnTo>
                <a:lnTo>
                  <a:pt x="95" y="149"/>
                </a:lnTo>
                <a:lnTo>
                  <a:pt x="106" y="138"/>
                </a:lnTo>
                <a:lnTo>
                  <a:pt x="113" y="133"/>
                </a:lnTo>
                <a:lnTo>
                  <a:pt x="113" y="138"/>
                </a:lnTo>
                <a:lnTo>
                  <a:pt x="113" y="144"/>
                </a:lnTo>
                <a:lnTo>
                  <a:pt x="122" y="164"/>
                </a:lnTo>
                <a:lnTo>
                  <a:pt x="113" y="186"/>
                </a:lnTo>
                <a:lnTo>
                  <a:pt x="113" y="205"/>
                </a:lnTo>
                <a:lnTo>
                  <a:pt x="131" y="192"/>
                </a:lnTo>
                <a:lnTo>
                  <a:pt x="143" y="172"/>
                </a:lnTo>
                <a:lnTo>
                  <a:pt x="143" y="149"/>
                </a:lnTo>
                <a:lnTo>
                  <a:pt x="140" y="128"/>
                </a:lnTo>
                <a:lnTo>
                  <a:pt x="149" y="107"/>
                </a:lnTo>
                <a:lnTo>
                  <a:pt x="161" y="97"/>
                </a:lnTo>
                <a:lnTo>
                  <a:pt x="171" y="89"/>
                </a:lnTo>
                <a:lnTo>
                  <a:pt x="183" y="82"/>
                </a:lnTo>
                <a:lnTo>
                  <a:pt x="186" y="82"/>
                </a:lnTo>
                <a:lnTo>
                  <a:pt x="186" y="69"/>
                </a:lnTo>
                <a:lnTo>
                  <a:pt x="180" y="69"/>
                </a:lnTo>
                <a:lnTo>
                  <a:pt x="180" y="62"/>
                </a:lnTo>
                <a:lnTo>
                  <a:pt x="180" y="40"/>
                </a:lnTo>
                <a:lnTo>
                  <a:pt x="192" y="16"/>
                </a:lnTo>
                <a:lnTo>
                  <a:pt x="208" y="4"/>
                </a:lnTo>
                <a:lnTo>
                  <a:pt x="224" y="0"/>
                </a:lnTo>
                <a:lnTo>
                  <a:pt x="241" y="11"/>
                </a:lnTo>
                <a:lnTo>
                  <a:pt x="269" y="20"/>
                </a:lnTo>
                <a:lnTo>
                  <a:pt x="302" y="26"/>
                </a:lnTo>
                <a:lnTo>
                  <a:pt x="312" y="40"/>
                </a:lnTo>
                <a:lnTo>
                  <a:pt x="352" y="47"/>
                </a:lnTo>
                <a:lnTo>
                  <a:pt x="400" y="65"/>
                </a:lnTo>
                <a:lnTo>
                  <a:pt x="420" y="79"/>
                </a:lnTo>
                <a:lnTo>
                  <a:pt x="440" y="111"/>
                </a:lnTo>
                <a:lnTo>
                  <a:pt x="434" y="118"/>
                </a:lnTo>
                <a:lnTo>
                  <a:pt x="420" y="123"/>
                </a:lnTo>
                <a:lnTo>
                  <a:pt x="420" y="133"/>
                </a:lnTo>
                <a:lnTo>
                  <a:pt x="420" y="143"/>
                </a:lnTo>
                <a:lnTo>
                  <a:pt x="434" y="164"/>
                </a:lnTo>
                <a:lnTo>
                  <a:pt x="443" y="176"/>
                </a:lnTo>
                <a:lnTo>
                  <a:pt x="453" y="202"/>
                </a:lnTo>
                <a:lnTo>
                  <a:pt x="453" y="251"/>
                </a:lnTo>
                <a:lnTo>
                  <a:pt x="440" y="271"/>
                </a:lnTo>
                <a:lnTo>
                  <a:pt x="429" y="280"/>
                </a:lnTo>
                <a:lnTo>
                  <a:pt x="425" y="293"/>
                </a:lnTo>
                <a:lnTo>
                  <a:pt x="425" y="308"/>
                </a:lnTo>
                <a:lnTo>
                  <a:pt x="420" y="318"/>
                </a:lnTo>
                <a:lnTo>
                  <a:pt x="392" y="334"/>
                </a:lnTo>
                <a:lnTo>
                  <a:pt x="380" y="349"/>
                </a:lnTo>
                <a:lnTo>
                  <a:pt x="377" y="377"/>
                </a:lnTo>
                <a:lnTo>
                  <a:pt x="380" y="396"/>
                </a:lnTo>
                <a:lnTo>
                  <a:pt x="392" y="399"/>
                </a:lnTo>
                <a:lnTo>
                  <a:pt x="413" y="407"/>
                </a:lnTo>
                <a:lnTo>
                  <a:pt x="420" y="414"/>
                </a:lnTo>
                <a:lnTo>
                  <a:pt x="474" y="335"/>
                </a:lnTo>
                <a:lnTo>
                  <a:pt x="489" y="315"/>
                </a:lnTo>
                <a:lnTo>
                  <a:pt x="506" y="308"/>
                </a:lnTo>
                <a:lnTo>
                  <a:pt x="554" y="318"/>
                </a:lnTo>
                <a:lnTo>
                  <a:pt x="599" y="435"/>
                </a:lnTo>
                <a:lnTo>
                  <a:pt x="604" y="481"/>
                </a:lnTo>
                <a:lnTo>
                  <a:pt x="612" y="503"/>
                </a:lnTo>
                <a:lnTo>
                  <a:pt x="612" y="534"/>
                </a:lnTo>
                <a:lnTo>
                  <a:pt x="616" y="562"/>
                </a:lnTo>
                <a:lnTo>
                  <a:pt x="612" y="570"/>
                </a:lnTo>
                <a:lnTo>
                  <a:pt x="609" y="583"/>
                </a:lnTo>
                <a:lnTo>
                  <a:pt x="599" y="586"/>
                </a:lnTo>
                <a:lnTo>
                  <a:pt x="593" y="586"/>
                </a:lnTo>
                <a:lnTo>
                  <a:pt x="588" y="570"/>
                </a:lnTo>
                <a:lnTo>
                  <a:pt x="570" y="583"/>
                </a:lnTo>
                <a:lnTo>
                  <a:pt x="570" y="598"/>
                </a:lnTo>
                <a:lnTo>
                  <a:pt x="569" y="604"/>
                </a:lnTo>
                <a:lnTo>
                  <a:pt x="569" y="628"/>
                </a:lnTo>
                <a:lnTo>
                  <a:pt x="544" y="651"/>
                </a:lnTo>
                <a:lnTo>
                  <a:pt x="532" y="673"/>
                </a:lnTo>
                <a:lnTo>
                  <a:pt x="539" y="703"/>
                </a:lnTo>
                <a:lnTo>
                  <a:pt x="527" y="716"/>
                </a:lnTo>
                <a:lnTo>
                  <a:pt x="505" y="758"/>
                </a:lnTo>
                <a:lnTo>
                  <a:pt x="502" y="773"/>
                </a:lnTo>
                <a:lnTo>
                  <a:pt x="306" y="797"/>
                </a:lnTo>
                <a:lnTo>
                  <a:pt x="306" y="784"/>
                </a:lnTo>
                <a:lnTo>
                  <a:pt x="0" y="825"/>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670" name="Group 1439"/>
          <p:cNvGrpSpPr>
            <a:grpSpLocks/>
          </p:cNvGrpSpPr>
          <p:nvPr/>
        </p:nvGrpSpPr>
        <p:grpSpPr bwMode="auto">
          <a:xfrm>
            <a:off x="6057335" y="1862743"/>
            <a:ext cx="130677" cy="239186"/>
            <a:chOff x="308" y="-2136"/>
            <a:chExt cx="254" cy="461"/>
          </a:xfrm>
        </p:grpSpPr>
        <p:sp>
          <p:nvSpPr>
            <p:cNvPr id="671" name="Freeform 1433"/>
            <p:cNvSpPr>
              <a:spLocks/>
            </p:cNvSpPr>
            <p:nvPr/>
          </p:nvSpPr>
          <p:spPr bwMode="auto">
            <a:xfrm>
              <a:off x="338" y="-2017"/>
              <a:ext cx="178" cy="236"/>
            </a:xfrm>
            <a:custGeom>
              <a:avLst/>
              <a:gdLst/>
              <a:ahLst/>
              <a:cxnLst>
                <a:cxn ang="0">
                  <a:pos x="112" y="234"/>
                </a:cxn>
                <a:cxn ang="0">
                  <a:pos x="141" y="234"/>
                </a:cxn>
                <a:cxn ang="0">
                  <a:pos x="166" y="223"/>
                </a:cxn>
                <a:cxn ang="0">
                  <a:pos x="164" y="182"/>
                </a:cxn>
                <a:cxn ang="0">
                  <a:pos x="164" y="158"/>
                </a:cxn>
                <a:cxn ang="0">
                  <a:pos x="169" y="114"/>
                </a:cxn>
                <a:cxn ang="0">
                  <a:pos x="178" y="88"/>
                </a:cxn>
                <a:cxn ang="0">
                  <a:pos x="178" y="67"/>
                </a:cxn>
                <a:cxn ang="0">
                  <a:pos x="169" y="53"/>
                </a:cxn>
                <a:cxn ang="0">
                  <a:pos x="169" y="46"/>
                </a:cxn>
                <a:cxn ang="0">
                  <a:pos x="132" y="49"/>
                </a:cxn>
                <a:cxn ang="0">
                  <a:pos x="141" y="5"/>
                </a:cxn>
                <a:cxn ang="0">
                  <a:pos x="109" y="0"/>
                </a:cxn>
                <a:cxn ang="0">
                  <a:pos x="103" y="12"/>
                </a:cxn>
                <a:cxn ang="0">
                  <a:pos x="90" y="12"/>
                </a:cxn>
                <a:cxn ang="0">
                  <a:pos x="83" y="20"/>
                </a:cxn>
                <a:cxn ang="0">
                  <a:pos x="60" y="20"/>
                </a:cxn>
                <a:cxn ang="0">
                  <a:pos x="60" y="29"/>
                </a:cxn>
                <a:cxn ang="0">
                  <a:pos x="66" y="33"/>
                </a:cxn>
                <a:cxn ang="0">
                  <a:pos x="62" y="68"/>
                </a:cxn>
                <a:cxn ang="0">
                  <a:pos x="47" y="54"/>
                </a:cxn>
                <a:cxn ang="0">
                  <a:pos x="7" y="71"/>
                </a:cxn>
                <a:cxn ang="0">
                  <a:pos x="0" y="93"/>
                </a:cxn>
                <a:cxn ang="0">
                  <a:pos x="0" y="112"/>
                </a:cxn>
                <a:cxn ang="0">
                  <a:pos x="24" y="162"/>
                </a:cxn>
                <a:cxn ang="0">
                  <a:pos x="24" y="189"/>
                </a:cxn>
                <a:cxn ang="0">
                  <a:pos x="27" y="193"/>
                </a:cxn>
                <a:cxn ang="0">
                  <a:pos x="30" y="193"/>
                </a:cxn>
                <a:cxn ang="0">
                  <a:pos x="27" y="189"/>
                </a:cxn>
                <a:cxn ang="0">
                  <a:pos x="39" y="189"/>
                </a:cxn>
                <a:cxn ang="0">
                  <a:pos x="49" y="212"/>
                </a:cxn>
                <a:cxn ang="0">
                  <a:pos x="54" y="236"/>
                </a:cxn>
                <a:cxn ang="0">
                  <a:pos x="112" y="223"/>
                </a:cxn>
                <a:cxn ang="0">
                  <a:pos x="112" y="234"/>
                </a:cxn>
              </a:cxnLst>
              <a:rect l="0" t="0" r="r" b="b"/>
              <a:pathLst>
                <a:path w="178" h="236">
                  <a:moveTo>
                    <a:pt x="112" y="234"/>
                  </a:moveTo>
                  <a:lnTo>
                    <a:pt x="141" y="234"/>
                  </a:lnTo>
                  <a:lnTo>
                    <a:pt x="166" y="223"/>
                  </a:lnTo>
                  <a:lnTo>
                    <a:pt x="164" y="182"/>
                  </a:lnTo>
                  <a:lnTo>
                    <a:pt x="164" y="158"/>
                  </a:lnTo>
                  <a:lnTo>
                    <a:pt x="169" y="114"/>
                  </a:lnTo>
                  <a:lnTo>
                    <a:pt x="178" y="88"/>
                  </a:lnTo>
                  <a:lnTo>
                    <a:pt x="178" y="67"/>
                  </a:lnTo>
                  <a:lnTo>
                    <a:pt x="169" y="53"/>
                  </a:lnTo>
                  <a:lnTo>
                    <a:pt x="169" y="46"/>
                  </a:lnTo>
                  <a:lnTo>
                    <a:pt x="132" y="49"/>
                  </a:lnTo>
                  <a:lnTo>
                    <a:pt x="141" y="5"/>
                  </a:lnTo>
                  <a:lnTo>
                    <a:pt x="109" y="0"/>
                  </a:lnTo>
                  <a:lnTo>
                    <a:pt x="103" y="12"/>
                  </a:lnTo>
                  <a:lnTo>
                    <a:pt x="90" y="12"/>
                  </a:lnTo>
                  <a:lnTo>
                    <a:pt x="83" y="20"/>
                  </a:lnTo>
                  <a:lnTo>
                    <a:pt x="60" y="20"/>
                  </a:lnTo>
                  <a:lnTo>
                    <a:pt x="60" y="29"/>
                  </a:lnTo>
                  <a:lnTo>
                    <a:pt x="66" y="33"/>
                  </a:lnTo>
                  <a:lnTo>
                    <a:pt x="62" y="68"/>
                  </a:lnTo>
                  <a:lnTo>
                    <a:pt x="47" y="54"/>
                  </a:lnTo>
                  <a:lnTo>
                    <a:pt x="7" y="71"/>
                  </a:lnTo>
                  <a:lnTo>
                    <a:pt x="0" y="93"/>
                  </a:lnTo>
                  <a:lnTo>
                    <a:pt x="0" y="112"/>
                  </a:lnTo>
                  <a:lnTo>
                    <a:pt x="24" y="162"/>
                  </a:lnTo>
                  <a:lnTo>
                    <a:pt x="24" y="189"/>
                  </a:lnTo>
                  <a:lnTo>
                    <a:pt x="27" y="193"/>
                  </a:lnTo>
                  <a:lnTo>
                    <a:pt x="30" y="193"/>
                  </a:lnTo>
                  <a:lnTo>
                    <a:pt x="27" y="189"/>
                  </a:lnTo>
                  <a:lnTo>
                    <a:pt x="39" y="189"/>
                  </a:lnTo>
                  <a:lnTo>
                    <a:pt x="49" y="212"/>
                  </a:lnTo>
                  <a:lnTo>
                    <a:pt x="54" y="236"/>
                  </a:lnTo>
                  <a:lnTo>
                    <a:pt x="112" y="223"/>
                  </a:lnTo>
                  <a:lnTo>
                    <a:pt x="112" y="23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72" name="Freeform 1434"/>
            <p:cNvSpPr>
              <a:spLocks/>
            </p:cNvSpPr>
            <p:nvPr/>
          </p:nvSpPr>
          <p:spPr bwMode="auto">
            <a:xfrm>
              <a:off x="338" y="-2017"/>
              <a:ext cx="178" cy="236"/>
            </a:xfrm>
            <a:custGeom>
              <a:avLst/>
              <a:gdLst/>
              <a:ahLst/>
              <a:cxnLst>
                <a:cxn ang="0">
                  <a:pos x="112" y="234"/>
                </a:cxn>
                <a:cxn ang="0">
                  <a:pos x="141" y="234"/>
                </a:cxn>
                <a:cxn ang="0">
                  <a:pos x="166" y="223"/>
                </a:cxn>
                <a:cxn ang="0">
                  <a:pos x="164" y="182"/>
                </a:cxn>
                <a:cxn ang="0">
                  <a:pos x="164" y="158"/>
                </a:cxn>
                <a:cxn ang="0">
                  <a:pos x="169" y="114"/>
                </a:cxn>
                <a:cxn ang="0">
                  <a:pos x="178" y="88"/>
                </a:cxn>
                <a:cxn ang="0">
                  <a:pos x="178" y="67"/>
                </a:cxn>
                <a:cxn ang="0">
                  <a:pos x="169" y="53"/>
                </a:cxn>
                <a:cxn ang="0">
                  <a:pos x="169" y="46"/>
                </a:cxn>
                <a:cxn ang="0">
                  <a:pos x="132" y="49"/>
                </a:cxn>
                <a:cxn ang="0">
                  <a:pos x="141" y="5"/>
                </a:cxn>
                <a:cxn ang="0">
                  <a:pos x="109" y="0"/>
                </a:cxn>
                <a:cxn ang="0">
                  <a:pos x="103" y="12"/>
                </a:cxn>
                <a:cxn ang="0">
                  <a:pos x="90" y="12"/>
                </a:cxn>
                <a:cxn ang="0">
                  <a:pos x="83" y="20"/>
                </a:cxn>
                <a:cxn ang="0">
                  <a:pos x="60" y="20"/>
                </a:cxn>
                <a:cxn ang="0">
                  <a:pos x="60" y="29"/>
                </a:cxn>
                <a:cxn ang="0">
                  <a:pos x="66" y="33"/>
                </a:cxn>
                <a:cxn ang="0">
                  <a:pos x="62" y="68"/>
                </a:cxn>
                <a:cxn ang="0">
                  <a:pos x="47" y="54"/>
                </a:cxn>
                <a:cxn ang="0">
                  <a:pos x="7" y="71"/>
                </a:cxn>
                <a:cxn ang="0">
                  <a:pos x="0" y="93"/>
                </a:cxn>
                <a:cxn ang="0">
                  <a:pos x="0" y="112"/>
                </a:cxn>
                <a:cxn ang="0">
                  <a:pos x="24" y="162"/>
                </a:cxn>
                <a:cxn ang="0">
                  <a:pos x="24" y="189"/>
                </a:cxn>
                <a:cxn ang="0">
                  <a:pos x="27" y="193"/>
                </a:cxn>
                <a:cxn ang="0">
                  <a:pos x="30" y="193"/>
                </a:cxn>
                <a:cxn ang="0">
                  <a:pos x="27" y="189"/>
                </a:cxn>
                <a:cxn ang="0">
                  <a:pos x="39" y="189"/>
                </a:cxn>
                <a:cxn ang="0">
                  <a:pos x="49" y="212"/>
                </a:cxn>
                <a:cxn ang="0">
                  <a:pos x="54" y="236"/>
                </a:cxn>
                <a:cxn ang="0">
                  <a:pos x="112" y="223"/>
                </a:cxn>
                <a:cxn ang="0">
                  <a:pos x="112" y="234"/>
                </a:cxn>
              </a:cxnLst>
              <a:rect l="0" t="0" r="r" b="b"/>
              <a:pathLst>
                <a:path w="178" h="236">
                  <a:moveTo>
                    <a:pt x="112" y="234"/>
                  </a:moveTo>
                  <a:lnTo>
                    <a:pt x="141" y="234"/>
                  </a:lnTo>
                  <a:lnTo>
                    <a:pt x="166" y="223"/>
                  </a:lnTo>
                  <a:lnTo>
                    <a:pt x="164" y="182"/>
                  </a:lnTo>
                  <a:lnTo>
                    <a:pt x="164" y="158"/>
                  </a:lnTo>
                  <a:lnTo>
                    <a:pt x="169" y="114"/>
                  </a:lnTo>
                  <a:lnTo>
                    <a:pt x="178" y="88"/>
                  </a:lnTo>
                  <a:lnTo>
                    <a:pt x="178" y="67"/>
                  </a:lnTo>
                  <a:lnTo>
                    <a:pt x="169" y="53"/>
                  </a:lnTo>
                  <a:lnTo>
                    <a:pt x="169" y="46"/>
                  </a:lnTo>
                  <a:lnTo>
                    <a:pt x="132" y="49"/>
                  </a:lnTo>
                  <a:lnTo>
                    <a:pt x="141" y="5"/>
                  </a:lnTo>
                  <a:lnTo>
                    <a:pt x="109" y="0"/>
                  </a:lnTo>
                  <a:lnTo>
                    <a:pt x="103" y="12"/>
                  </a:lnTo>
                  <a:lnTo>
                    <a:pt x="90" y="12"/>
                  </a:lnTo>
                  <a:lnTo>
                    <a:pt x="83" y="20"/>
                  </a:lnTo>
                  <a:lnTo>
                    <a:pt x="60" y="20"/>
                  </a:lnTo>
                  <a:lnTo>
                    <a:pt x="60" y="29"/>
                  </a:lnTo>
                  <a:lnTo>
                    <a:pt x="66" y="33"/>
                  </a:lnTo>
                  <a:lnTo>
                    <a:pt x="62" y="68"/>
                  </a:lnTo>
                  <a:lnTo>
                    <a:pt x="47" y="54"/>
                  </a:lnTo>
                  <a:lnTo>
                    <a:pt x="7" y="71"/>
                  </a:lnTo>
                  <a:lnTo>
                    <a:pt x="0" y="93"/>
                  </a:lnTo>
                  <a:lnTo>
                    <a:pt x="0" y="112"/>
                  </a:lnTo>
                  <a:lnTo>
                    <a:pt x="24" y="162"/>
                  </a:lnTo>
                  <a:lnTo>
                    <a:pt x="24" y="189"/>
                  </a:lnTo>
                  <a:lnTo>
                    <a:pt x="27" y="193"/>
                  </a:lnTo>
                  <a:lnTo>
                    <a:pt x="30" y="193"/>
                  </a:lnTo>
                  <a:lnTo>
                    <a:pt x="27" y="189"/>
                  </a:lnTo>
                  <a:lnTo>
                    <a:pt x="39" y="189"/>
                  </a:lnTo>
                  <a:lnTo>
                    <a:pt x="49" y="212"/>
                  </a:lnTo>
                  <a:lnTo>
                    <a:pt x="54" y="236"/>
                  </a:lnTo>
                  <a:lnTo>
                    <a:pt x="112" y="223"/>
                  </a:lnTo>
                  <a:lnTo>
                    <a:pt x="112" y="234"/>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73" name="Freeform 1435"/>
            <p:cNvSpPr>
              <a:spLocks/>
            </p:cNvSpPr>
            <p:nvPr/>
          </p:nvSpPr>
          <p:spPr bwMode="auto">
            <a:xfrm>
              <a:off x="308" y="-2136"/>
              <a:ext cx="254" cy="192"/>
            </a:xfrm>
            <a:custGeom>
              <a:avLst/>
              <a:gdLst/>
              <a:ahLst/>
              <a:cxnLst>
                <a:cxn ang="0">
                  <a:pos x="93" y="187"/>
                </a:cxn>
                <a:cxn ang="0">
                  <a:pos x="96" y="153"/>
                </a:cxn>
                <a:cxn ang="0">
                  <a:pos x="92" y="148"/>
                </a:cxn>
                <a:cxn ang="0">
                  <a:pos x="92" y="139"/>
                </a:cxn>
                <a:cxn ang="0">
                  <a:pos x="115" y="139"/>
                </a:cxn>
                <a:cxn ang="0">
                  <a:pos x="122" y="132"/>
                </a:cxn>
                <a:cxn ang="0">
                  <a:pos x="135" y="132"/>
                </a:cxn>
                <a:cxn ang="0">
                  <a:pos x="139" y="119"/>
                </a:cxn>
                <a:cxn ang="0">
                  <a:pos x="171" y="125"/>
                </a:cxn>
                <a:cxn ang="0">
                  <a:pos x="162" y="168"/>
                </a:cxn>
                <a:cxn ang="0">
                  <a:pos x="199" y="166"/>
                </a:cxn>
                <a:cxn ang="0">
                  <a:pos x="199" y="151"/>
                </a:cxn>
                <a:cxn ang="0">
                  <a:pos x="208" y="141"/>
                </a:cxn>
                <a:cxn ang="0">
                  <a:pos x="237" y="118"/>
                </a:cxn>
                <a:cxn ang="0">
                  <a:pos x="254" y="74"/>
                </a:cxn>
                <a:cxn ang="0">
                  <a:pos x="237" y="54"/>
                </a:cxn>
                <a:cxn ang="0">
                  <a:pos x="232" y="41"/>
                </a:cxn>
                <a:cxn ang="0">
                  <a:pos x="238" y="34"/>
                </a:cxn>
                <a:cxn ang="0">
                  <a:pos x="238" y="24"/>
                </a:cxn>
                <a:cxn ang="0">
                  <a:pos x="232" y="0"/>
                </a:cxn>
                <a:cxn ang="0">
                  <a:pos x="0" y="58"/>
                </a:cxn>
                <a:cxn ang="0">
                  <a:pos x="8" y="74"/>
                </a:cxn>
                <a:cxn ang="0">
                  <a:pos x="0" y="84"/>
                </a:cxn>
                <a:cxn ang="0">
                  <a:pos x="10" y="95"/>
                </a:cxn>
                <a:cxn ang="0">
                  <a:pos x="10" y="97"/>
                </a:cxn>
                <a:cxn ang="0">
                  <a:pos x="30" y="153"/>
                </a:cxn>
                <a:cxn ang="0">
                  <a:pos x="38" y="192"/>
                </a:cxn>
                <a:cxn ang="0">
                  <a:pos x="79" y="173"/>
                </a:cxn>
                <a:cxn ang="0">
                  <a:pos x="93" y="187"/>
                </a:cxn>
              </a:cxnLst>
              <a:rect l="0" t="0" r="r" b="b"/>
              <a:pathLst>
                <a:path w="254" h="192">
                  <a:moveTo>
                    <a:pt x="93" y="187"/>
                  </a:moveTo>
                  <a:lnTo>
                    <a:pt x="96" y="153"/>
                  </a:lnTo>
                  <a:lnTo>
                    <a:pt x="92" y="148"/>
                  </a:lnTo>
                  <a:lnTo>
                    <a:pt x="92" y="139"/>
                  </a:lnTo>
                  <a:lnTo>
                    <a:pt x="115" y="139"/>
                  </a:lnTo>
                  <a:lnTo>
                    <a:pt x="122" y="132"/>
                  </a:lnTo>
                  <a:lnTo>
                    <a:pt x="135" y="132"/>
                  </a:lnTo>
                  <a:lnTo>
                    <a:pt x="139" y="119"/>
                  </a:lnTo>
                  <a:lnTo>
                    <a:pt x="171" y="125"/>
                  </a:lnTo>
                  <a:lnTo>
                    <a:pt x="162" y="168"/>
                  </a:lnTo>
                  <a:lnTo>
                    <a:pt x="199" y="166"/>
                  </a:lnTo>
                  <a:lnTo>
                    <a:pt x="199" y="151"/>
                  </a:lnTo>
                  <a:lnTo>
                    <a:pt x="208" y="141"/>
                  </a:lnTo>
                  <a:lnTo>
                    <a:pt x="237" y="118"/>
                  </a:lnTo>
                  <a:lnTo>
                    <a:pt x="254" y="74"/>
                  </a:lnTo>
                  <a:lnTo>
                    <a:pt x="237" y="54"/>
                  </a:lnTo>
                  <a:lnTo>
                    <a:pt x="232" y="41"/>
                  </a:lnTo>
                  <a:lnTo>
                    <a:pt x="238" y="34"/>
                  </a:lnTo>
                  <a:lnTo>
                    <a:pt x="238" y="24"/>
                  </a:lnTo>
                  <a:lnTo>
                    <a:pt x="232" y="0"/>
                  </a:lnTo>
                  <a:lnTo>
                    <a:pt x="0" y="58"/>
                  </a:lnTo>
                  <a:lnTo>
                    <a:pt x="8" y="74"/>
                  </a:lnTo>
                  <a:lnTo>
                    <a:pt x="0" y="84"/>
                  </a:lnTo>
                  <a:lnTo>
                    <a:pt x="10" y="95"/>
                  </a:lnTo>
                  <a:lnTo>
                    <a:pt x="10" y="97"/>
                  </a:lnTo>
                  <a:lnTo>
                    <a:pt x="30" y="153"/>
                  </a:lnTo>
                  <a:lnTo>
                    <a:pt x="38" y="192"/>
                  </a:lnTo>
                  <a:lnTo>
                    <a:pt x="79" y="173"/>
                  </a:lnTo>
                  <a:lnTo>
                    <a:pt x="93" y="18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74" name="Freeform 1436"/>
            <p:cNvSpPr>
              <a:spLocks/>
            </p:cNvSpPr>
            <p:nvPr/>
          </p:nvSpPr>
          <p:spPr bwMode="auto">
            <a:xfrm>
              <a:off x="308" y="-2136"/>
              <a:ext cx="254" cy="192"/>
            </a:xfrm>
            <a:custGeom>
              <a:avLst/>
              <a:gdLst/>
              <a:ahLst/>
              <a:cxnLst>
                <a:cxn ang="0">
                  <a:pos x="93" y="187"/>
                </a:cxn>
                <a:cxn ang="0">
                  <a:pos x="96" y="153"/>
                </a:cxn>
                <a:cxn ang="0">
                  <a:pos x="92" y="148"/>
                </a:cxn>
                <a:cxn ang="0">
                  <a:pos x="92" y="139"/>
                </a:cxn>
                <a:cxn ang="0">
                  <a:pos x="115" y="139"/>
                </a:cxn>
                <a:cxn ang="0">
                  <a:pos x="122" y="132"/>
                </a:cxn>
                <a:cxn ang="0">
                  <a:pos x="135" y="132"/>
                </a:cxn>
                <a:cxn ang="0">
                  <a:pos x="139" y="119"/>
                </a:cxn>
                <a:cxn ang="0">
                  <a:pos x="171" y="125"/>
                </a:cxn>
                <a:cxn ang="0">
                  <a:pos x="162" y="168"/>
                </a:cxn>
                <a:cxn ang="0">
                  <a:pos x="199" y="166"/>
                </a:cxn>
                <a:cxn ang="0">
                  <a:pos x="199" y="151"/>
                </a:cxn>
                <a:cxn ang="0">
                  <a:pos x="208" y="141"/>
                </a:cxn>
                <a:cxn ang="0">
                  <a:pos x="237" y="118"/>
                </a:cxn>
                <a:cxn ang="0">
                  <a:pos x="254" y="74"/>
                </a:cxn>
                <a:cxn ang="0">
                  <a:pos x="237" y="54"/>
                </a:cxn>
                <a:cxn ang="0">
                  <a:pos x="232" y="41"/>
                </a:cxn>
                <a:cxn ang="0">
                  <a:pos x="238" y="34"/>
                </a:cxn>
                <a:cxn ang="0">
                  <a:pos x="238" y="24"/>
                </a:cxn>
                <a:cxn ang="0">
                  <a:pos x="232" y="0"/>
                </a:cxn>
                <a:cxn ang="0">
                  <a:pos x="0" y="58"/>
                </a:cxn>
                <a:cxn ang="0">
                  <a:pos x="8" y="74"/>
                </a:cxn>
                <a:cxn ang="0">
                  <a:pos x="0" y="84"/>
                </a:cxn>
                <a:cxn ang="0">
                  <a:pos x="10" y="95"/>
                </a:cxn>
                <a:cxn ang="0">
                  <a:pos x="10" y="97"/>
                </a:cxn>
                <a:cxn ang="0">
                  <a:pos x="30" y="153"/>
                </a:cxn>
                <a:cxn ang="0">
                  <a:pos x="38" y="192"/>
                </a:cxn>
                <a:cxn ang="0">
                  <a:pos x="79" y="173"/>
                </a:cxn>
                <a:cxn ang="0">
                  <a:pos x="93" y="187"/>
                </a:cxn>
              </a:cxnLst>
              <a:rect l="0" t="0" r="r" b="b"/>
              <a:pathLst>
                <a:path w="254" h="192">
                  <a:moveTo>
                    <a:pt x="93" y="187"/>
                  </a:moveTo>
                  <a:lnTo>
                    <a:pt x="96" y="153"/>
                  </a:lnTo>
                  <a:lnTo>
                    <a:pt x="92" y="148"/>
                  </a:lnTo>
                  <a:lnTo>
                    <a:pt x="92" y="139"/>
                  </a:lnTo>
                  <a:lnTo>
                    <a:pt x="115" y="139"/>
                  </a:lnTo>
                  <a:lnTo>
                    <a:pt x="122" y="132"/>
                  </a:lnTo>
                  <a:lnTo>
                    <a:pt x="135" y="132"/>
                  </a:lnTo>
                  <a:lnTo>
                    <a:pt x="139" y="119"/>
                  </a:lnTo>
                  <a:lnTo>
                    <a:pt x="171" y="125"/>
                  </a:lnTo>
                  <a:lnTo>
                    <a:pt x="162" y="168"/>
                  </a:lnTo>
                  <a:lnTo>
                    <a:pt x="199" y="166"/>
                  </a:lnTo>
                  <a:lnTo>
                    <a:pt x="199" y="151"/>
                  </a:lnTo>
                  <a:lnTo>
                    <a:pt x="208" y="141"/>
                  </a:lnTo>
                  <a:lnTo>
                    <a:pt x="237" y="118"/>
                  </a:lnTo>
                  <a:lnTo>
                    <a:pt x="254" y="74"/>
                  </a:lnTo>
                  <a:lnTo>
                    <a:pt x="237" y="54"/>
                  </a:lnTo>
                  <a:lnTo>
                    <a:pt x="232" y="41"/>
                  </a:lnTo>
                  <a:lnTo>
                    <a:pt x="238" y="34"/>
                  </a:lnTo>
                  <a:lnTo>
                    <a:pt x="238" y="24"/>
                  </a:lnTo>
                  <a:lnTo>
                    <a:pt x="232" y="0"/>
                  </a:lnTo>
                  <a:lnTo>
                    <a:pt x="0" y="58"/>
                  </a:lnTo>
                  <a:lnTo>
                    <a:pt x="8" y="74"/>
                  </a:lnTo>
                  <a:lnTo>
                    <a:pt x="0" y="84"/>
                  </a:lnTo>
                  <a:lnTo>
                    <a:pt x="10" y="95"/>
                  </a:lnTo>
                  <a:lnTo>
                    <a:pt x="10" y="97"/>
                  </a:lnTo>
                  <a:lnTo>
                    <a:pt x="30" y="153"/>
                  </a:lnTo>
                  <a:lnTo>
                    <a:pt x="38" y="192"/>
                  </a:lnTo>
                  <a:lnTo>
                    <a:pt x="79" y="173"/>
                  </a:lnTo>
                  <a:lnTo>
                    <a:pt x="93" y="18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75" name="Freeform 1437"/>
            <p:cNvSpPr>
              <a:spLocks/>
            </p:cNvSpPr>
            <p:nvPr/>
          </p:nvSpPr>
          <p:spPr bwMode="auto">
            <a:xfrm>
              <a:off x="394" y="-1793"/>
              <a:ext cx="128" cy="118"/>
            </a:xfrm>
            <a:custGeom>
              <a:avLst/>
              <a:gdLst/>
              <a:ahLst/>
              <a:cxnLst>
                <a:cxn ang="0">
                  <a:pos x="3" y="57"/>
                </a:cxn>
                <a:cxn ang="0">
                  <a:pos x="13" y="88"/>
                </a:cxn>
                <a:cxn ang="0">
                  <a:pos x="27" y="118"/>
                </a:cxn>
                <a:cxn ang="0">
                  <a:pos x="128" y="97"/>
                </a:cxn>
                <a:cxn ang="0">
                  <a:pos x="122" y="87"/>
                </a:cxn>
                <a:cxn ang="0">
                  <a:pos x="113" y="74"/>
                </a:cxn>
                <a:cxn ang="0">
                  <a:pos x="113" y="57"/>
                </a:cxn>
                <a:cxn ang="0">
                  <a:pos x="121" y="50"/>
                </a:cxn>
                <a:cxn ang="0">
                  <a:pos x="113" y="35"/>
                </a:cxn>
                <a:cxn ang="0">
                  <a:pos x="110" y="0"/>
                </a:cxn>
                <a:cxn ang="0">
                  <a:pos x="85" y="10"/>
                </a:cxn>
                <a:cxn ang="0">
                  <a:pos x="56" y="10"/>
                </a:cxn>
                <a:cxn ang="0">
                  <a:pos x="56" y="0"/>
                </a:cxn>
                <a:cxn ang="0">
                  <a:pos x="0" y="12"/>
                </a:cxn>
                <a:cxn ang="0">
                  <a:pos x="3" y="30"/>
                </a:cxn>
                <a:cxn ang="0">
                  <a:pos x="3" y="57"/>
                </a:cxn>
              </a:cxnLst>
              <a:rect l="0" t="0" r="r" b="b"/>
              <a:pathLst>
                <a:path w="128" h="118">
                  <a:moveTo>
                    <a:pt x="3" y="57"/>
                  </a:moveTo>
                  <a:lnTo>
                    <a:pt x="13" y="88"/>
                  </a:lnTo>
                  <a:lnTo>
                    <a:pt x="27" y="118"/>
                  </a:lnTo>
                  <a:lnTo>
                    <a:pt x="128" y="97"/>
                  </a:lnTo>
                  <a:lnTo>
                    <a:pt x="122" y="87"/>
                  </a:lnTo>
                  <a:lnTo>
                    <a:pt x="113" y="74"/>
                  </a:lnTo>
                  <a:lnTo>
                    <a:pt x="113" y="57"/>
                  </a:lnTo>
                  <a:lnTo>
                    <a:pt x="121" y="50"/>
                  </a:lnTo>
                  <a:lnTo>
                    <a:pt x="113" y="35"/>
                  </a:lnTo>
                  <a:lnTo>
                    <a:pt x="110" y="0"/>
                  </a:lnTo>
                  <a:lnTo>
                    <a:pt x="85" y="10"/>
                  </a:lnTo>
                  <a:lnTo>
                    <a:pt x="56" y="10"/>
                  </a:lnTo>
                  <a:lnTo>
                    <a:pt x="56" y="0"/>
                  </a:lnTo>
                  <a:lnTo>
                    <a:pt x="0" y="12"/>
                  </a:lnTo>
                  <a:lnTo>
                    <a:pt x="3" y="30"/>
                  </a:lnTo>
                  <a:lnTo>
                    <a:pt x="3" y="5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76" name="Freeform 1438"/>
            <p:cNvSpPr>
              <a:spLocks/>
            </p:cNvSpPr>
            <p:nvPr/>
          </p:nvSpPr>
          <p:spPr bwMode="auto">
            <a:xfrm>
              <a:off x="394" y="-1793"/>
              <a:ext cx="128" cy="118"/>
            </a:xfrm>
            <a:custGeom>
              <a:avLst/>
              <a:gdLst/>
              <a:ahLst/>
              <a:cxnLst>
                <a:cxn ang="0">
                  <a:pos x="3" y="57"/>
                </a:cxn>
                <a:cxn ang="0">
                  <a:pos x="13" y="88"/>
                </a:cxn>
                <a:cxn ang="0">
                  <a:pos x="27" y="118"/>
                </a:cxn>
                <a:cxn ang="0">
                  <a:pos x="128" y="97"/>
                </a:cxn>
                <a:cxn ang="0">
                  <a:pos x="122" y="87"/>
                </a:cxn>
                <a:cxn ang="0">
                  <a:pos x="113" y="74"/>
                </a:cxn>
                <a:cxn ang="0">
                  <a:pos x="113" y="57"/>
                </a:cxn>
                <a:cxn ang="0">
                  <a:pos x="121" y="50"/>
                </a:cxn>
                <a:cxn ang="0">
                  <a:pos x="113" y="35"/>
                </a:cxn>
                <a:cxn ang="0">
                  <a:pos x="110" y="0"/>
                </a:cxn>
                <a:cxn ang="0">
                  <a:pos x="85" y="10"/>
                </a:cxn>
                <a:cxn ang="0">
                  <a:pos x="56" y="10"/>
                </a:cxn>
                <a:cxn ang="0">
                  <a:pos x="56" y="0"/>
                </a:cxn>
                <a:cxn ang="0">
                  <a:pos x="0" y="12"/>
                </a:cxn>
                <a:cxn ang="0">
                  <a:pos x="3" y="30"/>
                </a:cxn>
                <a:cxn ang="0">
                  <a:pos x="3" y="57"/>
                </a:cxn>
              </a:cxnLst>
              <a:rect l="0" t="0" r="r" b="b"/>
              <a:pathLst>
                <a:path w="128" h="118">
                  <a:moveTo>
                    <a:pt x="3" y="57"/>
                  </a:moveTo>
                  <a:lnTo>
                    <a:pt x="13" y="88"/>
                  </a:lnTo>
                  <a:lnTo>
                    <a:pt x="27" y="118"/>
                  </a:lnTo>
                  <a:lnTo>
                    <a:pt x="128" y="97"/>
                  </a:lnTo>
                  <a:lnTo>
                    <a:pt x="122" y="87"/>
                  </a:lnTo>
                  <a:lnTo>
                    <a:pt x="113" y="74"/>
                  </a:lnTo>
                  <a:lnTo>
                    <a:pt x="113" y="57"/>
                  </a:lnTo>
                  <a:lnTo>
                    <a:pt x="121" y="50"/>
                  </a:lnTo>
                  <a:lnTo>
                    <a:pt x="113" y="35"/>
                  </a:lnTo>
                  <a:lnTo>
                    <a:pt x="110" y="0"/>
                  </a:lnTo>
                  <a:lnTo>
                    <a:pt x="85" y="10"/>
                  </a:lnTo>
                  <a:lnTo>
                    <a:pt x="56" y="10"/>
                  </a:lnTo>
                  <a:lnTo>
                    <a:pt x="56" y="0"/>
                  </a:lnTo>
                  <a:lnTo>
                    <a:pt x="0" y="12"/>
                  </a:lnTo>
                  <a:lnTo>
                    <a:pt x="3" y="30"/>
                  </a:lnTo>
                  <a:lnTo>
                    <a:pt x="3" y="57"/>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677" name="Freeform 1440"/>
          <p:cNvSpPr>
            <a:spLocks/>
          </p:cNvSpPr>
          <p:nvPr/>
        </p:nvSpPr>
        <p:spPr bwMode="auto">
          <a:xfrm>
            <a:off x="6054764" y="1859629"/>
            <a:ext cx="138908" cy="250601"/>
          </a:xfrm>
          <a:custGeom>
            <a:avLst/>
            <a:gdLst/>
            <a:ahLst/>
            <a:cxnLst>
              <a:cxn ang="0">
                <a:pos x="0" y="63"/>
              </a:cxn>
              <a:cxn ang="0">
                <a:pos x="248" y="0"/>
              </a:cxn>
              <a:cxn ang="0">
                <a:pos x="256" y="26"/>
              </a:cxn>
              <a:cxn ang="0">
                <a:pos x="256" y="37"/>
              </a:cxn>
              <a:cxn ang="0">
                <a:pos x="248" y="45"/>
              </a:cxn>
              <a:cxn ang="0">
                <a:pos x="253" y="58"/>
              </a:cxn>
              <a:cxn ang="0">
                <a:pos x="270" y="78"/>
              </a:cxn>
              <a:cxn ang="0">
                <a:pos x="253" y="125"/>
              </a:cxn>
              <a:cxn ang="0">
                <a:pos x="223" y="149"/>
              </a:cxn>
              <a:cxn ang="0">
                <a:pos x="213" y="159"/>
              </a:cxn>
              <a:cxn ang="0">
                <a:pos x="213" y="181"/>
              </a:cxn>
              <a:cxn ang="0">
                <a:pos x="223" y="197"/>
              </a:cxn>
              <a:cxn ang="0">
                <a:pos x="223" y="219"/>
              </a:cxn>
              <a:cxn ang="0">
                <a:pos x="213" y="245"/>
              </a:cxn>
              <a:cxn ang="0">
                <a:pos x="207" y="291"/>
              </a:cxn>
              <a:cxn ang="0">
                <a:pos x="207" y="315"/>
              </a:cxn>
              <a:cxn ang="0">
                <a:pos x="213" y="395"/>
              </a:cxn>
              <a:cxn ang="0">
                <a:pos x="221" y="412"/>
              </a:cxn>
              <a:cxn ang="0">
                <a:pos x="213" y="419"/>
              </a:cxn>
              <a:cxn ang="0">
                <a:pos x="213" y="437"/>
              </a:cxn>
              <a:cxn ang="0">
                <a:pos x="223" y="451"/>
              </a:cxn>
              <a:cxn ang="0">
                <a:pos x="227" y="461"/>
              </a:cxn>
              <a:cxn ang="0">
                <a:pos x="122" y="483"/>
              </a:cxn>
              <a:cxn ang="0">
                <a:pos x="107" y="453"/>
              </a:cxn>
              <a:cxn ang="0">
                <a:pos x="97" y="419"/>
              </a:cxn>
              <a:cxn ang="0">
                <a:pos x="97" y="390"/>
              </a:cxn>
              <a:cxn ang="0">
                <a:pos x="86" y="347"/>
              </a:cxn>
              <a:cxn ang="0">
                <a:pos x="73" y="323"/>
              </a:cxn>
              <a:cxn ang="0">
                <a:pos x="63" y="323"/>
              </a:cxn>
              <a:cxn ang="0">
                <a:pos x="66" y="328"/>
              </a:cxn>
              <a:cxn ang="0">
                <a:pos x="63" y="328"/>
              </a:cxn>
              <a:cxn ang="0">
                <a:pos x="58" y="323"/>
              </a:cxn>
              <a:cxn ang="0">
                <a:pos x="58" y="295"/>
              </a:cxn>
              <a:cxn ang="0">
                <a:pos x="33" y="243"/>
              </a:cxn>
              <a:cxn ang="0">
                <a:pos x="33" y="223"/>
              </a:cxn>
              <a:cxn ang="0">
                <a:pos x="42" y="201"/>
              </a:cxn>
              <a:cxn ang="0">
                <a:pos x="33" y="162"/>
              </a:cxn>
              <a:cxn ang="0">
                <a:pos x="12" y="103"/>
              </a:cxn>
              <a:cxn ang="0">
                <a:pos x="12" y="100"/>
              </a:cxn>
              <a:cxn ang="0">
                <a:pos x="2" y="89"/>
              </a:cxn>
              <a:cxn ang="0">
                <a:pos x="11" y="78"/>
              </a:cxn>
              <a:cxn ang="0">
                <a:pos x="0" y="63"/>
              </a:cxn>
            </a:cxnLst>
            <a:rect l="0" t="0" r="r" b="b"/>
            <a:pathLst>
              <a:path w="270" h="483">
                <a:moveTo>
                  <a:pt x="0" y="63"/>
                </a:moveTo>
                <a:lnTo>
                  <a:pt x="248" y="0"/>
                </a:lnTo>
                <a:lnTo>
                  <a:pt x="256" y="26"/>
                </a:lnTo>
                <a:lnTo>
                  <a:pt x="256" y="37"/>
                </a:lnTo>
                <a:lnTo>
                  <a:pt x="248" y="45"/>
                </a:lnTo>
                <a:lnTo>
                  <a:pt x="253" y="58"/>
                </a:lnTo>
                <a:lnTo>
                  <a:pt x="270" y="78"/>
                </a:lnTo>
                <a:lnTo>
                  <a:pt x="253" y="125"/>
                </a:lnTo>
                <a:lnTo>
                  <a:pt x="223" y="149"/>
                </a:lnTo>
                <a:lnTo>
                  <a:pt x="213" y="159"/>
                </a:lnTo>
                <a:lnTo>
                  <a:pt x="213" y="181"/>
                </a:lnTo>
                <a:lnTo>
                  <a:pt x="223" y="197"/>
                </a:lnTo>
                <a:lnTo>
                  <a:pt x="223" y="219"/>
                </a:lnTo>
                <a:lnTo>
                  <a:pt x="213" y="245"/>
                </a:lnTo>
                <a:lnTo>
                  <a:pt x="207" y="291"/>
                </a:lnTo>
                <a:lnTo>
                  <a:pt x="207" y="315"/>
                </a:lnTo>
                <a:lnTo>
                  <a:pt x="213" y="395"/>
                </a:lnTo>
                <a:lnTo>
                  <a:pt x="221" y="412"/>
                </a:lnTo>
                <a:lnTo>
                  <a:pt x="213" y="419"/>
                </a:lnTo>
                <a:lnTo>
                  <a:pt x="213" y="437"/>
                </a:lnTo>
                <a:lnTo>
                  <a:pt x="223" y="451"/>
                </a:lnTo>
                <a:lnTo>
                  <a:pt x="227" y="461"/>
                </a:lnTo>
                <a:lnTo>
                  <a:pt x="122" y="483"/>
                </a:lnTo>
                <a:lnTo>
                  <a:pt x="107" y="453"/>
                </a:lnTo>
                <a:lnTo>
                  <a:pt x="97" y="419"/>
                </a:lnTo>
                <a:lnTo>
                  <a:pt x="97" y="390"/>
                </a:lnTo>
                <a:lnTo>
                  <a:pt x="86" y="347"/>
                </a:lnTo>
                <a:lnTo>
                  <a:pt x="73" y="323"/>
                </a:lnTo>
                <a:lnTo>
                  <a:pt x="63" y="323"/>
                </a:lnTo>
                <a:lnTo>
                  <a:pt x="66" y="328"/>
                </a:lnTo>
                <a:lnTo>
                  <a:pt x="63" y="328"/>
                </a:lnTo>
                <a:lnTo>
                  <a:pt x="58" y="323"/>
                </a:lnTo>
                <a:lnTo>
                  <a:pt x="58" y="295"/>
                </a:lnTo>
                <a:lnTo>
                  <a:pt x="33" y="243"/>
                </a:lnTo>
                <a:lnTo>
                  <a:pt x="33" y="223"/>
                </a:lnTo>
                <a:lnTo>
                  <a:pt x="42" y="201"/>
                </a:lnTo>
                <a:lnTo>
                  <a:pt x="33" y="162"/>
                </a:lnTo>
                <a:lnTo>
                  <a:pt x="12" y="103"/>
                </a:lnTo>
                <a:lnTo>
                  <a:pt x="12" y="100"/>
                </a:lnTo>
                <a:lnTo>
                  <a:pt x="2" y="89"/>
                </a:lnTo>
                <a:lnTo>
                  <a:pt x="11" y="78"/>
                </a:lnTo>
                <a:lnTo>
                  <a:pt x="0" y="63"/>
                </a:lnTo>
                <a:close/>
              </a:path>
            </a:pathLst>
          </a:custGeom>
          <a:solidFill>
            <a:schemeClr val="bg1">
              <a:lumMod val="50000"/>
            </a:schemeClr>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srgbClr val="1A3260">
                  <a:lumMod val="20000"/>
                  <a:lumOff val="80000"/>
                </a:srgbClr>
              </a:solidFill>
              <a:latin typeface="Gill Sans MT"/>
            </a:endParaRPr>
          </a:p>
        </p:txBody>
      </p:sp>
      <p:sp>
        <p:nvSpPr>
          <p:cNvPr id="678" name="Freeform 1441"/>
          <p:cNvSpPr>
            <a:spLocks/>
          </p:cNvSpPr>
          <p:nvPr/>
        </p:nvSpPr>
        <p:spPr bwMode="auto">
          <a:xfrm>
            <a:off x="6054764" y="1859629"/>
            <a:ext cx="138908" cy="250601"/>
          </a:xfrm>
          <a:custGeom>
            <a:avLst/>
            <a:gdLst/>
            <a:ahLst/>
            <a:cxnLst>
              <a:cxn ang="0">
                <a:pos x="0" y="63"/>
              </a:cxn>
              <a:cxn ang="0">
                <a:pos x="248" y="0"/>
              </a:cxn>
              <a:cxn ang="0">
                <a:pos x="256" y="26"/>
              </a:cxn>
              <a:cxn ang="0">
                <a:pos x="256" y="37"/>
              </a:cxn>
              <a:cxn ang="0">
                <a:pos x="248" y="45"/>
              </a:cxn>
              <a:cxn ang="0">
                <a:pos x="253" y="58"/>
              </a:cxn>
              <a:cxn ang="0">
                <a:pos x="270" y="78"/>
              </a:cxn>
              <a:cxn ang="0">
                <a:pos x="253" y="125"/>
              </a:cxn>
              <a:cxn ang="0">
                <a:pos x="223" y="149"/>
              </a:cxn>
              <a:cxn ang="0">
                <a:pos x="213" y="159"/>
              </a:cxn>
              <a:cxn ang="0">
                <a:pos x="213" y="181"/>
              </a:cxn>
              <a:cxn ang="0">
                <a:pos x="223" y="197"/>
              </a:cxn>
              <a:cxn ang="0">
                <a:pos x="223" y="219"/>
              </a:cxn>
              <a:cxn ang="0">
                <a:pos x="213" y="245"/>
              </a:cxn>
              <a:cxn ang="0">
                <a:pos x="207" y="291"/>
              </a:cxn>
              <a:cxn ang="0">
                <a:pos x="207" y="315"/>
              </a:cxn>
              <a:cxn ang="0">
                <a:pos x="213" y="395"/>
              </a:cxn>
              <a:cxn ang="0">
                <a:pos x="221" y="412"/>
              </a:cxn>
              <a:cxn ang="0">
                <a:pos x="213" y="419"/>
              </a:cxn>
              <a:cxn ang="0">
                <a:pos x="213" y="437"/>
              </a:cxn>
              <a:cxn ang="0">
                <a:pos x="223" y="451"/>
              </a:cxn>
              <a:cxn ang="0">
                <a:pos x="227" y="461"/>
              </a:cxn>
              <a:cxn ang="0">
                <a:pos x="122" y="483"/>
              </a:cxn>
              <a:cxn ang="0">
                <a:pos x="107" y="453"/>
              </a:cxn>
              <a:cxn ang="0">
                <a:pos x="97" y="419"/>
              </a:cxn>
              <a:cxn ang="0">
                <a:pos x="97" y="390"/>
              </a:cxn>
              <a:cxn ang="0">
                <a:pos x="86" y="347"/>
              </a:cxn>
              <a:cxn ang="0">
                <a:pos x="73" y="323"/>
              </a:cxn>
              <a:cxn ang="0">
                <a:pos x="63" y="323"/>
              </a:cxn>
              <a:cxn ang="0">
                <a:pos x="66" y="328"/>
              </a:cxn>
              <a:cxn ang="0">
                <a:pos x="63" y="328"/>
              </a:cxn>
              <a:cxn ang="0">
                <a:pos x="58" y="323"/>
              </a:cxn>
              <a:cxn ang="0">
                <a:pos x="58" y="295"/>
              </a:cxn>
              <a:cxn ang="0">
                <a:pos x="33" y="243"/>
              </a:cxn>
              <a:cxn ang="0">
                <a:pos x="33" y="223"/>
              </a:cxn>
              <a:cxn ang="0">
                <a:pos x="42" y="201"/>
              </a:cxn>
              <a:cxn ang="0">
                <a:pos x="33" y="162"/>
              </a:cxn>
              <a:cxn ang="0">
                <a:pos x="12" y="103"/>
              </a:cxn>
              <a:cxn ang="0">
                <a:pos x="12" y="100"/>
              </a:cxn>
              <a:cxn ang="0">
                <a:pos x="2" y="89"/>
              </a:cxn>
              <a:cxn ang="0">
                <a:pos x="11" y="78"/>
              </a:cxn>
              <a:cxn ang="0">
                <a:pos x="0" y="63"/>
              </a:cxn>
            </a:cxnLst>
            <a:rect l="0" t="0" r="r" b="b"/>
            <a:pathLst>
              <a:path w="270" h="483">
                <a:moveTo>
                  <a:pt x="0" y="63"/>
                </a:moveTo>
                <a:lnTo>
                  <a:pt x="248" y="0"/>
                </a:lnTo>
                <a:lnTo>
                  <a:pt x="256" y="26"/>
                </a:lnTo>
                <a:lnTo>
                  <a:pt x="256" y="37"/>
                </a:lnTo>
                <a:lnTo>
                  <a:pt x="248" y="45"/>
                </a:lnTo>
                <a:lnTo>
                  <a:pt x="253" y="58"/>
                </a:lnTo>
                <a:lnTo>
                  <a:pt x="270" y="78"/>
                </a:lnTo>
                <a:lnTo>
                  <a:pt x="253" y="125"/>
                </a:lnTo>
                <a:lnTo>
                  <a:pt x="223" y="149"/>
                </a:lnTo>
                <a:lnTo>
                  <a:pt x="213" y="159"/>
                </a:lnTo>
                <a:lnTo>
                  <a:pt x="213" y="181"/>
                </a:lnTo>
                <a:lnTo>
                  <a:pt x="223" y="197"/>
                </a:lnTo>
                <a:lnTo>
                  <a:pt x="223" y="219"/>
                </a:lnTo>
                <a:lnTo>
                  <a:pt x="213" y="245"/>
                </a:lnTo>
                <a:lnTo>
                  <a:pt x="207" y="291"/>
                </a:lnTo>
                <a:lnTo>
                  <a:pt x="207" y="315"/>
                </a:lnTo>
                <a:lnTo>
                  <a:pt x="213" y="395"/>
                </a:lnTo>
                <a:lnTo>
                  <a:pt x="221" y="412"/>
                </a:lnTo>
                <a:lnTo>
                  <a:pt x="213" y="419"/>
                </a:lnTo>
                <a:lnTo>
                  <a:pt x="213" y="437"/>
                </a:lnTo>
                <a:lnTo>
                  <a:pt x="223" y="451"/>
                </a:lnTo>
                <a:lnTo>
                  <a:pt x="227" y="461"/>
                </a:lnTo>
                <a:lnTo>
                  <a:pt x="122" y="483"/>
                </a:lnTo>
                <a:lnTo>
                  <a:pt x="107" y="453"/>
                </a:lnTo>
                <a:lnTo>
                  <a:pt x="97" y="419"/>
                </a:lnTo>
                <a:lnTo>
                  <a:pt x="97" y="390"/>
                </a:lnTo>
                <a:lnTo>
                  <a:pt x="86" y="347"/>
                </a:lnTo>
                <a:lnTo>
                  <a:pt x="73" y="323"/>
                </a:lnTo>
                <a:lnTo>
                  <a:pt x="63" y="323"/>
                </a:lnTo>
                <a:lnTo>
                  <a:pt x="66" y="328"/>
                </a:lnTo>
                <a:lnTo>
                  <a:pt x="63" y="328"/>
                </a:lnTo>
                <a:lnTo>
                  <a:pt x="58" y="323"/>
                </a:lnTo>
                <a:lnTo>
                  <a:pt x="58" y="295"/>
                </a:lnTo>
                <a:lnTo>
                  <a:pt x="33" y="243"/>
                </a:lnTo>
                <a:lnTo>
                  <a:pt x="33" y="223"/>
                </a:lnTo>
                <a:lnTo>
                  <a:pt x="42" y="201"/>
                </a:lnTo>
                <a:lnTo>
                  <a:pt x="33" y="162"/>
                </a:lnTo>
                <a:lnTo>
                  <a:pt x="12" y="103"/>
                </a:lnTo>
                <a:lnTo>
                  <a:pt x="12" y="100"/>
                </a:lnTo>
                <a:lnTo>
                  <a:pt x="2" y="89"/>
                </a:lnTo>
                <a:lnTo>
                  <a:pt x="11" y="78"/>
                </a:lnTo>
                <a:lnTo>
                  <a:pt x="0" y="63"/>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679" name="Group 1454"/>
          <p:cNvGrpSpPr>
            <a:grpSpLocks/>
          </p:cNvGrpSpPr>
          <p:nvPr/>
        </p:nvGrpSpPr>
        <p:grpSpPr bwMode="auto">
          <a:xfrm>
            <a:off x="6161774" y="1827461"/>
            <a:ext cx="122445" cy="267722"/>
            <a:chOff x="511" y="-2204"/>
            <a:chExt cx="238" cy="516"/>
          </a:xfrm>
        </p:grpSpPr>
        <p:sp>
          <p:nvSpPr>
            <p:cNvPr id="680" name="Freeform 1442"/>
            <p:cNvSpPr>
              <a:spLocks/>
            </p:cNvSpPr>
            <p:nvPr/>
          </p:nvSpPr>
          <p:spPr bwMode="auto">
            <a:xfrm>
              <a:off x="517" y="-2204"/>
              <a:ext cx="156" cy="293"/>
            </a:xfrm>
            <a:custGeom>
              <a:avLst/>
              <a:gdLst/>
              <a:ahLst/>
              <a:cxnLst>
                <a:cxn ang="0">
                  <a:pos x="73" y="293"/>
                </a:cxn>
                <a:cxn ang="0">
                  <a:pos x="87" y="293"/>
                </a:cxn>
                <a:cxn ang="0">
                  <a:pos x="81" y="275"/>
                </a:cxn>
                <a:cxn ang="0">
                  <a:pos x="129" y="258"/>
                </a:cxn>
                <a:cxn ang="0">
                  <a:pos x="129" y="246"/>
                </a:cxn>
                <a:cxn ang="0">
                  <a:pos x="140" y="246"/>
                </a:cxn>
                <a:cxn ang="0">
                  <a:pos x="156" y="246"/>
                </a:cxn>
                <a:cxn ang="0">
                  <a:pos x="74" y="0"/>
                </a:cxn>
                <a:cxn ang="0">
                  <a:pos x="67" y="5"/>
                </a:cxn>
                <a:cxn ang="0">
                  <a:pos x="57" y="5"/>
                </a:cxn>
                <a:cxn ang="0">
                  <a:pos x="47" y="5"/>
                </a:cxn>
                <a:cxn ang="0">
                  <a:pos x="38" y="19"/>
                </a:cxn>
                <a:cxn ang="0">
                  <a:pos x="33" y="19"/>
                </a:cxn>
                <a:cxn ang="0">
                  <a:pos x="28" y="20"/>
                </a:cxn>
                <a:cxn ang="0">
                  <a:pos x="37" y="32"/>
                </a:cxn>
                <a:cxn ang="0">
                  <a:pos x="33" y="66"/>
                </a:cxn>
                <a:cxn ang="0">
                  <a:pos x="38" y="93"/>
                </a:cxn>
                <a:cxn ang="0">
                  <a:pos x="38" y="103"/>
                </a:cxn>
                <a:cxn ang="0">
                  <a:pos x="33" y="110"/>
                </a:cxn>
                <a:cxn ang="0">
                  <a:pos x="37" y="123"/>
                </a:cxn>
                <a:cxn ang="0">
                  <a:pos x="53" y="142"/>
                </a:cxn>
                <a:cxn ang="0">
                  <a:pos x="37" y="188"/>
                </a:cxn>
                <a:cxn ang="0">
                  <a:pos x="8" y="212"/>
                </a:cxn>
                <a:cxn ang="0">
                  <a:pos x="0" y="222"/>
                </a:cxn>
                <a:cxn ang="0">
                  <a:pos x="0" y="242"/>
                </a:cxn>
                <a:cxn ang="0">
                  <a:pos x="8" y="258"/>
                </a:cxn>
                <a:cxn ang="0">
                  <a:pos x="8" y="279"/>
                </a:cxn>
                <a:cxn ang="0">
                  <a:pos x="60" y="279"/>
                </a:cxn>
                <a:cxn ang="0">
                  <a:pos x="73" y="293"/>
                </a:cxn>
              </a:cxnLst>
              <a:rect l="0" t="0" r="r" b="b"/>
              <a:pathLst>
                <a:path w="156" h="293">
                  <a:moveTo>
                    <a:pt x="73" y="293"/>
                  </a:moveTo>
                  <a:lnTo>
                    <a:pt x="87" y="293"/>
                  </a:lnTo>
                  <a:lnTo>
                    <a:pt x="81" y="275"/>
                  </a:lnTo>
                  <a:lnTo>
                    <a:pt x="129" y="258"/>
                  </a:lnTo>
                  <a:lnTo>
                    <a:pt x="129" y="246"/>
                  </a:lnTo>
                  <a:lnTo>
                    <a:pt x="140" y="246"/>
                  </a:lnTo>
                  <a:lnTo>
                    <a:pt x="156" y="246"/>
                  </a:lnTo>
                  <a:lnTo>
                    <a:pt x="74" y="0"/>
                  </a:lnTo>
                  <a:lnTo>
                    <a:pt x="67" y="5"/>
                  </a:lnTo>
                  <a:lnTo>
                    <a:pt x="57" y="5"/>
                  </a:lnTo>
                  <a:lnTo>
                    <a:pt x="47" y="5"/>
                  </a:lnTo>
                  <a:lnTo>
                    <a:pt x="38" y="19"/>
                  </a:lnTo>
                  <a:lnTo>
                    <a:pt x="33" y="19"/>
                  </a:lnTo>
                  <a:lnTo>
                    <a:pt x="28" y="20"/>
                  </a:lnTo>
                  <a:lnTo>
                    <a:pt x="37" y="32"/>
                  </a:lnTo>
                  <a:lnTo>
                    <a:pt x="33" y="66"/>
                  </a:lnTo>
                  <a:lnTo>
                    <a:pt x="38" y="93"/>
                  </a:lnTo>
                  <a:lnTo>
                    <a:pt x="38" y="103"/>
                  </a:lnTo>
                  <a:lnTo>
                    <a:pt x="33" y="110"/>
                  </a:lnTo>
                  <a:lnTo>
                    <a:pt x="37" y="123"/>
                  </a:lnTo>
                  <a:lnTo>
                    <a:pt x="53" y="142"/>
                  </a:lnTo>
                  <a:lnTo>
                    <a:pt x="37" y="188"/>
                  </a:lnTo>
                  <a:lnTo>
                    <a:pt x="8" y="212"/>
                  </a:lnTo>
                  <a:lnTo>
                    <a:pt x="0" y="222"/>
                  </a:lnTo>
                  <a:lnTo>
                    <a:pt x="0" y="242"/>
                  </a:lnTo>
                  <a:lnTo>
                    <a:pt x="8" y="258"/>
                  </a:lnTo>
                  <a:lnTo>
                    <a:pt x="8" y="279"/>
                  </a:lnTo>
                  <a:lnTo>
                    <a:pt x="60" y="279"/>
                  </a:lnTo>
                  <a:lnTo>
                    <a:pt x="73" y="29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81" name="Freeform 1443"/>
            <p:cNvSpPr>
              <a:spLocks/>
            </p:cNvSpPr>
            <p:nvPr/>
          </p:nvSpPr>
          <p:spPr bwMode="auto">
            <a:xfrm>
              <a:off x="517" y="-2204"/>
              <a:ext cx="156" cy="293"/>
            </a:xfrm>
            <a:custGeom>
              <a:avLst/>
              <a:gdLst/>
              <a:ahLst/>
              <a:cxnLst>
                <a:cxn ang="0">
                  <a:pos x="73" y="293"/>
                </a:cxn>
                <a:cxn ang="0">
                  <a:pos x="87" y="293"/>
                </a:cxn>
                <a:cxn ang="0">
                  <a:pos x="81" y="275"/>
                </a:cxn>
                <a:cxn ang="0">
                  <a:pos x="129" y="258"/>
                </a:cxn>
                <a:cxn ang="0">
                  <a:pos x="129" y="246"/>
                </a:cxn>
                <a:cxn ang="0">
                  <a:pos x="140" y="246"/>
                </a:cxn>
                <a:cxn ang="0">
                  <a:pos x="156" y="246"/>
                </a:cxn>
                <a:cxn ang="0">
                  <a:pos x="74" y="0"/>
                </a:cxn>
                <a:cxn ang="0">
                  <a:pos x="67" y="5"/>
                </a:cxn>
                <a:cxn ang="0">
                  <a:pos x="57" y="5"/>
                </a:cxn>
                <a:cxn ang="0">
                  <a:pos x="47" y="5"/>
                </a:cxn>
                <a:cxn ang="0">
                  <a:pos x="38" y="19"/>
                </a:cxn>
                <a:cxn ang="0">
                  <a:pos x="33" y="19"/>
                </a:cxn>
                <a:cxn ang="0">
                  <a:pos x="28" y="20"/>
                </a:cxn>
                <a:cxn ang="0">
                  <a:pos x="37" y="32"/>
                </a:cxn>
                <a:cxn ang="0">
                  <a:pos x="33" y="66"/>
                </a:cxn>
                <a:cxn ang="0">
                  <a:pos x="38" y="93"/>
                </a:cxn>
                <a:cxn ang="0">
                  <a:pos x="38" y="103"/>
                </a:cxn>
                <a:cxn ang="0">
                  <a:pos x="33" y="110"/>
                </a:cxn>
                <a:cxn ang="0">
                  <a:pos x="37" y="123"/>
                </a:cxn>
                <a:cxn ang="0">
                  <a:pos x="53" y="142"/>
                </a:cxn>
                <a:cxn ang="0">
                  <a:pos x="37" y="188"/>
                </a:cxn>
                <a:cxn ang="0">
                  <a:pos x="8" y="212"/>
                </a:cxn>
                <a:cxn ang="0">
                  <a:pos x="0" y="222"/>
                </a:cxn>
                <a:cxn ang="0">
                  <a:pos x="0" y="242"/>
                </a:cxn>
                <a:cxn ang="0">
                  <a:pos x="8" y="258"/>
                </a:cxn>
                <a:cxn ang="0">
                  <a:pos x="8" y="279"/>
                </a:cxn>
                <a:cxn ang="0">
                  <a:pos x="60" y="279"/>
                </a:cxn>
                <a:cxn ang="0">
                  <a:pos x="73" y="293"/>
                </a:cxn>
              </a:cxnLst>
              <a:rect l="0" t="0" r="r" b="b"/>
              <a:pathLst>
                <a:path w="156" h="293">
                  <a:moveTo>
                    <a:pt x="73" y="293"/>
                  </a:moveTo>
                  <a:lnTo>
                    <a:pt x="87" y="293"/>
                  </a:lnTo>
                  <a:lnTo>
                    <a:pt x="81" y="275"/>
                  </a:lnTo>
                  <a:lnTo>
                    <a:pt x="129" y="258"/>
                  </a:lnTo>
                  <a:lnTo>
                    <a:pt x="129" y="246"/>
                  </a:lnTo>
                  <a:lnTo>
                    <a:pt x="140" y="246"/>
                  </a:lnTo>
                  <a:lnTo>
                    <a:pt x="156" y="246"/>
                  </a:lnTo>
                  <a:lnTo>
                    <a:pt x="74" y="0"/>
                  </a:lnTo>
                  <a:lnTo>
                    <a:pt x="67" y="5"/>
                  </a:lnTo>
                  <a:lnTo>
                    <a:pt x="57" y="5"/>
                  </a:lnTo>
                  <a:lnTo>
                    <a:pt x="47" y="5"/>
                  </a:lnTo>
                  <a:lnTo>
                    <a:pt x="38" y="19"/>
                  </a:lnTo>
                  <a:lnTo>
                    <a:pt x="33" y="19"/>
                  </a:lnTo>
                  <a:lnTo>
                    <a:pt x="28" y="20"/>
                  </a:lnTo>
                  <a:lnTo>
                    <a:pt x="37" y="32"/>
                  </a:lnTo>
                  <a:lnTo>
                    <a:pt x="33" y="66"/>
                  </a:lnTo>
                  <a:lnTo>
                    <a:pt x="38" y="93"/>
                  </a:lnTo>
                  <a:lnTo>
                    <a:pt x="38" y="103"/>
                  </a:lnTo>
                  <a:lnTo>
                    <a:pt x="33" y="110"/>
                  </a:lnTo>
                  <a:lnTo>
                    <a:pt x="37" y="123"/>
                  </a:lnTo>
                  <a:lnTo>
                    <a:pt x="53" y="142"/>
                  </a:lnTo>
                  <a:lnTo>
                    <a:pt x="37" y="188"/>
                  </a:lnTo>
                  <a:lnTo>
                    <a:pt x="8" y="212"/>
                  </a:lnTo>
                  <a:lnTo>
                    <a:pt x="0" y="222"/>
                  </a:lnTo>
                  <a:lnTo>
                    <a:pt x="0" y="242"/>
                  </a:lnTo>
                  <a:lnTo>
                    <a:pt x="8" y="258"/>
                  </a:lnTo>
                  <a:lnTo>
                    <a:pt x="8" y="279"/>
                  </a:lnTo>
                  <a:lnTo>
                    <a:pt x="60" y="279"/>
                  </a:lnTo>
                  <a:lnTo>
                    <a:pt x="73" y="293"/>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82" name="Freeform 1444"/>
            <p:cNvSpPr>
              <a:spLocks/>
            </p:cNvSpPr>
            <p:nvPr/>
          </p:nvSpPr>
          <p:spPr bwMode="auto">
            <a:xfrm>
              <a:off x="557" y="-1958"/>
              <a:ext cx="139" cy="135"/>
            </a:xfrm>
            <a:custGeom>
              <a:avLst/>
              <a:gdLst/>
              <a:ahLst/>
              <a:cxnLst>
                <a:cxn ang="0">
                  <a:pos x="116" y="0"/>
                </a:cxn>
                <a:cxn ang="0">
                  <a:pos x="102" y="0"/>
                </a:cxn>
                <a:cxn ang="0">
                  <a:pos x="89" y="0"/>
                </a:cxn>
                <a:cxn ang="0">
                  <a:pos x="89" y="10"/>
                </a:cxn>
                <a:cxn ang="0">
                  <a:pos x="41" y="29"/>
                </a:cxn>
                <a:cxn ang="0">
                  <a:pos x="47" y="46"/>
                </a:cxn>
                <a:cxn ang="0">
                  <a:pos x="33" y="46"/>
                </a:cxn>
                <a:cxn ang="0">
                  <a:pos x="19" y="33"/>
                </a:cxn>
                <a:cxn ang="0">
                  <a:pos x="6" y="33"/>
                </a:cxn>
                <a:cxn ang="0">
                  <a:pos x="0" y="54"/>
                </a:cxn>
                <a:cxn ang="0">
                  <a:pos x="24" y="58"/>
                </a:cxn>
                <a:cxn ang="0">
                  <a:pos x="10" y="74"/>
                </a:cxn>
                <a:cxn ang="0">
                  <a:pos x="10" y="91"/>
                </a:cxn>
                <a:cxn ang="0">
                  <a:pos x="14" y="87"/>
                </a:cxn>
                <a:cxn ang="0">
                  <a:pos x="30" y="103"/>
                </a:cxn>
                <a:cxn ang="0">
                  <a:pos x="37" y="97"/>
                </a:cxn>
                <a:cxn ang="0">
                  <a:pos x="49" y="115"/>
                </a:cxn>
                <a:cxn ang="0">
                  <a:pos x="52" y="112"/>
                </a:cxn>
                <a:cxn ang="0">
                  <a:pos x="62" y="122"/>
                </a:cxn>
                <a:cxn ang="0">
                  <a:pos x="77" y="108"/>
                </a:cxn>
                <a:cxn ang="0">
                  <a:pos x="96" y="117"/>
                </a:cxn>
                <a:cxn ang="0">
                  <a:pos x="106" y="127"/>
                </a:cxn>
                <a:cxn ang="0">
                  <a:pos x="113" y="120"/>
                </a:cxn>
                <a:cxn ang="0">
                  <a:pos x="129" y="135"/>
                </a:cxn>
                <a:cxn ang="0">
                  <a:pos x="139" y="97"/>
                </a:cxn>
                <a:cxn ang="0">
                  <a:pos x="139" y="87"/>
                </a:cxn>
                <a:cxn ang="0">
                  <a:pos x="139" y="75"/>
                </a:cxn>
                <a:cxn ang="0">
                  <a:pos x="139" y="66"/>
                </a:cxn>
                <a:cxn ang="0">
                  <a:pos x="116" y="0"/>
                </a:cxn>
              </a:cxnLst>
              <a:rect l="0" t="0" r="r" b="b"/>
              <a:pathLst>
                <a:path w="139" h="135">
                  <a:moveTo>
                    <a:pt x="116" y="0"/>
                  </a:moveTo>
                  <a:lnTo>
                    <a:pt x="102" y="0"/>
                  </a:lnTo>
                  <a:lnTo>
                    <a:pt x="89" y="0"/>
                  </a:lnTo>
                  <a:lnTo>
                    <a:pt x="89" y="10"/>
                  </a:lnTo>
                  <a:lnTo>
                    <a:pt x="41" y="29"/>
                  </a:lnTo>
                  <a:lnTo>
                    <a:pt x="47" y="46"/>
                  </a:lnTo>
                  <a:lnTo>
                    <a:pt x="33" y="46"/>
                  </a:lnTo>
                  <a:lnTo>
                    <a:pt x="19" y="33"/>
                  </a:lnTo>
                  <a:lnTo>
                    <a:pt x="6" y="33"/>
                  </a:lnTo>
                  <a:lnTo>
                    <a:pt x="0" y="54"/>
                  </a:lnTo>
                  <a:lnTo>
                    <a:pt x="24" y="58"/>
                  </a:lnTo>
                  <a:lnTo>
                    <a:pt x="10" y="74"/>
                  </a:lnTo>
                  <a:lnTo>
                    <a:pt x="10" y="91"/>
                  </a:lnTo>
                  <a:lnTo>
                    <a:pt x="14" y="87"/>
                  </a:lnTo>
                  <a:lnTo>
                    <a:pt x="30" y="103"/>
                  </a:lnTo>
                  <a:lnTo>
                    <a:pt x="37" y="97"/>
                  </a:lnTo>
                  <a:lnTo>
                    <a:pt x="49" y="115"/>
                  </a:lnTo>
                  <a:lnTo>
                    <a:pt x="52" y="112"/>
                  </a:lnTo>
                  <a:lnTo>
                    <a:pt x="62" y="122"/>
                  </a:lnTo>
                  <a:lnTo>
                    <a:pt x="77" y="108"/>
                  </a:lnTo>
                  <a:lnTo>
                    <a:pt x="96" y="117"/>
                  </a:lnTo>
                  <a:lnTo>
                    <a:pt x="106" y="127"/>
                  </a:lnTo>
                  <a:lnTo>
                    <a:pt x="113" y="120"/>
                  </a:lnTo>
                  <a:lnTo>
                    <a:pt x="129" y="135"/>
                  </a:lnTo>
                  <a:lnTo>
                    <a:pt x="139" y="97"/>
                  </a:lnTo>
                  <a:lnTo>
                    <a:pt x="139" y="87"/>
                  </a:lnTo>
                  <a:lnTo>
                    <a:pt x="139" y="75"/>
                  </a:lnTo>
                  <a:lnTo>
                    <a:pt x="139" y="66"/>
                  </a:lnTo>
                  <a:lnTo>
                    <a:pt x="116" y="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83" name="Freeform 1445"/>
            <p:cNvSpPr>
              <a:spLocks/>
            </p:cNvSpPr>
            <p:nvPr/>
          </p:nvSpPr>
          <p:spPr bwMode="auto">
            <a:xfrm>
              <a:off x="557" y="-1958"/>
              <a:ext cx="139" cy="135"/>
            </a:xfrm>
            <a:custGeom>
              <a:avLst/>
              <a:gdLst/>
              <a:ahLst/>
              <a:cxnLst>
                <a:cxn ang="0">
                  <a:pos x="116" y="0"/>
                </a:cxn>
                <a:cxn ang="0">
                  <a:pos x="102" y="0"/>
                </a:cxn>
                <a:cxn ang="0">
                  <a:pos x="89" y="0"/>
                </a:cxn>
                <a:cxn ang="0">
                  <a:pos x="89" y="10"/>
                </a:cxn>
                <a:cxn ang="0">
                  <a:pos x="41" y="29"/>
                </a:cxn>
                <a:cxn ang="0">
                  <a:pos x="47" y="46"/>
                </a:cxn>
                <a:cxn ang="0">
                  <a:pos x="33" y="46"/>
                </a:cxn>
                <a:cxn ang="0">
                  <a:pos x="19" y="33"/>
                </a:cxn>
                <a:cxn ang="0">
                  <a:pos x="6" y="33"/>
                </a:cxn>
                <a:cxn ang="0">
                  <a:pos x="0" y="54"/>
                </a:cxn>
                <a:cxn ang="0">
                  <a:pos x="24" y="58"/>
                </a:cxn>
                <a:cxn ang="0">
                  <a:pos x="10" y="74"/>
                </a:cxn>
                <a:cxn ang="0">
                  <a:pos x="10" y="91"/>
                </a:cxn>
                <a:cxn ang="0">
                  <a:pos x="14" y="87"/>
                </a:cxn>
                <a:cxn ang="0">
                  <a:pos x="30" y="103"/>
                </a:cxn>
                <a:cxn ang="0">
                  <a:pos x="37" y="97"/>
                </a:cxn>
                <a:cxn ang="0">
                  <a:pos x="49" y="115"/>
                </a:cxn>
                <a:cxn ang="0">
                  <a:pos x="52" y="112"/>
                </a:cxn>
                <a:cxn ang="0">
                  <a:pos x="62" y="122"/>
                </a:cxn>
                <a:cxn ang="0">
                  <a:pos x="77" y="108"/>
                </a:cxn>
                <a:cxn ang="0">
                  <a:pos x="96" y="117"/>
                </a:cxn>
                <a:cxn ang="0">
                  <a:pos x="106" y="127"/>
                </a:cxn>
                <a:cxn ang="0">
                  <a:pos x="113" y="120"/>
                </a:cxn>
                <a:cxn ang="0">
                  <a:pos x="129" y="135"/>
                </a:cxn>
                <a:cxn ang="0">
                  <a:pos x="139" y="97"/>
                </a:cxn>
                <a:cxn ang="0">
                  <a:pos x="139" y="87"/>
                </a:cxn>
                <a:cxn ang="0">
                  <a:pos x="139" y="75"/>
                </a:cxn>
                <a:cxn ang="0">
                  <a:pos x="139" y="66"/>
                </a:cxn>
                <a:cxn ang="0">
                  <a:pos x="116" y="0"/>
                </a:cxn>
              </a:cxnLst>
              <a:rect l="0" t="0" r="r" b="b"/>
              <a:pathLst>
                <a:path w="139" h="135">
                  <a:moveTo>
                    <a:pt x="116" y="0"/>
                  </a:moveTo>
                  <a:lnTo>
                    <a:pt x="102" y="0"/>
                  </a:lnTo>
                  <a:lnTo>
                    <a:pt x="89" y="0"/>
                  </a:lnTo>
                  <a:lnTo>
                    <a:pt x="89" y="10"/>
                  </a:lnTo>
                  <a:lnTo>
                    <a:pt x="41" y="29"/>
                  </a:lnTo>
                  <a:lnTo>
                    <a:pt x="47" y="46"/>
                  </a:lnTo>
                  <a:lnTo>
                    <a:pt x="33" y="46"/>
                  </a:lnTo>
                  <a:lnTo>
                    <a:pt x="19" y="33"/>
                  </a:lnTo>
                  <a:lnTo>
                    <a:pt x="6" y="33"/>
                  </a:lnTo>
                  <a:lnTo>
                    <a:pt x="0" y="54"/>
                  </a:lnTo>
                  <a:lnTo>
                    <a:pt x="24" y="58"/>
                  </a:lnTo>
                  <a:lnTo>
                    <a:pt x="10" y="74"/>
                  </a:lnTo>
                  <a:lnTo>
                    <a:pt x="10" y="91"/>
                  </a:lnTo>
                  <a:lnTo>
                    <a:pt x="14" y="87"/>
                  </a:lnTo>
                  <a:lnTo>
                    <a:pt x="30" y="103"/>
                  </a:lnTo>
                  <a:lnTo>
                    <a:pt x="37" y="97"/>
                  </a:lnTo>
                  <a:lnTo>
                    <a:pt x="49" y="115"/>
                  </a:lnTo>
                  <a:lnTo>
                    <a:pt x="52" y="112"/>
                  </a:lnTo>
                  <a:lnTo>
                    <a:pt x="62" y="122"/>
                  </a:lnTo>
                  <a:lnTo>
                    <a:pt x="77" y="108"/>
                  </a:lnTo>
                  <a:lnTo>
                    <a:pt x="96" y="117"/>
                  </a:lnTo>
                  <a:lnTo>
                    <a:pt x="106" y="127"/>
                  </a:lnTo>
                  <a:lnTo>
                    <a:pt x="113" y="120"/>
                  </a:lnTo>
                  <a:lnTo>
                    <a:pt x="129" y="135"/>
                  </a:lnTo>
                  <a:lnTo>
                    <a:pt x="139" y="97"/>
                  </a:lnTo>
                  <a:lnTo>
                    <a:pt x="139" y="87"/>
                  </a:lnTo>
                  <a:lnTo>
                    <a:pt x="139" y="75"/>
                  </a:lnTo>
                  <a:lnTo>
                    <a:pt x="139" y="66"/>
                  </a:lnTo>
                  <a:lnTo>
                    <a:pt x="116" y="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84" name="Freeform 1446"/>
            <p:cNvSpPr>
              <a:spLocks/>
            </p:cNvSpPr>
            <p:nvPr/>
          </p:nvSpPr>
          <p:spPr bwMode="auto">
            <a:xfrm>
              <a:off x="511" y="-1925"/>
              <a:ext cx="102" cy="158"/>
            </a:xfrm>
            <a:custGeom>
              <a:avLst/>
              <a:gdLst/>
              <a:ahLst/>
              <a:cxnLst>
                <a:cxn ang="0">
                  <a:pos x="77" y="70"/>
                </a:cxn>
                <a:cxn ang="0">
                  <a:pos x="62" y="52"/>
                </a:cxn>
                <a:cxn ang="0">
                  <a:pos x="57" y="57"/>
                </a:cxn>
                <a:cxn ang="0">
                  <a:pos x="57" y="41"/>
                </a:cxn>
                <a:cxn ang="0">
                  <a:pos x="72" y="25"/>
                </a:cxn>
                <a:cxn ang="0">
                  <a:pos x="46" y="20"/>
                </a:cxn>
                <a:cxn ang="0">
                  <a:pos x="53" y="0"/>
                </a:cxn>
                <a:cxn ang="0">
                  <a:pos x="14" y="0"/>
                </a:cxn>
                <a:cxn ang="0">
                  <a:pos x="4" y="24"/>
                </a:cxn>
                <a:cxn ang="0">
                  <a:pos x="0" y="70"/>
                </a:cxn>
                <a:cxn ang="0">
                  <a:pos x="0" y="92"/>
                </a:cxn>
                <a:cxn ang="0">
                  <a:pos x="4" y="158"/>
                </a:cxn>
                <a:cxn ang="0">
                  <a:pos x="39" y="141"/>
                </a:cxn>
                <a:cxn ang="0">
                  <a:pos x="39" y="148"/>
                </a:cxn>
                <a:cxn ang="0">
                  <a:pos x="54" y="148"/>
                </a:cxn>
                <a:cxn ang="0">
                  <a:pos x="54" y="135"/>
                </a:cxn>
                <a:cxn ang="0">
                  <a:pos x="79" y="126"/>
                </a:cxn>
                <a:cxn ang="0">
                  <a:pos x="102" y="104"/>
                </a:cxn>
                <a:cxn ang="0">
                  <a:pos x="87" y="91"/>
                </a:cxn>
                <a:cxn ang="0">
                  <a:pos x="96" y="82"/>
                </a:cxn>
                <a:cxn ang="0">
                  <a:pos x="85" y="62"/>
                </a:cxn>
                <a:cxn ang="0">
                  <a:pos x="77" y="70"/>
                </a:cxn>
              </a:cxnLst>
              <a:rect l="0" t="0" r="r" b="b"/>
              <a:pathLst>
                <a:path w="102" h="158">
                  <a:moveTo>
                    <a:pt x="77" y="70"/>
                  </a:moveTo>
                  <a:lnTo>
                    <a:pt x="62" y="52"/>
                  </a:lnTo>
                  <a:lnTo>
                    <a:pt x="57" y="57"/>
                  </a:lnTo>
                  <a:lnTo>
                    <a:pt x="57" y="41"/>
                  </a:lnTo>
                  <a:lnTo>
                    <a:pt x="72" y="25"/>
                  </a:lnTo>
                  <a:lnTo>
                    <a:pt x="46" y="20"/>
                  </a:lnTo>
                  <a:lnTo>
                    <a:pt x="53" y="0"/>
                  </a:lnTo>
                  <a:lnTo>
                    <a:pt x="14" y="0"/>
                  </a:lnTo>
                  <a:lnTo>
                    <a:pt x="4" y="24"/>
                  </a:lnTo>
                  <a:lnTo>
                    <a:pt x="0" y="70"/>
                  </a:lnTo>
                  <a:lnTo>
                    <a:pt x="0" y="92"/>
                  </a:lnTo>
                  <a:lnTo>
                    <a:pt x="4" y="158"/>
                  </a:lnTo>
                  <a:lnTo>
                    <a:pt x="39" y="141"/>
                  </a:lnTo>
                  <a:lnTo>
                    <a:pt x="39" y="148"/>
                  </a:lnTo>
                  <a:lnTo>
                    <a:pt x="54" y="148"/>
                  </a:lnTo>
                  <a:lnTo>
                    <a:pt x="54" y="135"/>
                  </a:lnTo>
                  <a:lnTo>
                    <a:pt x="79" y="126"/>
                  </a:lnTo>
                  <a:lnTo>
                    <a:pt x="102" y="104"/>
                  </a:lnTo>
                  <a:lnTo>
                    <a:pt x="87" y="91"/>
                  </a:lnTo>
                  <a:lnTo>
                    <a:pt x="96" y="82"/>
                  </a:lnTo>
                  <a:lnTo>
                    <a:pt x="85" y="62"/>
                  </a:lnTo>
                  <a:lnTo>
                    <a:pt x="77" y="7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85" name="Freeform 1447"/>
            <p:cNvSpPr>
              <a:spLocks/>
            </p:cNvSpPr>
            <p:nvPr/>
          </p:nvSpPr>
          <p:spPr bwMode="auto">
            <a:xfrm>
              <a:off x="511" y="-1925"/>
              <a:ext cx="102" cy="158"/>
            </a:xfrm>
            <a:custGeom>
              <a:avLst/>
              <a:gdLst/>
              <a:ahLst/>
              <a:cxnLst>
                <a:cxn ang="0">
                  <a:pos x="77" y="70"/>
                </a:cxn>
                <a:cxn ang="0">
                  <a:pos x="62" y="52"/>
                </a:cxn>
                <a:cxn ang="0">
                  <a:pos x="57" y="57"/>
                </a:cxn>
                <a:cxn ang="0">
                  <a:pos x="57" y="41"/>
                </a:cxn>
                <a:cxn ang="0">
                  <a:pos x="72" y="25"/>
                </a:cxn>
                <a:cxn ang="0">
                  <a:pos x="46" y="20"/>
                </a:cxn>
                <a:cxn ang="0">
                  <a:pos x="53" y="0"/>
                </a:cxn>
                <a:cxn ang="0">
                  <a:pos x="14" y="0"/>
                </a:cxn>
                <a:cxn ang="0">
                  <a:pos x="4" y="24"/>
                </a:cxn>
                <a:cxn ang="0">
                  <a:pos x="0" y="70"/>
                </a:cxn>
                <a:cxn ang="0">
                  <a:pos x="0" y="92"/>
                </a:cxn>
                <a:cxn ang="0">
                  <a:pos x="4" y="158"/>
                </a:cxn>
                <a:cxn ang="0">
                  <a:pos x="39" y="141"/>
                </a:cxn>
                <a:cxn ang="0">
                  <a:pos x="39" y="148"/>
                </a:cxn>
                <a:cxn ang="0">
                  <a:pos x="54" y="148"/>
                </a:cxn>
                <a:cxn ang="0">
                  <a:pos x="54" y="135"/>
                </a:cxn>
                <a:cxn ang="0">
                  <a:pos x="79" y="126"/>
                </a:cxn>
                <a:cxn ang="0">
                  <a:pos x="102" y="104"/>
                </a:cxn>
                <a:cxn ang="0">
                  <a:pos x="87" y="91"/>
                </a:cxn>
                <a:cxn ang="0">
                  <a:pos x="96" y="82"/>
                </a:cxn>
                <a:cxn ang="0">
                  <a:pos x="85" y="62"/>
                </a:cxn>
                <a:cxn ang="0">
                  <a:pos x="77" y="70"/>
                </a:cxn>
              </a:cxnLst>
              <a:rect l="0" t="0" r="r" b="b"/>
              <a:pathLst>
                <a:path w="102" h="158">
                  <a:moveTo>
                    <a:pt x="77" y="70"/>
                  </a:moveTo>
                  <a:lnTo>
                    <a:pt x="62" y="52"/>
                  </a:lnTo>
                  <a:lnTo>
                    <a:pt x="57" y="57"/>
                  </a:lnTo>
                  <a:lnTo>
                    <a:pt x="57" y="41"/>
                  </a:lnTo>
                  <a:lnTo>
                    <a:pt x="72" y="25"/>
                  </a:lnTo>
                  <a:lnTo>
                    <a:pt x="46" y="20"/>
                  </a:lnTo>
                  <a:lnTo>
                    <a:pt x="53" y="0"/>
                  </a:lnTo>
                  <a:lnTo>
                    <a:pt x="14" y="0"/>
                  </a:lnTo>
                  <a:lnTo>
                    <a:pt x="4" y="24"/>
                  </a:lnTo>
                  <a:lnTo>
                    <a:pt x="0" y="70"/>
                  </a:lnTo>
                  <a:lnTo>
                    <a:pt x="0" y="92"/>
                  </a:lnTo>
                  <a:lnTo>
                    <a:pt x="4" y="158"/>
                  </a:lnTo>
                  <a:lnTo>
                    <a:pt x="39" y="141"/>
                  </a:lnTo>
                  <a:lnTo>
                    <a:pt x="39" y="148"/>
                  </a:lnTo>
                  <a:lnTo>
                    <a:pt x="54" y="148"/>
                  </a:lnTo>
                  <a:lnTo>
                    <a:pt x="54" y="135"/>
                  </a:lnTo>
                  <a:lnTo>
                    <a:pt x="79" y="126"/>
                  </a:lnTo>
                  <a:lnTo>
                    <a:pt x="102" y="104"/>
                  </a:lnTo>
                  <a:lnTo>
                    <a:pt x="87" y="91"/>
                  </a:lnTo>
                  <a:lnTo>
                    <a:pt x="96" y="82"/>
                  </a:lnTo>
                  <a:lnTo>
                    <a:pt x="85" y="62"/>
                  </a:lnTo>
                  <a:lnTo>
                    <a:pt x="77" y="70"/>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86" name="Freeform 1448"/>
            <p:cNvSpPr>
              <a:spLocks/>
            </p:cNvSpPr>
            <p:nvPr/>
          </p:nvSpPr>
          <p:spPr bwMode="auto">
            <a:xfrm>
              <a:off x="590" y="-1850"/>
              <a:ext cx="115" cy="141"/>
            </a:xfrm>
            <a:custGeom>
              <a:avLst/>
              <a:gdLst/>
              <a:ahLst/>
              <a:cxnLst>
                <a:cxn ang="0">
                  <a:pos x="102" y="74"/>
                </a:cxn>
                <a:cxn ang="0">
                  <a:pos x="106" y="51"/>
                </a:cxn>
                <a:cxn ang="0">
                  <a:pos x="115" y="34"/>
                </a:cxn>
                <a:cxn ang="0">
                  <a:pos x="95" y="27"/>
                </a:cxn>
                <a:cxn ang="0">
                  <a:pos x="80" y="12"/>
                </a:cxn>
                <a:cxn ang="0">
                  <a:pos x="73" y="20"/>
                </a:cxn>
                <a:cxn ang="0">
                  <a:pos x="62" y="9"/>
                </a:cxn>
                <a:cxn ang="0">
                  <a:pos x="44" y="0"/>
                </a:cxn>
                <a:cxn ang="0">
                  <a:pos x="29" y="14"/>
                </a:cxn>
                <a:cxn ang="0">
                  <a:pos x="20" y="4"/>
                </a:cxn>
                <a:cxn ang="0">
                  <a:pos x="8" y="16"/>
                </a:cxn>
                <a:cxn ang="0">
                  <a:pos x="21" y="30"/>
                </a:cxn>
                <a:cxn ang="0">
                  <a:pos x="0" y="53"/>
                </a:cxn>
                <a:cxn ang="0">
                  <a:pos x="7" y="71"/>
                </a:cxn>
                <a:cxn ang="0">
                  <a:pos x="17" y="71"/>
                </a:cxn>
                <a:cxn ang="0">
                  <a:pos x="33" y="104"/>
                </a:cxn>
                <a:cxn ang="0">
                  <a:pos x="54" y="110"/>
                </a:cxn>
                <a:cxn ang="0">
                  <a:pos x="54" y="121"/>
                </a:cxn>
                <a:cxn ang="0">
                  <a:pos x="41" y="121"/>
                </a:cxn>
                <a:cxn ang="0">
                  <a:pos x="41" y="141"/>
                </a:cxn>
                <a:cxn ang="0">
                  <a:pos x="99" y="127"/>
                </a:cxn>
                <a:cxn ang="0">
                  <a:pos x="99" y="117"/>
                </a:cxn>
                <a:cxn ang="0">
                  <a:pos x="103" y="112"/>
                </a:cxn>
                <a:cxn ang="0">
                  <a:pos x="106" y="117"/>
                </a:cxn>
                <a:cxn ang="0">
                  <a:pos x="113" y="112"/>
                </a:cxn>
                <a:cxn ang="0">
                  <a:pos x="106" y="100"/>
                </a:cxn>
                <a:cxn ang="0">
                  <a:pos x="112" y="98"/>
                </a:cxn>
                <a:cxn ang="0">
                  <a:pos x="102" y="94"/>
                </a:cxn>
                <a:cxn ang="0">
                  <a:pos x="102" y="74"/>
                </a:cxn>
              </a:cxnLst>
              <a:rect l="0" t="0" r="r" b="b"/>
              <a:pathLst>
                <a:path w="115" h="141">
                  <a:moveTo>
                    <a:pt x="102" y="74"/>
                  </a:moveTo>
                  <a:lnTo>
                    <a:pt x="106" y="51"/>
                  </a:lnTo>
                  <a:lnTo>
                    <a:pt x="115" y="34"/>
                  </a:lnTo>
                  <a:lnTo>
                    <a:pt x="95" y="27"/>
                  </a:lnTo>
                  <a:lnTo>
                    <a:pt x="80" y="12"/>
                  </a:lnTo>
                  <a:lnTo>
                    <a:pt x="73" y="20"/>
                  </a:lnTo>
                  <a:lnTo>
                    <a:pt x="62" y="9"/>
                  </a:lnTo>
                  <a:lnTo>
                    <a:pt x="44" y="0"/>
                  </a:lnTo>
                  <a:lnTo>
                    <a:pt x="29" y="14"/>
                  </a:lnTo>
                  <a:lnTo>
                    <a:pt x="20" y="4"/>
                  </a:lnTo>
                  <a:lnTo>
                    <a:pt x="8" y="16"/>
                  </a:lnTo>
                  <a:lnTo>
                    <a:pt x="21" y="30"/>
                  </a:lnTo>
                  <a:lnTo>
                    <a:pt x="0" y="53"/>
                  </a:lnTo>
                  <a:lnTo>
                    <a:pt x="7" y="71"/>
                  </a:lnTo>
                  <a:lnTo>
                    <a:pt x="17" y="71"/>
                  </a:lnTo>
                  <a:lnTo>
                    <a:pt x="33" y="104"/>
                  </a:lnTo>
                  <a:lnTo>
                    <a:pt x="54" y="110"/>
                  </a:lnTo>
                  <a:lnTo>
                    <a:pt x="54" y="121"/>
                  </a:lnTo>
                  <a:lnTo>
                    <a:pt x="41" y="121"/>
                  </a:lnTo>
                  <a:lnTo>
                    <a:pt x="41" y="141"/>
                  </a:lnTo>
                  <a:lnTo>
                    <a:pt x="99" y="127"/>
                  </a:lnTo>
                  <a:lnTo>
                    <a:pt x="99" y="117"/>
                  </a:lnTo>
                  <a:lnTo>
                    <a:pt x="103" y="112"/>
                  </a:lnTo>
                  <a:lnTo>
                    <a:pt x="106" y="117"/>
                  </a:lnTo>
                  <a:lnTo>
                    <a:pt x="113" y="112"/>
                  </a:lnTo>
                  <a:lnTo>
                    <a:pt x="106" y="100"/>
                  </a:lnTo>
                  <a:lnTo>
                    <a:pt x="112" y="98"/>
                  </a:lnTo>
                  <a:lnTo>
                    <a:pt x="102" y="94"/>
                  </a:lnTo>
                  <a:lnTo>
                    <a:pt x="102" y="74"/>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87" name="Freeform 1449"/>
            <p:cNvSpPr>
              <a:spLocks/>
            </p:cNvSpPr>
            <p:nvPr/>
          </p:nvSpPr>
          <p:spPr bwMode="auto">
            <a:xfrm>
              <a:off x="590" y="-1850"/>
              <a:ext cx="115" cy="141"/>
            </a:xfrm>
            <a:custGeom>
              <a:avLst/>
              <a:gdLst/>
              <a:ahLst/>
              <a:cxnLst>
                <a:cxn ang="0">
                  <a:pos x="102" y="74"/>
                </a:cxn>
                <a:cxn ang="0">
                  <a:pos x="106" y="51"/>
                </a:cxn>
                <a:cxn ang="0">
                  <a:pos x="115" y="34"/>
                </a:cxn>
                <a:cxn ang="0">
                  <a:pos x="95" y="27"/>
                </a:cxn>
                <a:cxn ang="0">
                  <a:pos x="80" y="12"/>
                </a:cxn>
                <a:cxn ang="0">
                  <a:pos x="73" y="20"/>
                </a:cxn>
                <a:cxn ang="0">
                  <a:pos x="62" y="9"/>
                </a:cxn>
                <a:cxn ang="0">
                  <a:pos x="44" y="0"/>
                </a:cxn>
                <a:cxn ang="0">
                  <a:pos x="29" y="14"/>
                </a:cxn>
                <a:cxn ang="0">
                  <a:pos x="20" y="4"/>
                </a:cxn>
                <a:cxn ang="0">
                  <a:pos x="8" y="16"/>
                </a:cxn>
                <a:cxn ang="0">
                  <a:pos x="21" y="30"/>
                </a:cxn>
                <a:cxn ang="0">
                  <a:pos x="0" y="53"/>
                </a:cxn>
                <a:cxn ang="0">
                  <a:pos x="7" y="71"/>
                </a:cxn>
                <a:cxn ang="0">
                  <a:pos x="17" y="71"/>
                </a:cxn>
                <a:cxn ang="0">
                  <a:pos x="33" y="104"/>
                </a:cxn>
                <a:cxn ang="0">
                  <a:pos x="54" y="110"/>
                </a:cxn>
                <a:cxn ang="0">
                  <a:pos x="54" y="121"/>
                </a:cxn>
                <a:cxn ang="0">
                  <a:pos x="41" y="121"/>
                </a:cxn>
                <a:cxn ang="0">
                  <a:pos x="41" y="141"/>
                </a:cxn>
                <a:cxn ang="0">
                  <a:pos x="99" y="127"/>
                </a:cxn>
                <a:cxn ang="0">
                  <a:pos x="99" y="117"/>
                </a:cxn>
                <a:cxn ang="0">
                  <a:pos x="103" y="112"/>
                </a:cxn>
                <a:cxn ang="0">
                  <a:pos x="106" y="117"/>
                </a:cxn>
                <a:cxn ang="0">
                  <a:pos x="113" y="112"/>
                </a:cxn>
                <a:cxn ang="0">
                  <a:pos x="106" y="100"/>
                </a:cxn>
                <a:cxn ang="0">
                  <a:pos x="112" y="98"/>
                </a:cxn>
                <a:cxn ang="0">
                  <a:pos x="102" y="94"/>
                </a:cxn>
                <a:cxn ang="0">
                  <a:pos x="102" y="74"/>
                </a:cxn>
              </a:cxnLst>
              <a:rect l="0" t="0" r="r" b="b"/>
              <a:pathLst>
                <a:path w="115" h="141">
                  <a:moveTo>
                    <a:pt x="102" y="74"/>
                  </a:moveTo>
                  <a:lnTo>
                    <a:pt x="106" y="51"/>
                  </a:lnTo>
                  <a:lnTo>
                    <a:pt x="115" y="34"/>
                  </a:lnTo>
                  <a:lnTo>
                    <a:pt x="95" y="27"/>
                  </a:lnTo>
                  <a:lnTo>
                    <a:pt x="80" y="12"/>
                  </a:lnTo>
                  <a:lnTo>
                    <a:pt x="73" y="20"/>
                  </a:lnTo>
                  <a:lnTo>
                    <a:pt x="62" y="9"/>
                  </a:lnTo>
                  <a:lnTo>
                    <a:pt x="44" y="0"/>
                  </a:lnTo>
                  <a:lnTo>
                    <a:pt x="29" y="14"/>
                  </a:lnTo>
                  <a:lnTo>
                    <a:pt x="20" y="4"/>
                  </a:lnTo>
                  <a:lnTo>
                    <a:pt x="8" y="16"/>
                  </a:lnTo>
                  <a:lnTo>
                    <a:pt x="21" y="30"/>
                  </a:lnTo>
                  <a:lnTo>
                    <a:pt x="0" y="53"/>
                  </a:lnTo>
                  <a:lnTo>
                    <a:pt x="7" y="71"/>
                  </a:lnTo>
                  <a:lnTo>
                    <a:pt x="17" y="71"/>
                  </a:lnTo>
                  <a:lnTo>
                    <a:pt x="33" y="104"/>
                  </a:lnTo>
                  <a:lnTo>
                    <a:pt x="54" y="110"/>
                  </a:lnTo>
                  <a:lnTo>
                    <a:pt x="54" y="121"/>
                  </a:lnTo>
                  <a:lnTo>
                    <a:pt x="41" y="121"/>
                  </a:lnTo>
                  <a:lnTo>
                    <a:pt x="41" y="141"/>
                  </a:lnTo>
                  <a:lnTo>
                    <a:pt x="99" y="127"/>
                  </a:lnTo>
                  <a:lnTo>
                    <a:pt x="99" y="117"/>
                  </a:lnTo>
                  <a:lnTo>
                    <a:pt x="103" y="112"/>
                  </a:lnTo>
                  <a:lnTo>
                    <a:pt x="106" y="117"/>
                  </a:lnTo>
                  <a:lnTo>
                    <a:pt x="113" y="112"/>
                  </a:lnTo>
                  <a:lnTo>
                    <a:pt x="106" y="100"/>
                  </a:lnTo>
                  <a:lnTo>
                    <a:pt x="112" y="98"/>
                  </a:lnTo>
                  <a:lnTo>
                    <a:pt x="102" y="94"/>
                  </a:lnTo>
                  <a:lnTo>
                    <a:pt x="102" y="74"/>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88" name="Freeform 1450"/>
            <p:cNvSpPr>
              <a:spLocks/>
            </p:cNvSpPr>
            <p:nvPr/>
          </p:nvSpPr>
          <p:spPr bwMode="auto">
            <a:xfrm>
              <a:off x="515" y="-1796"/>
              <a:ext cx="129" cy="108"/>
            </a:xfrm>
            <a:custGeom>
              <a:avLst/>
              <a:gdLst/>
              <a:ahLst/>
              <a:cxnLst>
                <a:cxn ang="0">
                  <a:pos x="129" y="67"/>
                </a:cxn>
                <a:cxn ang="0">
                  <a:pos x="129" y="56"/>
                </a:cxn>
                <a:cxn ang="0">
                  <a:pos x="106" y="50"/>
                </a:cxn>
                <a:cxn ang="0">
                  <a:pos x="91" y="17"/>
                </a:cxn>
                <a:cxn ang="0">
                  <a:pos x="81" y="17"/>
                </a:cxn>
                <a:cxn ang="0">
                  <a:pos x="72" y="0"/>
                </a:cxn>
                <a:cxn ang="0">
                  <a:pos x="49" y="9"/>
                </a:cxn>
                <a:cxn ang="0">
                  <a:pos x="49" y="20"/>
                </a:cxn>
                <a:cxn ang="0">
                  <a:pos x="33" y="20"/>
                </a:cxn>
                <a:cxn ang="0">
                  <a:pos x="33" y="13"/>
                </a:cxn>
                <a:cxn ang="0">
                  <a:pos x="0" y="30"/>
                </a:cxn>
                <a:cxn ang="0">
                  <a:pos x="0" y="43"/>
                </a:cxn>
                <a:cxn ang="0">
                  <a:pos x="9" y="58"/>
                </a:cxn>
                <a:cxn ang="0">
                  <a:pos x="0" y="67"/>
                </a:cxn>
                <a:cxn ang="0">
                  <a:pos x="0" y="83"/>
                </a:cxn>
                <a:cxn ang="0">
                  <a:pos x="10" y="97"/>
                </a:cxn>
                <a:cxn ang="0">
                  <a:pos x="15" y="108"/>
                </a:cxn>
                <a:cxn ang="0">
                  <a:pos x="115" y="85"/>
                </a:cxn>
                <a:cxn ang="0">
                  <a:pos x="115" y="67"/>
                </a:cxn>
                <a:cxn ang="0">
                  <a:pos x="129" y="67"/>
                </a:cxn>
              </a:cxnLst>
              <a:rect l="0" t="0" r="r" b="b"/>
              <a:pathLst>
                <a:path w="129" h="108">
                  <a:moveTo>
                    <a:pt x="129" y="67"/>
                  </a:moveTo>
                  <a:lnTo>
                    <a:pt x="129" y="56"/>
                  </a:lnTo>
                  <a:lnTo>
                    <a:pt x="106" y="50"/>
                  </a:lnTo>
                  <a:lnTo>
                    <a:pt x="91" y="17"/>
                  </a:lnTo>
                  <a:lnTo>
                    <a:pt x="81" y="17"/>
                  </a:lnTo>
                  <a:lnTo>
                    <a:pt x="72" y="0"/>
                  </a:lnTo>
                  <a:lnTo>
                    <a:pt x="49" y="9"/>
                  </a:lnTo>
                  <a:lnTo>
                    <a:pt x="49" y="20"/>
                  </a:lnTo>
                  <a:lnTo>
                    <a:pt x="33" y="20"/>
                  </a:lnTo>
                  <a:lnTo>
                    <a:pt x="33" y="13"/>
                  </a:lnTo>
                  <a:lnTo>
                    <a:pt x="0" y="30"/>
                  </a:lnTo>
                  <a:lnTo>
                    <a:pt x="0" y="43"/>
                  </a:lnTo>
                  <a:lnTo>
                    <a:pt x="9" y="58"/>
                  </a:lnTo>
                  <a:lnTo>
                    <a:pt x="0" y="67"/>
                  </a:lnTo>
                  <a:lnTo>
                    <a:pt x="0" y="83"/>
                  </a:lnTo>
                  <a:lnTo>
                    <a:pt x="10" y="97"/>
                  </a:lnTo>
                  <a:lnTo>
                    <a:pt x="15" y="108"/>
                  </a:lnTo>
                  <a:lnTo>
                    <a:pt x="115" y="85"/>
                  </a:lnTo>
                  <a:lnTo>
                    <a:pt x="115" y="67"/>
                  </a:lnTo>
                  <a:lnTo>
                    <a:pt x="129" y="67"/>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89" name="Freeform 1451"/>
            <p:cNvSpPr>
              <a:spLocks/>
            </p:cNvSpPr>
            <p:nvPr/>
          </p:nvSpPr>
          <p:spPr bwMode="auto">
            <a:xfrm>
              <a:off x="515" y="-1796"/>
              <a:ext cx="129" cy="108"/>
            </a:xfrm>
            <a:custGeom>
              <a:avLst/>
              <a:gdLst/>
              <a:ahLst/>
              <a:cxnLst>
                <a:cxn ang="0">
                  <a:pos x="129" y="67"/>
                </a:cxn>
                <a:cxn ang="0">
                  <a:pos x="129" y="56"/>
                </a:cxn>
                <a:cxn ang="0">
                  <a:pos x="106" y="50"/>
                </a:cxn>
                <a:cxn ang="0">
                  <a:pos x="91" y="17"/>
                </a:cxn>
                <a:cxn ang="0">
                  <a:pos x="81" y="17"/>
                </a:cxn>
                <a:cxn ang="0">
                  <a:pos x="72" y="0"/>
                </a:cxn>
                <a:cxn ang="0">
                  <a:pos x="49" y="9"/>
                </a:cxn>
                <a:cxn ang="0">
                  <a:pos x="49" y="20"/>
                </a:cxn>
                <a:cxn ang="0">
                  <a:pos x="33" y="20"/>
                </a:cxn>
                <a:cxn ang="0">
                  <a:pos x="33" y="13"/>
                </a:cxn>
                <a:cxn ang="0">
                  <a:pos x="0" y="30"/>
                </a:cxn>
                <a:cxn ang="0">
                  <a:pos x="0" y="43"/>
                </a:cxn>
                <a:cxn ang="0">
                  <a:pos x="9" y="58"/>
                </a:cxn>
                <a:cxn ang="0">
                  <a:pos x="0" y="67"/>
                </a:cxn>
                <a:cxn ang="0">
                  <a:pos x="0" y="83"/>
                </a:cxn>
                <a:cxn ang="0">
                  <a:pos x="10" y="97"/>
                </a:cxn>
                <a:cxn ang="0">
                  <a:pos x="15" y="108"/>
                </a:cxn>
                <a:cxn ang="0">
                  <a:pos x="115" y="85"/>
                </a:cxn>
                <a:cxn ang="0">
                  <a:pos x="115" y="67"/>
                </a:cxn>
                <a:cxn ang="0">
                  <a:pos x="129" y="67"/>
                </a:cxn>
              </a:cxnLst>
              <a:rect l="0" t="0" r="r" b="b"/>
              <a:pathLst>
                <a:path w="129" h="108">
                  <a:moveTo>
                    <a:pt x="129" y="67"/>
                  </a:moveTo>
                  <a:lnTo>
                    <a:pt x="129" y="56"/>
                  </a:lnTo>
                  <a:lnTo>
                    <a:pt x="106" y="50"/>
                  </a:lnTo>
                  <a:lnTo>
                    <a:pt x="91" y="17"/>
                  </a:lnTo>
                  <a:lnTo>
                    <a:pt x="81" y="17"/>
                  </a:lnTo>
                  <a:lnTo>
                    <a:pt x="72" y="0"/>
                  </a:lnTo>
                  <a:lnTo>
                    <a:pt x="49" y="9"/>
                  </a:lnTo>
                  <a:lnTo>
                    <a:pt x="49" y="20"/>
                  </a:lnTo>
                  <a:lnTo>
                    <a:pt x="33" y="20"/>
                  </a:lnTo>
                  <a:lnTo>
                    <a:pt x="33" y="13"/>
                  </a:lnTo>
                  <a:lnTo>
                    <a:pt x="0" y="30"/>
                  </a:lnTo>
                  <a:lnTo>
                    <a:pt x="0" y="43"/>
                  </a:lnTo>
                  <a:lnTo>
                    <a:pt x="9" y="58"/>
                  </a:lnTo>
                  <a:lnTo>
                    <a:pt x="0" y="67"/>
                  </a:lnTo>
                  <a:lnTo>
                    <a:pt x="0" y="83"/>
                  </a:lnTo>
                  <a:lnTo>
                    <a:pt x="10" y="97"/>
                  </a:lnTo>
                  <a:lnTo>
                    <a:pt x="15" y="108"/>
                  </a:lnTo>
                  <a:lnTo>
                    <a:pt x="115" y="85"/>
                  </a:lnTo>
                  <a:lnTo>
                    <a:pt x="115" y="67"/>
                  </a:lnTo>
                  <a:lnTo>
                    <a:pt x="129" y="67"/>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90" name="Freeform 1452"/>
            <p:cNvSpPr>
              <a:spLocks/>
            </p:cNvSpPr>
            <p:nvPr/>
          </p:nvSpPr>
          <p:spPr bwMode="auto">
            <a:xfrm>
              <a:off x="686" y="-1861"/>
              <a:ext cx="63" cy="109"/>
            </a:xfrm>
            <a:custGeom>
              <a:avLst/>
              <a:gdLst/>
              <a:ahLst/>
              <a:cxnLst>
                <a:cxn ang="0">
                  <a:pos x="46" y="35"/>
                </a:cxn>
                <a:cxn ang="0">
                  <a:pos x="46" y="28"/>
                </a:cxn>
                <a:cxn ang="0">
                  <a:pos x="42" y="18"/>
                </a:cxn>
                <a:cxn ang="0">
                  <a:pos x="40" y="18"/>
                </a:cxn>
                <a:cxn ang="0">
                  <a:pos x="9" y="0"/>
                </a:cxn>
                <a:cxn ang="0">
                  <a:pos x="0" y="37"/>
                </a:cxn>
                <a:cxn ang="0">
                  <a:pos x="20" y="44"/>
                </a:cxn>
                <a:cxn ang="0">
                  <a:pos x="11" y="61"/>
                </a:cxn>
                <a:cxn ang="0">
                  <a:pos x="6" y="85"/>
                </a:cxn>
                <a:cxn ang="0">
                  <a:pos x="6" y="105"/>
                </a:cxn>
                <a:cxn ang="0">
                  <a:pos x="17" y="109"/>
                </a:cxn>
                <a:cxn ang="0">
                  <a:pos x="26" y="106"/>
                </a:cxn>
                <a:cxn ang="0">
                  <a:pos x="40" y="87"/>
                </a:cxn>
                <a:cxn ang="0">
                  <a:pos x="50" y="87"/>
                </a:cxn>
                <a:cxn ang="0">
                  <a:pos x="59" y="91"/>
                </a:cxn>
                <a:cxn ang="0">
                  <a:pos x="59" y="81"/>
                </a:cxn>
                <a:cxn ang="0">
                  <a:pos x="59" y="65"/>
                </a:cxn>
                <a:cxn ang="0">
                  <a:pos x="63" y="62"/>
                </a:cxn>
                <a:cxn ang="0">
                  <a:pos x="46" y="35"/>
                </a:cxn>
              </a:cxnLst>
              <a:rect l="0" t="0" r="r" b="b"/>
              <a:pathLst>
                <a:path w="63" h="109">
                  <a:moveTo>
                    <a:pt x="46" y="35"/>
                  </a:moveTo>
                  <a:lnTo>
                    <a:pt x="46" y="28"/>
                  </a:lnTo>
                  <a:lnTo>
                    <a:pt x="42" y="18"/>
                  </a:lnTo>
                  <a:lnTo>
                    <a:pt x="40" y="18"/>
                  </a:lnTo>
                  <a:lnTo>
                    <a:pt x="9" y="0"/>
                  </a:lnTo>
                  <a:lnTo>
                    <a:pt x="0" y="37"/>
                  </a:lnTo>
                  <a:lnTo>
                    <a:pt x="20" y="44"/>
                  </a:lnTo>
                  <a:lnTo>
                    <a:pt x="11" y="61"/>
                  </a:lnTo>
                  <a:lnTo>
                    <a:pt x="6" y="85"/>
                  </a:lnTo>
                  <a:lnTo>
                    <a:pt x="6" y="105"/>
                  </a:lnTo>
                  <a:lnTo>
                    <a:pt x="17" y="109"/>
                  </a:lnTo>
                  <a:lnTo>
                    <a:pt x="26" y="106"/>
                  </a:lnTo>
                  <a:lnTo>
                    <a:pt x="40" y="87"/>
                  </a:lnTo>
                  <a:lnTo>
                    <a:pt x="50" y="87"/>
                  </a:lnTo>
                  <a:lnTo>
                    <a:pt x="59" y="91"/>
                  </a:lnTo>
                  <a:lnTo>
                    <a:pt x="59" y="81"/>
                  </a:lnTo>
                  <a:lnTo>
                    <a:pt x="59" y="65"/>
                  </a:lnTo>
                  <a:lnTo>
                    <a:pt x="63" y="62"/>
                  </a:lnTo>
                  <a:lnTo>
                    <a:pt x="46" y="3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91" name="Freeform 1453"/>
            <p:cNvSpPr>
              <a:spLocks/>
            </p:cNvSpPr>
            <p:nvPr/>
          </p:nvSpPr>
          <p:spPr bwMode="auto">
            <a:xfrm>
              <a:off x="686" y="-1861"/>
              <a:ext cx="63" cy="109"/>
            </a:xfrm>
            <a:custGeom>
              <a:avLst/>
              <a:gdLst/>
              <a:ahLst/>
              <a:cxnLst>
                <a:cxn ang="0">
                  <a:pos x="46" y="35"/>
                </a:cxn>
                <a:cxn ang="0">
                  <a:pos x="46" y="28"/>
                </a:cxn>
                <a:cxn ang="0">
                  <a:pos x="42" y="18"/>
                </a:cxn>
                <a:cxn ang="0">
                  <a:pos x="40" y="18"/>
                </a:cxn>
                <a:cxn ang="0">
                  <a:pos x="9" y="0"/>
                </a:cxn>
                <a:cxn ang="0">
                  <a:pos x="0" y="37"/>
                </a:cxn>
                <a:cxn ang="0">
                  <a:pos x="20" y="44"/>
                </a:cxn>
                <a:cxn ang="0">
                  <a:pos x="11" y="61"/>
                </a:cxn>
                <a:cxn ang="0">
                  <a:pos x="6" y="85"/>
                </a:cxn>
                <a:cxn ang="0">
                  <a:pos x="6" y="105"/>
                </a:cxn>
                <a:cxn ang="0">
                  <a:pos x="17" y="109"/>
                </a:cxn>
                <a:cxn ang="0">
                  <a:pos x="26" y="106"/>
                </a:cxn>
                <a:cxn ang="0">
                  <a:pos x="40" y="87"/>
                </a:cxn>
                <a:cxn ang="0">
                  <a:pos x="50" y="87"/>
                </a:cxn>
                <a:cxn ang="0">
                  <a:pos x="59" y="91"/>
                </a:cxn>
                <a:cxn ang="0">
                  <a:pos x="59" y="81"/>
                </a:cxn>
                <a:cxn ang="0">
                  <a:pos x="59" y="65"/>
                </a:cxn>
                <a:cxn ang="0">
                  <a:pos x="63" y="62"/>
                </a:cxn>
                <a:cxn ang="0">
                  <a:pos x="46" y="35"/>
                </a:cxn>
              </a:cxnLst>
              <a:rect l="0" t="0" r="r" b="b"/>
              <a:pathLst>
                <a:path w="63" h="109">
                  <a:moveTo>
                    <a:pt x="46" y="35"/>
                  </a:moveTo>
                  <a:lnTo>
                    <a:pt x="46" y="28"/>
                  </a:lnTo>
                  <a:lnTo>
                    <a:pt x="42" y="18"/>
                  </a:lnTo>
                  <a:lnTo>
                    <a:pt x="40" y="18"/>
                  </a:lnTo>
                  <a:lnTo>
                    <a:pt x="9" y="0"/>
                  </a:lnTo>
                  <a:lnTo>
                    <a:pt x="0" y="37"/>
                  </a:lnTo>
                  <a:lnTo>
                    <a:pt x="20" y="44"/>
                  </a:lnTo>
                  <a:lnTo>
                    <a:pt x="11" y="61"/>
                  </a:lnTo>
                  <a:lnTo>
                    <a:pt x="6" y="85"/>
                  </a:lnTo>
                  <a:lnTo>
                    <a:pt x="6" y="105"/>
                  </a:lnTo>
                  <a:lnTo>
                    <a:pt x="17" y="109"/>
                  </a:lnTo>
                  <a:lnTo>
                    <a:pt x="26" y="106"/>
                  </a:lnTo>
                  <a:lnTo>
                    <a:pt x="40" y="87"/>
                  </a:lnTo>
                  <a:lnTo>
                    <a:pt x="50" y="87"/>
                  </a:lnTo>
                  <a:lnTo>
                    <a:pt x="59" y="91"/>
                  </a:lnTo>
                  <a:lnTo>
                    <a:pt x="59" y="81"/>
                  </a:lnTo>
                  <a:lnTo>
                    <a:pt x="59" y="65"/>
                  </a:lnTo>
                  <a:lnTo>
                    <a:pt x="63" y="62"/>
                  </a:lnTo>
                  <a:lnTo>
                    <a:pt x="46" y="35"/>
                  </a:lnTo>
                  <a:close/>
                </a:path>
              </a:pathLst>
            </a:custGeom>
            <a:noFill/>
            <a:ln w="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692" name="Freeform 1455"/>
          <p:cNvSpPr>
            <a:spLocks/>
          </p:cNvSpPr>
          <p:nvPr/>
        </p:nvSpPr>
        <p:spPr bwMode="auto">
          <a:xfrm>
            <a:off x="6160232" y="1825387"/>
            <a:ext cx="128618" cy="273430"/>
          </a:xfrm>
          <a:custGeom>
            <a:avLst/>
            <a:gdLst/>
            <a:ahLst/>
            <a:cxnLst>
              <a:cxn ang="0">
                <a:pos x="247" y="443"/>
              </a:cxn>
              <a:cxn ang="0">
                <a:pos x="247" y="433"/>
              </a:cxn>
              <a:cxn ang="0">
                <a:pos x="247" y="419"/>
              </a:cxn>
              <a:cxn ang="0">
                <a:pos x="250" y="415"/>
              </a:cxn>
              <a:cxn ang="0">
                <a:pos x="232" y="389"/>
              </a:cxn>
              <a:cxn ang="0">
                <a:pos x="232" y="381"/>
              </a:cxn>
              <a:cxn ang="0">
                <a:pos x="227" y="371"/>
              </a:cxn>
              <a:cxn ang="0">
                <a:pos x="226" y="371"/>
              </a:cxn>
              <a:cxn ang="0">
                <a:pos x="193" y="351"/>
              </a:cxn>
              <a:cxn ang="0">
                <a:pos x="193" y="341"/>
              </a:cxn>
              <a:cxn ang="0">
                <a:pos x="193" y="331"/>
              </a:cxn>
              <a:cxn ang="0">
                <a:pos x="193" y="319"/>
              </a:cxn>
              <a:cxn ang="0">
                <a:pos x="83" y="0"/>
              </a:cxn>
              <a:cxn ang="0">
                <a:pos x="77" y="6"/>
              </a:cxn>
              <a:cxn ang="0">
                <a:pos x="67" y="6"/>
              </a:cxn>
              <a:cxn ang="0">
                <a:pos x="57" y="6"/>
              </a:cxn>
              <a:cxn ang="0">
                <a:pos x="48" y="20"/>
              </a:cxn>
              <a:cxn ang="0">
                <a:pos x="42" y="20"/>
              </a:cxn>
              <a:cxn ang="0">
                <a:pos x="37" y="22"/>
              </a:cxn>
              <a:cxn ang="0">
                <a:pos x="46" y="32"/>
              </a:cxn>
              <a:cxn ang="0">
                <a:pos x="42" y="68"/>
              </a:cxn>
              <a:cxn ang="0">
                <a:pos x="48" y="94"/>
              </a:cxn>
              <a:cxn ang="0">
                <a:pos x="48" y="105"/>
              </a:cxn>
              <a:cxn ang="0">
                <a:pos x="42" y="113"/>
              </a:cxn>
              <a:cxn ang="0">
                <a:pos x="46" y="126"/>
              </a:cxn>
              <a:cxn ang="0">
                <a:pos x="62" y="146"/>
              </a:cxn>
              <a:cxn ang="0">
                <a:pos x="46" y="192"/>
              </a:cxn>
              <a:cxn ang="0">
                <a:pos x="16" y="217"/>
              </a:cxn>
              <a:cxn ang="0">
                <a:pos x="6" y="227"/>
              </a:cxn>
              <a:cxn ang="0">
                <a:pos x="6" y="247"/>
              </a:cxn>
              <a:cxn ang="0">
                <a:pos x="16" y="264"/>
              </a:cxn>
              <a:cxn ang="0">
                <a:pos x="16" y="285"/>
              </a:cxn>
              <a:cxn ang="0">
                <a:pos x="6" y="312"/>
              </a:cxn>
              <a:cxn ang="0">
                <a:pos x="0" y="357"/>
              </a:cxn>
              <a:cxn ang="0">
                <a:pos x="0" y="381"/>
              </a:cxn>
              <a:cxn ang="0">
                <a:pos x="6" y="461"/>
              </a:cxn>
              <a:cxn ang="0">
                <a:pos x="14" y="477"/>
              </a:cxn>
              <a:cxn ang="0">
                <a:pos x="6" y="485"/>
              </a:cxn>
              <a:cxn ang="0">
                <a:pos x="6" y="501"/>
              </a:cxn>
              <a:cxn ang="0">
                <a:pos x="16" y="516"/>
              </a:cxn>
              <a:cxn ang="0">
                <a:pos x="21" y="527"/>
              </a:cxn>
              <a:cxn ang="0">
                <a:pos x="190" y="491"/>
              </a:cxn>
              <a:cxn ang="0">
                <a:pos x="190" y="481"/>
              </a:cxn>
              <a:cxn ang="0">
                <a:pos x="193" y="477"/>
              </a:cxn>
              <a:cxn ang="0">
                <a:pos x="196" y="481"/>
              </a:cxn>
              <a:cxn ang="0">
                <a:pos x="205" y="477"/>
              </a:cxn>
              <a:cxn ang="0">
                <a:pos x="196" y="465"/>
              </a:cxn>
              <a:cxn ang="0">
                <a:pos x="211" y="461"/>
              </a:cxn>
              <a:cxn ang="0">
                <a:pos x="226" y="439"/>
              </a:cxn>
              <a:cxn ang="0">
                <a:pos x="236" y="439"/>
              </a:cxn>
              <a:cxn ang="0">
                <a:pos x="247" y="443"/>
              </a:cxn>
            </a:cxnLst>
            <a:rect l="0" t="0" r="r" b="b"/>
            <a:pathLst>
              <a:path w="250" h="527">
                <a:moveTo>
                  <a:pt x="247" y="443"/>
                </a:moveTo>
                <a:lnTo>
                  <a:pt x="247" y="433"/>
                </a:lnTo>
                <a:lnTo>
                  <a:pt x="247" y="419"/>
                </a:lnTo>
                <a:lnTo>
                  <a:pt x="250" y="415"/>
                </a:lnTo>
                <a:lnTo>
                  <a:pt x="232" y="389"/>
                </a:lnTo>
                <a:lnTo>
                  <a:pt x="232" y="381"/>
                </a:lnTo>
                <a:lnTo>
                  <a:pt x="227" y="371"/>
                </a:lnTo>
                <a:lnTo>
                  <a:pt x="226" y="371"/>
                </a:lnTo>
                <a:lnTo>
                  <a:pt x="193" y="351"/>
                </a:lnTo>
                <a:lnTo>
                  <a:pt x="193" y="341"/>
                </a:lnTo>
                <a:lnTo>
                  <a:pt x="193" y="331"/>
                </a:lnTo>
                <a:lnTo>
                  <a:pt x="193" y="319"/>
                </a:lnTo>
                <a:lnTo>
                  <a:pt x="83" y="0"/>
                </a:lnTo>
                <a:lnTo>
                  <a:pt x="77" y="6"/>
                </a:lnTo>
                <a:lnTo>
                  <a:pt x="67" y="6"/>
                </a:lnTo>
                <a:lnTo>
                  <a:pt x="57" y="6"/>
                </a:lnTo>
                <a:lnTo>
                  <a:pt x="48" y="20"/>
                </a:lnTo>
                <a:lnTo>
                  <a:pt x="42" y="20"/>
                </a:lnTo>
                <a:lnTo>
                  <a:pt x="37" y="22"/>
                </a:lnTo>
                <a:lnTo>
                  <a:pt x="46" y="32"/>
                </a:lnTo>
                <a:lnTo>
                  <a:pt x="42" y="68"/>
                </a:lnTo>
                <a:lnTo>
                  <a:pt x="48" y="94"/>
                </a:lnTo>
                <a:lnTo>
                  <a:pt x="48" y="105"/>
                </a:lnTo>
                <a:lnTo>
                  <a:pt x="42" y="113"/>
                </a:lnTo>
                <a:lnTo>
                  <a:pt x="46" y="126"/>
                </a:lnTo>
                <a:lnTo>
                  <a:pt x="62" y="146"/>
                </a:lnTo>
                <a:lnTo>
                  <a:pt x="46" y="192"/>
                </a:lnTo>
                <a:lnTo>
                  <a:pt x="16" y="217"/>
                </a:lnTo>
                <a:lnTo>
                  <a:pt x="6" y="227"/>
                </a:lnTo>
                <a:lnTo>
                  <a:pt x="6" y="247"/>
                </a:lnTo>
                <a:lnTo>
                  <a:pt x="16" y="264"/>
                </a:lnTo>
                <a:lnTo>
                  <a:pt x="16" y="285"/>
                </a:lnTo>
                <a:lnTo>
                  <a:pt x="6" y="312"/>
                </a:lnTo>
                <a:lnTo>
                  <a:pt x="0" y="357"/>
                </a:lnTo>
                <a:lnTo>
                  <a:pt x="0" y="381"/>
                </a:lnTo>
                <a:lnTo>
                  <a:pt x="6" y="461"/>
                </a:lnTo>
                <a:lnTo>
                  <a:pt x="14" y="477"/>
                </a:lnTo>
                <a:lnTo>
                  <a:pt x="6" y="485"/>
                </a:lnTo>
                <a:lnTo>
                  <a:pt x="6" y="501"/>
                </a:lnTo>
                <a:lnTo>
                  <a:pt x="16" y="516"/>
                </a:lnTo>
                <a:lnTo>
                  <a:pt x="21" y="527"/>
                </a:lnTo>
                <a:lnTo>
                  <a:pt x="190" y="491"/>
                </a:lnTo>
                <a:lnTo>
                  <a:pt x="190" y="481"/>
                </a:lnTo>
                <a:lnTo>
                  <a:pt x="193" y="477"/>
                </a:lnTo>
                <a:lnTo>
                  <a:pt x="196" y="481"/>
                </a:lnTo>
                <a:lnTo>
                  <a:pt x="205" y="477"/>
                </a:lnTo>
                <a:lnTo>
                  <a:pt x="196" y="465"/>
                </a:lnTo>
                <a:lnTo>
                  <a:pt x="211" y="461"/>
                </a:lnTo>
                <a:lnTo>
                  <a:pt x="226" y="439"/>
                </a:lnTo>
                <a:lnTo>
                  <a:pt x="236" y="439"/>
                </a:lnTo>
                <a:lnTo>
                  <a:pt x="247" y="443"/>
                </a:lnTo>
                <a:close/>
              </a:path>
            </a:pathLst>
          </a:custGeom>
          <a:solidFill>
            <a:schemeClr val="bg1"/>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93" name="Freeform 1456"/>
          <p:cNvSpPr>
            <a:spLocks/>
          </p:cNvSpPr>
          <p:nvPr/>
        </p:nvSpPr>
        <p:spPr bwMode="auto">
          <a:xfrm>
            <a:off x="6160232" y="1825387"/>
            <a:ext cx="128618" cy="273430"/>
          </a:xfrm>
          <a:custGeom>
            <a:avLst/>
            <a:gdLst/>
            <a:ahLst/>
            <a:cxnLst>
              <a:cxn ang="0">
                <a:pos x="247" y="443"/>
              </a:cxn>
              <a:cxn ang="0">
                <a:pos x="247" y="433"/>
              </a:cxn>
              <a:cxn ang="0">
                <a:pos x="247" y="419"/>
              </a:cxn>
              <a:cxn ang="0">
                <a:pos x="250" y="415"/>
              </a:cxn>
              <a:cxn ang="0">
                <a:pos x="232" y="389"/>
              </a:cxn>
              <a:cxn ang="0">
                <a:pos x="232" y="381"/>
              </a:cxn>
              <a:cxn ang="0">
                <a:pos x="227" y="371"/>
              </a:cxn>
              <a:cxn ang="0">
                <a:pos x="226" y="371"/>
              </a:cxn>
              <a:cxn ang="0">
                <a:pos x="193" y="351"/>
              </a:cxn>
              <a:cxn ang="0">
                <a:pos x="193" y="341"/>
              </a:cxn>
              <a:cxn ang="0">
                <a:pos x="193" y="331"/>
              </a:cxn>
              <a:cxn ang="0">
                <a:pos x="193" y="319"/>
              </a:cxn>
              <a:cxn ang="0">
                <a:pos x="83" y="0"/>
              </a:cxn>
              <a:cxn ang="0">
                <a:pos x="77" y="6"/>
              </a:cxn>
              <a:cxn ang="0">
                <a:pos x="67" y="6"/>
              </a:cxn>
              <a:cxn ang="0">
                <a:pos x="57" y="6"/>
              </a:cxn>
              <a:cxn ang="0">
                <a:pos x="48" y="20"/>
              </a:cxn>
              <a:cxn ang="0">
                <a:pos x="42" y="20"/>
              </a:cxn>
              <a:cxn ang="0">
                <a:pos x="37" y="22"/>
              </a:cxn>
              <a:cxn ang="0">
                <a:pos x="46" y="32"/>
              </a:cxn>
              <a:cxn ang="0">
                <a:pos x="42" y="68"/>
              </a:cxn>
              <a:cxn ang="0">
                <a:pos x="48" y="94"/>
              </a:cxn>
              <a:cxn ang="0">
                <a:pos x="48" y="105"/>
              </a:cxn>
              <a:cxn ang="0">
                <a:pos x="42" y="113"/>
              </a:cxn>
              <a:cxn ang="0">
                <a:pos x="46" y="126"/>
              </a:cxn>
              <a:cxn ang="0">
                <a:pos x="62" y="146"/>
              </a:cxn>
              <a:cxn ang="0">
                <a:pos x="46" y="192"/>
              </a:cxn>
              <a:cxn ang="0">
                <a:pos x="16" y="217"/>
              </a:cxn>
              <a:cxn ang="0">
                <a:pos x="6" y="227"/>
              </a:cxn>
              <a:cxn ang="0">
                <a:pos x="6" y="247"/>
              </a:cxn>
              <a:cxn ang="0">
                <a:pos x="16" y="264"/>
              </a:cxn>
              <a:cxn ang="0">
                <a:pos x="16" y="285"/>
              </a:cxn>
              <a:cxn ang="0">
                <a:pos x="6" y="312"/>
              </a:cxn>
              <a:cxn ang="0">
                <a:pos x="0" y="357"/>
              </a:cxn>
              <a:cxn ang="0">
                <a:pos x="0" y="381"/>
              </a:cxn>
              <a:cxn ang="0">
                <a:pos x="6" y="461"/>
              </a:cxn>
              <a:cxn ang="0">
                <a:pos x="14" y="477"/>
              </a:cxn>
              <a:cxn ang="0">
                <a:pos x="6" y="485"/>
              </a:cxn>
              <a:cxn ang="0">
                <a:pos x="6" y="501"/>
              </a:cxn>
              <a:cxn ang="0">
                <a:pos x="16" y="516"/>
              </a:cxn>
              <a:cxn ang="0">
                <a:pos x="21" y="527"/>
              </a:cxn>
              <a:cxn ang="0">
                <a:pos x="190" y="491"/>
              </a:cxn>
              <a:cxn ang="0">
                <a:pos x="190" y="481"/>
              </a:cxn>
              <a:cxn ang="0">
                <a:pos x="193" y="477"/>
              </a:cxn>
              <a:cxn ang="0">
                <a:pos x="196" y="481"/>
              </a:cxn>
              <a:cxn ang="0">
                <a:pos x="205" y="477"/>
              </a:cxn>
              <a:cxn ang="0">
                <a:pos x="196" y="465"/>
              </a:cxn>
              <a:cxn ang="0">
                <a:pos x="211" y="461"/>
              </a:cxn>
              <a:cxn ang="0">
                <a:pos x="226" y="439"/>
              </a:cxn>
              <a:cxn ang="0">
                <a:pos x="236" y="439"/>
              </a:cxn>
              <a:cxn ang="0">
                <a:pos x="247" y="443"/>
              </a:cxn>
            </a:cxnLst>
            <a:rect l="0" t="0" r="r" b="b"/>
            <a:pathLst>
              <a:path w="250" h="527">
                <a:moveTo>
                  <a:pt x="247" y="443"/>
                </a:moveTo>
                <a:lnTo>
                  <a:pt x="247" y="433"/>
                </a:lnTo>
                <a:lnTo>
                  <a:pt x="247" y="419"/>
                </a:lnTo>
                <a:lnTo>
                  <a:pt x="250" y="415"/>
                </a:lnTo>
                <a:lnTo>
                  <a:pt x="232" y="389"/>
                </a:lnTo>
                <a:lnTo>
                  <a:pt x="232" y="381"/>
                </a:lnTo>
                <a:lnTo>
                  <a:pt x="227" y="371"/>
                </a:lnTo>
                <a:lnTo>
                  <a:pt x="226" y="371"/>
                </a:lnTo>
                <a:lnTo>
                  <a:pt x="193" y="351"/>
                </a:lnTo>
                <a:lnTo>
                  <a:pt x="193" y="341"/>
                </a:lnTo>
                <a:lnTo>
                  <a:pt x="193" y="331"/>
                </a:lnTo>
                <a:lnTo>
                  <a:pt x="193" y="319"/>
                </a:lnTo>
                <a:lnTo>
                  <a:pt x="83" y="0"/>
                </a:lnTo>
                <a:lnTo>
                  <a:pt x="77" y="6"/>
                </a:lnTo>
                <a:lnTo>
                  <a:pt x="67" y="6"/>
                </a:lnTo>
                <a:lnTo>
                  <a:pt x="57" y="6"/>
                </a:lnTo>
                <a:lnTo>
                  <a:pt x="48" y="20"/>
                </a:lnTo>
                <a:lnTo>
                  <a:pt x="42" y="20"/>
                </a:lnTo>
                <a:lnTo>
                  <a:pt x="37" y="22"/>
                </a:lnTo>
                <a:lnTo>
                  <a:pt x="46" y="32"/>
                </a:lnTo>
                <a:lnTo>
                  <a:pt x="42" y="68"/>
                </a:lnTo>
                <a:lnTo>
                  <a:pt x="48" y="94"/>
                </a:lnTo>
                <a:lnTo>
                  <a:pt x="48" y="105"/>
                </a:lnTo>
                <a:lnTo>
                  <a:pt x="42" y="113"/>
                </a:lnTo>
                <a:lnTo>
                  <a:pt x="46" y="126"/>
                </a:lnTo>
                <a:lnTo>
                  <a:pt x="62" y="146"/>
                </a:lnTo>
                <a:lnTo>
                  <a:pt x="46" y="192"/>
                </a:lnTo>
                <a:lnTo>
                  <a:pt x="16" y="217"/>
                </a:lnTo>
                <a:lnTo>
                  <a:pt x="6" y="227"/>
                </a:lnTo>
                <a:lnTo>
                  <a:pt x="6" y="247"/>
                </a:lnTo>
                <a:lnTo>
                  <a:pt x="16" y="264"/>
                </a:lnTo>
                <a:lnTo>
                  <a:pt x="16" y="285"/>
                </a:lnTo>
                <a:lnTo>
                  <a:pt x="6" y="312"/>
                </a:lnTo>
                <a:lnTo>
                  <a:pt x="0" y="357"/>
                </a:lnTo>
                <a:lnTo>
                  <a:pt x="0" y="381"/>
                </a:lnTo>
                <a:lnTo>
                  <a:pt x="6" y="461"/>
                </a:lnTo>
                <a:lnTo>
                  <a:pt x="14" y="477"/>
                </a:lnTo>
                <a:lnTo>
                  <a:pt x="6" y="485"/>
                </a:lnTo>
                <a:lnTo>
                  <a:pt x="6" y="501"/>
                </a:lnTo>
                <a:lnTo>
                  <a:pt x="16" y="516"/>
                </a:lnTo>
                <a:lnTo>
                  <a:pt x="21" y="527"/>
                </a:lnTo>
                <a:lnTo>
                  <a:pt x="190" y="491"/>
                </a:lnTo>
                <a:lnTo>
                  <a:pt x="190" y="481"/>
                </a:lnTo>
                <a:lnTo>
                  <a:pt x="193" y="477"/>
                </a:lnTo>
                <a:lnTo>
                  <a:pt x="196" y="481"/>
                </a:lnTo>
                <a:lnTo>
                  <a:pt x="205" y="477"/>
                </a:lnTo>
                <a:lnTo>
                  <a:pt x="196" y="465"/>
                </a:lnTo>
                <a:lnTo>
                  <a:pt x="211" y="461"/>
                </a:lnTo>
                <a:lnTo>
                  <a:pt x="226" y="439"/>
                </a:lnTo>
                <a:lnTo>
                  <a:pt x="236" y="439"/>
                </a:lnTo>
                <a:lnTo>
                  <a:pt x="247" y="443"/>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694" name="Group 1477"/>
          <p:cNvGrpSpPr>
            <a:grpSpLocks/>
          </p:cNvGrpSpPr>
          <p:nvPr/>
        </p:nvGrpSpPr>
        <p:grpSpPr bwMode="auto">
          <a:xfrm>
            <a:off x="6203962" y="1574786"/>
            <a:ext cx="292736" cy="460732"/>
            <a:chOff x="593" y="-2691"/>
            <a:chExt cx="569" cy="888"/>
          </a:xfrm>
        </p:grpSpPr>
        <p:sp>
          <p:nvSpPr>
            <p:cNvPr id="695" name="Freeform 1457"/>
            <p:cNvSpPr>
              <a:spLocks/>
            </p:cNvSpPr>
            <p:nvPr/>
          </p:nvSpPr>
          <p:spPr bwMode="auto">
            <a:xfrm>
              <a:off x="939" y="-2088"/>
              <a:ext cx="41" cy="40"/>
            </a:xfrm>
            <a:custGeom>
              <a:avLst/>
              <a:gdLst/>
              <a:ahLst/>
              <a:cxnLst>
                <a:cxn ang="0">
                  <a:pos x="0" y="13"/>
                </a:cxn>
                <a:cxn ang="0">
                  <a:pos x="21" y="0"/>
                </a:cxn>
                <a:cxn ang="0">
                  <a:pos x="41" y="0"/>
                </a:cxn>
                <a:cxn ang="0">
                  <a:pos x="41" y="27"/>
                </a:cxn>
                <a:cxn ang="0">
                  <a:pos x="24" y="40"/>
                </a:cxn>
                <a:cxn ang="0">
                  <a:pos x="0" y="13"/>
                </a:cxn>
              </a:cxnLst>
              <a:rect l="0" t="0" r="r" b="b"/>
              <a:pathLst>
                <a:path w="41" h="40">
                  <a:moveTo>
                    <a:pt x="0" y="13"/>
                  </a:moveTo>
                  <a:lnTo>
                    <a:pt x="21" y="0"/>
                  </a:lnTo>
                  <a:lnTo>
                    <a:pt x="41" y="0"/>
                  </a:lnTo>
                  <a:lnTo>
                    <a:pt x="41" y="27"/>
                  </a:lnTo>
                  <a:lnTo>
                    <a:pt x="24" y="40"/>
                  </a:lnTo>
                  <a:lnTo>
                    <a:pt x="0" y="13"/>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96" name="Freeform 1458"/>
            <p:cNvSpPr>
              <a:spLocks/>
            </p:cNvSpPr>
            <p:nvPr/>
          </p:nvSpPr>
          <p:spPr bwMode="auto">
            <a:xfrm>
              <a:off x="939" y="-2088"/>
              <a:ext cx="41" cy="40"/>
            </a:xfrm>
            <a:custGeom>
              <a:avLst/>
              <a:gdLst/>
              <a:ahLst/>
              <a:cxnLst>
                <a:cxn ang="0">
                  <a:pos x="0" y="13"/>
                </a:cxn>
                <a:cxn ang="0">
                  <a:pos x="21" y="0"/>
                </a:cxn>
                <a:cxn ang="0">
                  <a:pos x="41" y="0"/>
                </a:cxn>
                <a:cxn ang="0">
                  <a:pos x="41" y="27"/>
                </a:cxn>
                <a:cxn ang="0">
                  <a:pos x="24" y="40"/>
                </a:cxn>
                <a:cxn ang="0">
                  <a:pos x="0" y="13"/>
                </a:cxn>
              </a:cxnLst>
              <a:rect l="0" t="0" r="r" b="b"/>
              <a:pathLst>
                <a:path w="41" h="40">
                  <a:moveTo>
                    <a:pt x="0" y="13"/>
                  </a:moveTo>
                  <a:lnTo>
                    <a:pt x="21" y="0"/>
                  </a:lnTo>
                  <a:lnTo>
                    <a:pt x="41" y="0"/>
                  </a:lnTo>
                  <a:lnTo>
                    <a:pt x="41" y="27"/>
                  </a:lnTo>
                  <a:lnTo>
                    <a:pt x="24" y="40"/>
                  </a:lnTo>
                  <a:lnTo>
                    <a:pt x="0" y="13"/>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97" name="Freeform 1459"/>
            <p:cNvSpPr>
              <a:spLocks/>
            </p:cNvSpPr>
            <p:nvPr/>
          </p:nvSpPr>
          <p:spPr bwMode="auto">
            <a:xfrm>
              <a:off x="996" y="-2167"/>
              <a:ext cx="41" cy="56"/>
            </a:xfrm>
            <a:custGeom>
              <a:avLst/>
              <a:gdLst/>
              <a:ahLst/>
              <a:cxnLst>
                <a:cxn ang="0">
                  <a:pos x="0" y="20"/>
                </a:cxn>
                <a:cxn ang="0">
                  <a:pos x="0" y="42"/>
                </a:cxn>
                <a:cxn ang="0">
                  <a:pos x="19" y="56"/>
                </a:cxn>
                <a:cxn ang="0">
                  <a:pos x="41" y="20"/>
                </a:cxn>
                <a:cxn ang="0">
                  <a:pos x="18" y="0"/>
                </a:cxn>
                <a:cxn ang="0">
                  <a:pos x="0" y="20"/>
                </a:cxn>
              </a:cxnLst>
              <a:rect l="0" t="0" r="r" b="b"/>
              <a:pathLst>
                <a:path w="41" h="56">
                  <a:moveTo>
                    <a:pt x="0" y="20"/>
                  </a:moveTo>
                  <a:lnTo>
                    <a:pt x="0" y="42"/>
                  </a:lnTo>
                  <a:lnTo>
                    <a:pt x="19" y="56"/>
                  </a:lnTo>
                  <a:lnTo>
                    <a:pt x="41" y="20"/>
                  </a:lnTo>
                  <a:lnTo>
                    <a:pt x="18" y="0"/>
                  </a:lnTo>
                  <a:lnTo>
                    <a:pt x="0" y="2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98" name="Freeform 1460"/>
            <p:cNvSpPr>
              <a:spLocks/>
            </p:cNvSpPr>
            <p:nvPr/>
          </p:nvSpPr>
          <p:spPr bwMode="auto">
            <a:xfrm>
              <a:off x="996" y="-2167"/>
              <a:ext cx="41" cy="56"/>
            </a:xfrm>
            <a:custGeom>
              <a:avLst/>
              <a:gdLst/>
              <a:ahLst/>
              <a:cxnLst>
                <a:cxn ang="0">
                  <a:pos x="0" y="20"/>
                </a:cxn>
                <a:cxn ang="0">
                  <a:pos x="0" y="42"/>
                </a:cxn>
                <a:cxn ang="0">
                  <a:pos x="19" y="56"/>
                </a:cxn>
                <a:cxn ang="0">
                  <a:pos x="41" y="20"/>
                </a:cxn>
                <a:cxn ang="0">
                  <a:pos x="18" y="0"/>
                </a:cxn>
                <a:cxn ang="0">
                  <a:pos x="0" y="20"/>
                </a:cxn>
              </a:cxnLst>
              <a:rect l="0" t="0" r="r" b="b"/>
              <a:pathLst>
                <a:path w="41" h="56">
                  <a:moveTo>
                    <a:pt x="0" y="20"/>
                  </a:moveTo>
                  <a:lnTo>
                    <a:pt x="0" y="42"/>
                  </a:lnTo>
                  <a:lnTo>
                    <a:pt x="19" y="56"/>
                  </a:lnTo>
                  <a:lnTo>
                    <a:pt x="41" y="20"/>
                  </a:lnTo>
                  <a:lnTo>
                    <a:pt x="18" y="0"/>
                  </a:lnTo>
                  <a:lnTo>
                    <a:pt x="0" y="2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699" name="Freeform 1461"/>
            <p:cNvSpPr>
              <a:spLocks/>
            </p:cNvSpPr>
            <p:nvPr/>
          </p:nvSpPr>
          <p:spPr bwMode="auto">
            <a:xfrm>
              <a:off x="971" y="-2114"/>
              <a:ext cx="41" cy="42"/>
            </a:xfrm>
            <a:custGeom>
              <a:avLst/>
              <a:gdLst/>
              <a:ahLst/>
              <a:cxnLst>
                <a:cxn ang="0">
                  <a:pos x="41" y="42"/>
                </a:cxn>
                <a:cxn ang="0">
                  <a:pos x="31" y="3"/>
                </a:cxn>
                <a:cxn ang="0">
                  <a:pos x="0" y="0"/>
                </a:cxn>
                <a:cxn ang="0">
                  <a:pos x="0" y="27"/>
                </a:cxn>
                <a:cxn ang="0">
                  <a:pos x="41" y="42"/>
                </a:cxn>
              </a:cxnLst>
              <a:rect l="0" t="0" r="r" b="b"/>
              <a:pathLst>
                <a:path w="41" h="42">
                  <a:moveTo>
                    <a:pt x="41" y="42"/>
                  </a:moveTo>
                  <a:lnTo>
                    <a:pt x="31" y="3"/>
                  </a:lnTo>
                  <a:lnTo>
                    <a:pt x="0" y="0"/>
                  </a:lnTo>
                  <a:lnTo>
                    <a:pt x="0" y="27"/>
                  </a:lnTo>
                  <a:lnTo>
                    <a:pt x="41" y="4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00" name="Freeform 1462"/>
            <p:cNvSpPr>
              <a:spLocks/>
            </p:cNvSpPr>
            <p:nvPr/>
          </p:nvSpPr>
          <p:spPr bwMode="auto">
            <a:xfrm>
              <a:off x="971" y="-2114"/>
              <a:ext cx="41" cy="42"/>
            </a:xfrm>
            <a:custGeom>
              <a:avLst/>
              <a:gdLst/>
              <a:ahLst/>
              <a:cxnLst>
                <a:cxn ang="0">
                  <a:pos x="41" y="42"/>
                </a:cxn>
                <a:cxn ang="0">
                  <a:pos x="31" y="3"/>
                </a:cxn>
                <a:cxn ang="0">
                  <a:pos x="0" y="0"/>
                </a:cxn>
                <a:cxn ang="0">
                  <a:pos x="0" y="27"/>
                </a:cxn>
                <a:cxn ang="0">
                  <a:pos x="41" y="42"/>
                </a:cxn>
              </a:cxnLst>
              <a:rect l="0" t="0" r="r" b="b"/>
              <a:pathLst>
                <a:path w="41" h="42">
                  <a:moveTo>
                    <a:pt x="41" y="42"/>
                  </a:moveTo>
                  <a:lnTo>
                    <a:pt x="31" y="3"/>
                  </a:lnTo>
                  <a:lnTo>
                    <a:pt x="0" y="0"/>
                  </a:lnTo>
                  <a:lnTo>
                    <a:pt x="0" y="27"/>
                  </a:lnTo>
                  <a:lnTo>
                    <a:pt x="41" y="4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01" name="Freeform 1463"/>
            <p:cNvSpPr>
              <a:spLocks/>
            </p:cNvSpPr>
            <p:nvPr/>
          </p:nvSpPr>
          <p:spPr bwMode="auto">
            <a:xfrm>
              <a:off x="593" y="-2301"/>
              <a:ext cx="209" cy="354"/>
            </a:xfrm>
            <a:custGeom>
              <a:avLst/>
              <a:gdLst/>
              <a:ahLst/>
              <a:cxnLst>
                <a:cxn ang="0">
                  <a:pos x="112" y="312"/>
                </a:cxn>
                <a:cxn ang="0">
                  <a:pos x="102" y="302"/>
                </a:cxn>
                <a:cxn ang="0">
                  <a:pos x="124" y="282"/>
                </a:cxn>
                <a:cxn ang="0">
                  <a:pos x="124" y="302"/>
                </a:cxn>
                <a:cxn ang="0">
                  <a:pos x="144" y="302"/>
                </a:cxn>
                <a:cxn ang="0">
                  <a:pos x="197" y="302"/>
                </a:cxn>
                <a:cxn ang="0">
                  <a:pos x="209" y="290"/>
                </a:cxn>
                <a:cxn ang="0">
                  <a:pos x="209" y="263"/>
                </a:cxn>
                <a:cxn ang="0">
                  <a:pos x="178" y="204"/>
                </a:cxn>
                <a:cxn ang="0">
                  <a:pos x="178" y="188"/>
                </a:cxn>
                <a:cxn ang="0">
                  <a:pos x="193" y="173"/>
                </a:cxn>
                <a:cxn ang="0">
                  <a:pos x="175" y="154"/>
                </a:cxn>
                <a:cxn ang="0">
                  <a:pos x="165" y="126"/>
                </a:cxn>
                <a:cxn ang="0">
                  <a:pos x="142" y="126"/>
                </a:cxn>
                <a:cxn ang="0">
                  <a:pos x="156" y="110"/>
                </a:cxn>
                <a:cxn ang="0">
                  <a:pos x="127" y="80"/>
                </a:cxn>
                <a:cxn ang="0">
                  <a:pos x="111" y="95"/>
                </a:cxn>
                <a:cxn ang="0">
                  <a:pos x="111" y="85"/>
                </a:cxn>
                <a:cxn ang="0">
                  <a:pos x="101" y="95"/>
                </a:cxn>
                <a:cxn ang="0">
                  <a:pos x="55" y="0"/>
                </a:cxn>
                <a:cxn ang="0">
                  <a:pos x="45" y="14"/>
                </a:cxn>
                <a:cxn ang="0">
                  <a:pos x="41" y="27"/>
                </a:cxn>
                <a:cxn ang="0">
                  <a:pos x="46" y="51"/>
                </a:cxn>
                <a:cxn ang="0">
                  <a:pos x="33" y="51"/>
                </a:cxn>
                <a:cxn ang="0">
                  <a:pos x="36" y="67"/>
                </a:cxn>
                <a:cxn ang="0">
                  <a:pos x="26" y="77"/>
                </a:cxn>
                <a:cxn ang="0">
                  <a:pos x="23" y="75"/>
                </a:cxn>
                <a:cxn ang="0">
                  <a:pos x="13" y="71"/>
                </a:cxn>
                <a:cxn ang="0">
                  <a:pos x="0" y="85"/>
                </a:cxn>
                <a:cxn ang="0">
                  <a:pos x="92" y="354"/>
                </a:cxn>
                <a:cxn ang="0">
                  <a:pos x="112" y="347"/>
                </a:cxn>
                <a:cxn ang="0">
                  <a:pos x="112" y="312"/>
                </a:cxn>
              </a:cxnLst>
              <a:rect l="0" t="0" r="r" b="b"/>
              <a:pathLst>
                <a:path w="209" h="354">
                  <a:moveTo>
                    <a:pt x="112" y="312"/>
                  </a:moveTo>
                  <a:lnTo>
                    <a:pt x="102" y="302"/>
                  </a:lnTo>
                  <a:lnTo>
                    <a:pt x="124" y="282"/>
                  </a:lnTo>
                  <a:lnTo>
                    <a:pt x="124" y="302"/>
                  </a:lnTo>
                  <a:lnTo>
                    <a:pt x="144" y="302"/>
                  </a:lnTo>
                  <a:lnTo>
                    <a:pt x="197" y="302"/>
                  </a:lnTo>
                  <a:lnTo>
                    <a:pt x="209" y="290"/>
                  </a:lnTo>
                  <a:lnTo>
                    <a:pt x="209" y="263"/>
                  </a:lnTo>
                  <a:lnTo>
                    <a:pt x="178" y="204"/>
                  </a:lnTo>
                  <a:lnTo>
                    <a:pt x="178" y="188"/>
                  </a:lnTo>
                  <a:lnTo>
                    <a:pt x="193" y="173"/>
                  </a:lnTo>
                  <a:lnTo>
                    <a:pt x="175" y="154"/>
                  </a:lnTo>
                  <a:lnTo>
                    <a:pt x="165" y="126"/>
                  </a:lnTo>
                  <a:lnTo>
                    <a:pt x="142" y="126"/>
                  </a:lnTo>
                  <a:lnTo>
                    <a:pt x="156" y="110"/>
                  </a:lnTo>
                  <a:lnTo>
                    <a:pt x="127" y="80"/>
                  </a:lnTo>
                  <a:lnTo>
                    <a:pt x="111" y="95"/>
                  </a:lnTo>
                  <a:lnTo>
                    <a:pt x="111" y="85"/>
                  </a:lnTo>
                  <a:lnTo>
                    <a:pt x="101" y="95"/>
                  </a:lnTo>
                  <a:lnTo>
                    <a:pt x="55" y="0"/>
                  </a:lnTo>
                  <a:lnTo>
                    <a:pt x="45" y="14"/>
                  </a:lnTo>
                  <a:lnTo>
                    <a:pt x="41" y="27"/>
                  </a:lnTo>
                  <a:lnTo>
                    <a:pt x="46" y="51"/>
                  </a:lnTo>
                  <a:lnTo>
                    <a:pt x="33" y="51"/>
                  </a:lnTo>
                  <a:lnTo>
                    <a:pt x="36" y="67"/>
                  </a:lnTo>
                  <a:lnTo>
                    <a:pt x="26" y="77"/>
                  </a:lnTo>
                  <a:lnTo>
                    <a:pt x="23" y="75"/>
                  </a:lnTo>
                  <a:lnTo>
                    <a:pt x="13" y="71"/>
                  </a:lnTo>
                  <a:lnTo>
                    <a:pt x="0" y="85"/>
                  </a:lnTo>
                  <a:lnTo>
                    <a:pt x="92" y="354"/>
                  </a:lnTo>
                  <a:lnTo>
                    <a:pt x="112" y="347"/>
                  </a:lnTo>
                  <a:lnTo>
                    <a:pt x="112" y="312"/>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02" name="Freeform 1464"/>
            <p:cNvSpPr>
              <a:spLocks/>
            </p:cNvSpPr>
            <p:nvPr/>
          </p:nvSpPr>
          <p:spPr bwMode="auto">
            <a:xfrm>
              <a:off x="593" y="-2301"/>
              <a:ext cx="209" cy="354"/>
            </a:xfrm>
            <a:custGeom>
              <a:avLst/>
              <a:gdLst/>
              <a:ahLst/>
              <a:cxnLst>
                <a:cxn ang="0">
                  <a:pos x="112" y="312"/>
                </a:cxn>
                <a:cxn ang="0">
                  <a:pos x="102" y="302"/>
                </a:cxn>
                <a:cxn ang="0">
                  <a:pos x="124" y="282"/>
                </a:cxn>
                <a:cxn ang="0">
                  <a:pos x="124" y="302"/>
                </a:cxn>
                <a:cxn ang="0">
                  <a:pos x="144" y="302"/>
                </a:cxn>
                <a:cxn ang="0">
                  <a:pos x="197" y="302"/>
                </a:cxn>
                <a:cxn ang="0">
                  <a:pos x="209" y="290"/>
                </a:cxn>
                <a:cxn ang="0">
                  <a:pos x="209" y="263"/>
                </a:cxn>
                <a:cxn ang="0">
                  <a:pos x="178" y="204"/>
                </a:cxn>
                <a:cxn ang="0">
                  <a:pos x="178" y="188"/>
                </a:cxn>
                <a:cxn ang="0">
                  <a:pos x="193" y="173"/>
                </a:cxn>
                <a:cxn ang="0">
                  <a:pos x="175" y="154"/>
                </a:cxn>
                <a:cxn ang="0">
                  <a:pos x="165" y="126"/>
                </a:cxn>
                <a:cxn ang="0">
                  <a:pos x="142" y="126"/>
                </a:cxn>
                <a:cxn ang="0">
                  <a:pos x="156" y="110"/>
                </a:cxn>
                <a:cxn ang="0">
                  <a:pos x="127" y="80"/>
                </a:cxn>
                <a:cxn ang="0">
                  <a:pos x="111" y="95"/>
                </a:cxn>
                <a:cxn ang="0">
                  <a:pos x="111" y="85"/>
                </a:cxn>
                <a:cxn ang="0">
                  <a:pos x="101" y="95"/>
                </a:cxn>
                <a:cxn ang="0">
                  <a:pos x="55" y="0"/>
                </a:cxn>
                <a:cxn ang="0">
                  <a:pos x="45" y="14"/>
                </a:cxn>
                <a:cxn ang="0">
                  <a:pos x="41" y="27"/>
                </a:cxn>
                <a:cxn ang="0">
                  <a:pos x="46" y="51"/>
                </a:cxn>
                <a:cxn ang="0">
                  <a:pos x="33" y="51"/>
                </a:cxn>
                <a:cxn ang="0">
                  <a:pos x="36" y="67"/>
                </a:cxn>
                <a:cxn ang="0">
                  <a:pos x="26" y="77"/>
                </a:cxn>
                <a:cxn ang="0">
                  <a:pos x="23" y="75"/>
                </a:cxn>
                <a:cxn ang="0">
                  <a:pos x="13" y="71"/>
                </a:cxn>
                <a:cxn ang="0">
                  <a:pos x="0" y="85"/>
                </a:cxn>
                <a:cxn ang="0">
                  <a:pos x="92" y="354"/>
                </a:cxn>
                <a:cxn ang="0">
                  <a:pos x="112" y="347"/>
                </a:cxn>
                <a:cxn ang="0">
                  <a:pos x="112" y="312"/>
                </a:cxn>
              </a:cxnLst>
              <a:rect l="0" t="0" r="r" b="b"/>
              <a:pathLst>
                <a:path w="209" h="354">
                  <a:moveTo>
                    <a:pt x="112" y="312"/>
                  </a:moveTo>
                  <a:lnTo>
                    <a:pt x="102" y="302"/>
                  </a:lnTo>
                  <a:lnTo>
                    <a:pt x="124" y="282"/>
                  </a:lnTo>
                  <a:lnTo>
                    <a:pt x="124" y="302"/>
                  </a:lnTo>
                  <a:lnTo>
                    <a:pt x="144" y="302"/>
                  </a:lnTo>
                  <a:lnTo>
                    <a:pt x="197" y="302"/>
                  </a:lnTo>
                  <a:lnTo>
                    <a:pt x="209" y="290"/>
                  </a:lnTo>
                  <a:lnTo>
                    <a:pt x="209" y="263"/>
                  </a:lnTo>
                  <a:lnTo>
                    <a:pt x="178" y="204"/>
                  </a:lnTo>
                  <a:lnTo>
                    <a:pt x="178" y="188"/>
                  </a:lnTo>
                  <a:lnTo>
                    <a:pt x="193" y="173"/>
                  </a:lnTo>
                  <a:lnTo>
                    <a:pt x="175" y="154"/>
                  </a:lnTo>
                  <a:lnTo>
                    <a:pt x="165" y="126"/>
                  </a:lnTo>
                  <a:lnTo>
                    <a:pt x="142" y="126"/>
                  </a:lnTo>
                  <a:lnTo>
                    <a:pt x="156" y="110"/>
                  </a:lnTo>
                  <a:lnTo>
                    <a:pt x="127" y="80"/>
                  </a:lnTo>
                  <a:lnTo>
                    <a:pt x="111" y="95"/>
                  </a:lnTo>
                  <a:lnTo>
                    <a:pt x="111" y="85"/>
                  </a:lnTo>
                  <a:lnTo>
                    <a:pt x="101" y="95"/>
                  </a:lnTo>
                  <a:lnTo>
                    <a:pt x="55" y="0"/>
                  </a:lnTo>
                  <a:lnTo>
                    <a:pt x="45" y="14"/>
                  </a:lnTo>
                  <a:lnTo>
                    <a:pt x="41" y="27"/>
                  </a:lnTo>
                  <a:lnTo>
                    <a:pt x="46" y="51"/>
                  </a:lnTo>
                  <a:lnTo>
                    <a:pt x="33" y="51"/>
                  </a:lnTo>
                  <a:lnTo>
                    <a:pt x="36" y="67"/>
                  </a:lnTo>
                  <a:lnTo>
                    <a:pt x="26" y="77"/>
                  </a:lnTo>
                  <a:lnTo>
                    <a:pt x="23" y="75"/>
                  </a:lnTo>
                  <a:lnTo>
                    <a:pt x="13" y="71"/>
                  </a:lnTo>
                  <a:lnTo>
                    <a:pt x="0" y="85"/>
                  </a:lnTo>
                  <a:lnTo>
                    <a:pt x="92" y="354"/>
                  </a:lnTo>
                  <a:lnTo>
                    <a:pt x="112" y="347"/>
                  </a:lnTo>
                  <a:lnTo>
                    <a:pt x="112" y="312"/>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03" name="Freeform 1465"/>
            <p:cNvSpPr>
              <a:spLocks/>
            </p:cNvSpPr>
            <p:nvPr/>
          </p:nvSpPr>
          <p:spPr bwMode="auto">
            <a:xfrm>
              <a:off x="651" y="-2479"/>
              <a:ext cx="212" cy="441"/>
            </a:xfrm>
            <a:custGeom>
              <a:avLst/>
              <a:gdLst/>
              <a:ahLst/>
              <a:cxnLst>
                <a:cxn ang="0">
                  <a:pos x="179" y="435"/>
                </a:cxn>
                <a:cxn ang="0">
                  <a:pos x="179" y="395"/>
                </a:cxn>
                <a:cxn ang="0">
                  <a:pos x="202" y="384"/>
                </a:cxn>
                <a:cxn ang="0">
                  <a:pos x="202" y="339"/>
                </a:cxn>
                <a:cxn ang="0">
                  <a:pos x="186" y="324"/>
                </a:cxn>
                <a:cxn ang="0">
                  <a:pos x="203" y="305"/>
                </a:cxn>
                <a:cxn ang="0">
                  <a:pos x="212" y="301"/>
                </a:cxn>
                <a:cxn ang="0">
                  <a:pos x="189" y="248"/>
                </a:cxn>
                <a:cxn ang="0">
                  <a:pos x="173" y="248"/>
                </a:cxn>
                <a:cxn ang="0">
                  <a:pos x="152" y="268"/>
                </a:cxn>
                <a:cxn ang="0">
                  <a:pos x="110" y="169"/>
                </a:cxn>
                <a:cxn ang="0">
                  <a:pos x="110" y="153"/>
                </a:cxn>
                <a:cxn ang="0">
                  <a:pos x="94" y="138"/>
                </a:cxn>
                <a:cxn ang="0">
                  <a:pos x="98" y="138"/>
                </a:cxn>
                <a:cxn ang="0">
                  <a:pos x="101" y="138"/>
                </a:cxn>
                <a:cxn ang="0">
                  <a:pos x="103" y="136"/>
                </a:cxn>
                <a:cxn ang="0">
                  <a:pos x="104" y="135"/>
                </a:cxn>
                <a:cxn ang="0">
                  <a:pos x="104" y="133"/>
                </a:cxn>
                <a:cxn ang="0">
                  <a:pos x="104" y="132"/>
                </a:cxn>
                <a:cxn ang="0">
                  <a:pos x="104" y="129"/>
                </a:cxn>
                <a:cxn ang="0">
                  <a:pos x="103" y="128"/>
                </a:cxn>
                <a:cxn ang="0">
                  <a:pos x="100" y="123"/>
                </a:cxn>
                <a:cxn ang="0">
                  <a:pos x="98" y="119"/>
                </a:cxn>
                <a:cxn ang="0">
                  <a:pos x="94" y="116"/>
                </a:cxn>
                <a:cxn ang="0">
                  <a:pos x="97" y="116"/>
                </a:cxn>
                <a:cxn ang="0">
                  <a:pos x="98" y="115"/>
                </a:cxn>
                <a:cxn ang="0">
                  <a:pos x="100" y="113"/>
                </a:cxn>
                <a:cxn ang="0">
                  <a:pos x="101" y="112"/>
                </a:cxn>
                <a:cxn ang="0">
                  <a:pos x="101" y="110"/>
                </a:cxn>
                <a:cxn ang="0">
                  <a:pos x="101" y="108"/>
                </a:cxn>
                <a:cxn ang="0">
                  <a:pos x="100" y="103"/>
                </a:cxn>
                <a:cxn ang="0">
                  <a:pos x="98" y="99"/>
                </a:cxn>
                <a:cxn ang="0">
                  <a:pos x="97" y="95"/>
                </a:cxn>
                <a:cxn ang="0">
                  <a:pos x="94" y="90"/>
                </a:cxn>
                <a:cxn ang="0">
                  <a:pos x="84" y="90"/>
                </a:cxn>
                <a:cxn ang="0">
                  <a:pos x="56" y="0"/>
                </a:cxn>
                <a:cxn ang="0">
                  <a:pos x="18" y="6"/>
                </a:cxn>
                <a:cxn ang="0">
                  <a:pos x="22" y="9"/>
                </a:cxn>
                <a:cxn ang="0">
                  <a:pos x="22" y="26"/>
                </a:cxn>
                <a:cxn ang="0">
                  <a:pos x="21" y="40"/>
                </a:cxn>
                <a:cxn ang="0">
                  <a:pos x="9" y="46"/>
                </a:cxn>
                <a:cxn ang="0">
                  <a:pos x="0" y="60"/>
                </a:cxn>
                <a:cxn ang="0">
                  <a:pos x="21" y="123"/>
                </a:cxn>
                <a:cxn ang="0">
                  <a:pos x="9" y="145"/>
                </a:cxn>
                <a:cxn ang="0">
                  <a:pos x="9" y="163"/>
                </a:cxn>
                <a:cxn ang="0">
                  <a:pos x="0" y="176"/>
                </a:cxn>
                <a:cxn ang="0">
                  <a:pos x="44" y="273"/>
                </a:cxn>
                <a:cxn ang="0">
                  <a:pos x="56" y="262"/>
                </a:cxn>
                <a:cxn ang="0">
                  <a:pos x="56" y="273"/>
                </a:cxn>
                <a:cxn ang="0">
                  <a:pos x="72" y="258"/>
                </a:cxn>
                <a:cxn ang="0">
                  <a:pos x="101" y="288"/>
                </a:cxn>
                <a:cxn ang="0">
                  <a:pos x="85" y="302"/>
                </a:cxn>
                <a:cxn ang="0">
                  <a:pos x="110" y="302"/>
                </a:cxn>
                <a:cxn ang="0">
                  <a:pos x="119" y="332"/>
                </a:cxn>
                <a:cxn ang="0">
                  <a:pos x="138" y="351"/>
                </a:cxn>
                <a:cxn ang="0">
                  <a:pos x="122" y="366"/>
                </a:cxn>
                <a:cxn ang="0">
                  <a:pos x="122" y="381"/>
                </a:cxn>
                <a:cxn ang="0">
                  <a:pos x="152" y="441"/>
                </a:cxn>
                <a:cxn ang="0">
                  <a:pos x="168" y="425"/>
                </a:cxn>
                <a:cxn ang="0">
                  <a:pos x="179" y="435"/>
                </a:cxn>
              </a:cxnLst>
              <a:rect l="0" t="0" r="r" b="b"/>
              <a:pathLst>
                <a:path w="212" h="441">
                  <a:moveTo>
                    <a:pt x="179" y="435"/>
                  </a:moveTo>
                  <a:lnTo>
                    <a:pt x="179" y="395"/>
                  </a:lnTo>
                  <a:lnTo>
                    <a:pt x="202" y="384"/>
                  </a:lnTo>
                  <a:lnTo>
                    <a:pt x="202" y="339"/>
                  </a:lnTo>
                  <a:lnTo>
                    <a:pt x="186" y="324"/>
                  </a:lnTo>
                  <a:lnTo>
                    <a:pt x="203" y="305"/>
                  </a:lnTo>
                  <a:lnTo>
                    <a:pt x="212" y="301"/>
                  </a:lnTo>
                  <a:lnTo>
                    <a:pt x="189" y="248"/>
                  </a:lnTo>
                  <a:lnTo>
                    <a:pt x="173" y="248"/>
                  </a:lnTo>
                  <a:lnTo>
                    <a:pt x="152" y="268"/>
                  </a:lnTo>
                  <a:lnTo>
                    <a:pt x="110" y="169"/>
                  </a:lnTo>
                  <a:lnTo>
                    <a:pt x="110" y="153"/>
                  </a:lnTo>
                  <a:lnTo>
                    <a:pt x="94" y="138"/>
                  </a:lnTo>
                  <a:lnTo>
                    <a:pt x="98" y="138"/>
                  </a:lnTo>
                  <a:lnTo>
                    <a:pt x="101" y="138"/>
                  </a:lnTo>
                  <a:lnTo>
                    <a:pt x="103" y="136"/>
                  </a:lnTo>
                  <a:lnTo>
                    <a:pt x="104" y="135"/>
                  </a:lnTo>
                  <a:lnTo>
                    <a:pt x="104" y="133"/>
                  </a:lnTo>
                  <a:lnTo>
                    <a:pt x="104" y="132"/>
                  </a:lnTo>
                  <a:lnTo>
                    <a:pt x="104" y="129"/>
                  </a:lnTo>
                  <a:lnTo>
                    <a:pt x="103" y="128"/>
                  </a:lnTo>
                  <a:lnTo>
                    <a:pt x="100" y="123"/>
                  </a:lnTo>
                  <a:lnTo>
                    <a:pt x="98" y="119"/>
                  </a:lnTo>
                  <a:lnTo>
                    <a:pt x="94" y="116"/>
                  </a:lnTo>
                  <a:lnTo>
                    <a:pt x="97" y="116"/>
                  </a:lnTo>
                  <a:lnTo>
                    <a:pt x="98" y="115"/>
                  </a:lnTo>
                  <a:lnTo>
                    <a:pt x="100" y="113"/>
                  </a:lnTo>
                  <a:lnTo>
                    <a:pt x="101" y="112"/>
                  </a:lnTo>
                  <a:lnTo>
                    <a:pt x="101" y="110"/>
                  </a:lnTo>
                  <a:lnTo>
                    <a:pt x="101" y="108"/>
                  </a:lnTo>
                  <a:lnTo>
                    <a:pt x="100" y="103"/>
                  </a:lnTo>
                  <a:lnTo>
                    <a:pt x="98" y="99"/>
                  </a:lnTo>
                  <a:lnTo>
                    <a:pt x="97" y="95"/>
                  </a:lnTo>
                  <a:lnTo>
                    <a:pt x="94" y="90"/>
                  </a:lnTo>
                  <a:lnTo>
                    <a:pt x="84" y="90"/>
                  </a:lnTo>
                  <a:lnTo>
                    <a:pt x="56" y="0"/>
                  </a:lnTo>
                  <a:lnTo>
                    <a:pt x="18" y="6"/>
                  </a:lnTo>
                  <a:lnTo>
                    <a:pt x="22" y="9"/>
                  </a:lnTo>
                  <a:lnTo>
                    <a:pt x="22" y="26"/>
                  </a:lnTo>
                  <a:lnTo>
                    <a:pt x="21" y="40"/>
                  </a:lnTo>
                  <a:lnTo>
                    <a:pt x="9" y="46"/>
                  </a:lnTo>
                  <a:lnTo>
                    <a:pt x="0" y="60"/>
                  </a:lnTo>
                  <a:lnTo>
                    <a:pt x="21" y="123"/>
                  </a:lnTo>
                  <a:lnTo>
                    <a:pt x="9" y="145"/>
                  </a:lnTo>
                  <a:lnTo>
                    <a:pt x="9" y="163"/>
                  </a:lnTo>
                  <a:lnTo>
                    <a:pt x="0" y="176"/>
                  </a:lnTo>
                  <a:lnTo>
                    <a:pt x="44" y="273"/>
                  </a:lnTo>
                  <a:lnTo>
                    <a:pt x="56" y="262"/>
                  </a:lnTo>
                  <a:lnTo>
                    <a:pt x="56" y="273"/>
                  </a:lnTo>
                  <a:lnTo>
                    <a:pt x="72" y="258"/>
                  </a:lnTo>
                  <a:lnTo>
                    <a:pt x="101" y="288"/>
                  </a:lnTo>
                  <a:lnTo>
                    <a:pt x="85" y="302"/>
                  </a:lnTo>
                  <a:lnTo>
                    <a:pt x="110" y="302"/>
                  </a:lnTo>
                  <a:lnTo>
                    <a:pt x="119" y="332"/>
                  </a:lnTo>
                  <a:lnTo>
                    <a:pt x="138" y="351"/>
                  </a:lnTo>
                  <a:lnTo>
                    <a:pt x="122" y="366"/>
                  </a:lnTo>
                  <a:lnTo>
                    <a:pt x="122" y="381"/>
                  </a:lnTo>
                  <a:lnTo>
                    <a:pt x="152" y="441"/>
                  </a:lnTo>
                  <a:lnTo>
                    <a:pt x="168" y="425"/>
                  </a:lnTo>
                  <a:lnTo>
                    <a:pt x="179" y="435"/>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04" name="Freeform 1466"/>
            <p:cNvSpPr>
              <a:spLocks/>
            </p:cNvSpPr>
            <p:nvPr/>
          </p:nvSpPr>
          <p:spPr bwMode="auto">
            <a:xfrm>
              <a:off x="651" y="-2479"/>
              <a:ext cx="212" cy="441"/>
            </a:xfrm>
            <a:custGeom>
              <a:avLst/>
              <a:gdLst/>
              <a:ahLst/>
              <a:cxnLst>
                <a:cxn ang="0">
                  <a:pos x="179" y="435"/>
                </a:cxn>
                <a:cxn ang="0">
                  <a:pos x="179" y="395"/>
                </a:cxn>
                <a:cxn ang="0">
                  <a:pos x="202" y="384"/>
                </a:cxn>
                <a:cxn ang="0">
                  <a:pos x="202" y="339"/>
                </a:cxn>
                <a:cxn ang="0">
                  <a:pos x="186" y="324"/>
                </a:cxn>
                <a:cxn ang="0">
                  <a:pos x="203" y="305"/>
                </a:cxn>
                <a:cxn ang="0">
                  <a:pos x="212" y="301"/>
                </a:cxn>
                <a:cxn ang="0">
                  <a:pos x="189" y="248"/>
                </a:cxn>
                <a:cxn ang="0">
                  <a:pos x="173" y="248"/>
                </a:cxn>
                <a:cxn ang="0">
                  <a:pos x="152" y="268"/>
                </a:cxn>
                <a:cxn ang="0">
                  <a:pos x="110" y="169"/>
                </a:cxn>
                <a:cxn ang="0">
                  <a:pos x="110" y="153"/>
                </a:cxn>
                <a:cxn ang="0">
                  <a:pos x="94" y="138"/>
                </a:cxn>
                <a:cxn ang="0">
                  <a:pos x="98" y="138"/>
                </a:cxn>
                <a:cxn ang="0">
                  <a:pos x="101" y="138"/>
                </a:cxn>
                <a:cxn ang="0">
                  <a:pos x="103" y="136"/>
                </a:cxn>
                <a:cxn ang="0">
                  <a:pos x="104" y="135"/>
                </a:cxn>
                <a:cxn ang="0">
                  <a:pos x="104" y="133"/>
                </a:cxn>
                <a:cxn ang="0">
                  <a:pos x="104" y="132"/>
                </a:cxn>
                <a:cxn ang="0">
                  <a:pos x="104" y="129"/>
                </a:cxn>
                <a:cxn ang="0">
                  <a:pos x="103" y="128"/>
                </a:cxn>
                <a:cxn ang="0">
                  <a:pos x="100" y="123"/>
                </a:cxn>
                <a:cxn ang="0">
                  <a:pos x="98" y="119"/>
                </a:cxn>
                <a:cxn ang="0">
                  <a:pos x="94" y="116"/>
                </a:cxn>
                <a:cxn ang="0">
                  <a:pos x="97" y="116"/>
                </a:cxn>
                <a:cxn ang="0">
                  <a:pos x="98" y="115"/>
                </a:cxn>
                <a:cxn ang="0">
                  <a:pos x="100" y="113"/>
                </a:cxn>
                <a:cxn ang="0">
                  <a:pos x="101" y="112"/>
                </a:cxn>
                <a:cxn ang="0">
                  <a:pos x="101" y="110"/>
                </a:cxn>
                <a:cxn ang="0">
                  <a:pos x="101" y="108"/>
                </a:cxn>
                <a:cxn ang="0">
                  <a:pos x="100" y="103"/>
                </a:cxn>
                <a:cxn ang="0">
                  <a:pos x="98" y="99"/>
                </a:cxn>
                <a:cxn ang="0">
                  <a:pos x="97" y="95"/>
                </a:cxn>
                <a:cxn ang="0">
                  <a:pos x="94" y="90"/>
                </a:cxn>
                <a:cxn ang="0">
                  <a:pos x="84" y="90"/>
                </a:cxn>
                <a:cxn ang="0">
                  <a:pos x="56" y="0"/>
                </a:cxn>
                <a:cxn ang="0">
                  <a:pos x="18" y="6"/>
                </a:cxn>
                <a:cxn ang="0">
                  <a:pos x="22" y="9"/>
                </a:cxn>
                <a:cxn ang="0">
                  <a:pos x="22" y="26"/>
                </a:cxn>
                <a:cxn ang="0">
                  <a:pos x="21" y="40"/>
                </a:cxn>
                <a:cxn ang="0">
                  <a:pos x="9" y="46"/>
                </a:cxn>
                <a:cxn ang="0">
                  <a:pos x="0" y="60"/>
                </a:cxn>
                <a:cxn ang="0">
                  <a:pos x="21" y="123"/>
                </a:cxn>
                <a:cxn ang="0">
                  <a:pos x="9" y="145"/>
                </a:cxn>
                <a:cxn ang="0">
                  <a:pos x="9" y="163"/>
                </a:cxn>
                <a:cxn ang="0">
                  <a:pos x="0" y="176"/>
                </a:cxn>
                <a:cxn ang="0">
                  <a:pos x="44" y="273"/>
                </a:cxn>
                <a:cxn ang="0">
                  <a:pos x="56" y="262"/>
                </a:cxn>
                <a:cxn ang="0">
                  <a:pos x="56" y="273"/>
                </a:cxn>
                <a:cxn ang="0">
                  <a:pos x="72" y="258"/>
                </a:cxn>
                <a:cxn ang="0">
                  <a:pos x="101" y="288"/>
                </a:cxn>
                <a:cxn ang="0">
                  <a:pos x="85" y="302"/>
                </a:cxn>
                <a:cxn ang="0">
                  <a:pos x="110" y="302"/>
                </a:cxn>
                <a:cxn ang="0">
                  <a:pos x="119" y="332"/>
                </a:cxn>
                <a:cxn ang="0">
                  <a:pos x="138" y="351"/>
                </a:cxn>
                <a:cxn ang="0">
                  <a:pos x="122" y="366"/>
                </a:cxn>
                <a:cxn ang="0">
                  <a:pos x="122" y="381"/>
                </a:cxn>
                <a:cxn ang="0">
                  <a:pos x="152" y="441"/>
                </a:cxn>
                <a:cxn ang="0">
                  <a:pos x="168" y="425"/>
                </a:cxn>
                <a:cxn ang="0">
                  <a:pos x="179" y="435"/>
                </a:cxn>
              </a:cxnLst>
              <a:rect l="0" t="0" r="r" b="b"/>
              <a:pathLst>
                <a:path w="212" h="441">
                  <a:moveTo>
                    <a:pt x="179" y="435"/>
                  </a:moveTo>
                  <a:lnTo>
                    <a:pt x="179" y="395"/>
                  </a:lnTo>
                  <a:lnTo>
                    <a:pt x="202" y="384"/>
                  </a:lnTo>
                  <a:lnTo>
                    <a:pt x="202" y="339"/>
                  </a:lnTo>
                  <a:lnTo>
                    <a:pt x="186" y="324"/>
                  </a:lnTo>
                  <a:lnTo>
                    <a:pt x="203" y="305"/>
                  </a:lnTo>
                  <a:lnTo>
                    <a:pt x="212" y="301"/>
                  </a:lnTo>
                  <a:lnTo>
                    <a:pt x="189" y="248"/>
                  </a:lnTo>
                  <a:lnTo>
                    <a:pt x="173" y="248"/>
                  </a:lnTo>
                  <a:lnTo>
                    <a:pt x="152" y="268"/>
                  </a:lnTo>
                  <a:lnTo>
                    <a:pt x="110" y="169"/>
                  </a:lnTo>
                  <a:lnTo>
                    <a:pt x="110" y="153"/>
                  </a:lnTo>
                  <a:lnTo>
                    <a:pt x="94" y="138"/>
                  </a:lnTo>
                  <a:lnTo>
                    <a:pt x="98" y="138"/>
                  </a:lnTo>
                  <a:lnTo>
                    <a:pt x="101" y="138"/>
                  </a:lnTo>
                  <a:lnTo>
                    <a:pt x="103" y="136"/>
                  </a:lnTo>
                  <a:lnTo>
                    <a:pt x="104" y="135"/>
                  </a:lnTo>
                  <a:lnTo>
                    <a:pt x="104" y="133"/>
                  </a:lnTo>
                  <a:lnTo>
                    <a:pt x="104" y="132"/>
                  </a:lnTo>
                  <a:lnTo>
                    <a:pt x="104" y="129"/>
                  </a:lnTo>
                  <a:lnTo>
                    <a:pt x="103" y="128"/>
                  </a:lnTo>
                  <a:lnTo>
                    <a:pt x="100" y="123"/>
                  </a:lnTo>
                  <a:lnTo>
                    <a:pt x="98" y="119"/>
                  </a:lnTo>
                  <a:lnTo>
                    <a:pt x="94" y="116"/>
                  </a:lnTo>
                  <a:lnTo>
                    <a:pt x="97" y="116"/>
                  </a:lnTo>
                  <a:lnTo>
                    <a:pt x="98" y="115"/>
                  </a:lnTo>
                  <a:lnTo>
                    <a:pt x="100" y="113"/>
                  </a:lnTo>
                  <a:lnTo>
                    <a:pt x="101" y="112"/>
                  </a:lnTo>
                  <a:lnTo>
                    <a:pt x="101" y="110"/>
                  </a:lnTo>
                  <a:lnTo>
                    <a:pt x="101" y="108"/>
                  </a:lnTo>
                  <a:lnTo>
                    <a:pt x="100" y="103"/>
                  </a:lnTo>
                  <a:lnTo>
                    <a:pt x="98" y="99"/>
                  </a:lnTo>
                  <a:lnTo>
                    <a:pt x="97" y="95"/>
                  </a:lnTo>
                  <a:lnTo>
                    <a:pt x="94" y="90"/>
                  </a:lnTo>
                  <a:lnTo>
                    <a:pt x="84" y="90"/>
                  </a:lnTo>
                  <a:lnTo>
                    <a:pt x="56" y="0"/>
                  </a:lnTo>
                  <a:lnTo>
                    <a:pt x="18" y="6"/>
                  </a:lnTo>
                  <a:lnTo>
                    <a:pt x="22" y="9"/>
                  </a:lnTo>
                  <a:lnTo>
                    <a:pt x="22" y="26"/>
                  </a:lnTo>
                  <a:lnTo>
                    <a:pt x="21" y="40"/>
                  </a:lnTo>
                  <a:lnTo>
                    <a:pt x="9" y="46"/>
                  </a:lnTo>
                  <a:lnTo>
                    <a:pt x="0" y="60"/>
                  </a:lnTo>
                  <a:lnTo>
                    <a:pt x="21" y="123"/>
                  </a:lnTo>
                  <a:lnTo>
                    <a:pt x="9" y="145"/>
                  </a:lnTo>
                  <a:lnTo>
                    <a:pt x="9" y="163"/>
                  </a:lnTo>
                  <a:lnTo>
                    <a:pt x="0" y="176"/>
                  </a:lnTo>
                  <a:lnTo>
                    <a:pt x="44" y="273"/>
                  </a:lnTo>
                  <a:lnTo>
                    <a:pt x="56" y="262"/>
                  </a:lnTo>
                  <a:lnTo>
                    <a:pt x="56" y="273"/>
                  </a:lnTo>
                  <a:lnTo>
                    <a:pt x="72" y="258"/>
                  </a:lnTo>
                  <a:lnTo>
                    <a:pt x="101" y="288"/>
                  </a:lnTo>
                  <a:lnTo>
                    <a:pt x="85" y="302"/>
                  </a:lnTo>
                  <a:lnTo>
                    <a:pt x="110" y="302"/>
                  </a:lnTo>
                  <a:lnTo>
                    <a:pt x="119" y="332"/>
                  </a:lnTo>
                  <a:lnTo>
                    <a:pt x="138" y="351"/>
                  </a:lnTo>
                  <a:lnTo>
                    <a:pt x="122" y="366"/>
                  </a:lnTo>
                  <a:lnTo>
                    <a:pt x="122" y="381"/>
                  </a:lnTo>
                  <a:lnTo>
                    <a:pt x="152" y="441"/>
                  </a:lnTo>
                  <a:lnTo>
                    <a:pt x="168" y="425"/>
                  </a:lnTo>
                  <a:lnTo>
                    <a:pt x="179" y="435"/>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05" name="Freeform 1467"/>
            <p:cNvSpPr>
              <a:spLocks/>
            </p:cNvSpPr>
            <p:nvPr/>
          </p:nvSpPr>
          <p:spPr bwMode="auto">
            <a:xfrm>
              <a:off x="686" y="-2018"/>
              <a:ext cx="136" cy="215"/>
            </a:xfrm>
            <a:custGeom>
              <a:avLst/>
              <a:gdLst/>
              <a:ahLst/>
              <a:cxnLst>
                <a:cxn ang="0">
                  <a:pos x="116" y="9"/>
                </a:cxn>
                <a:cxn ang="0">
                  <a:pos x="104" y="20"/>
                </a:cxn>
                <a:cxn ang="0">
                  <a:pos x="53" y="20"/>
                </a:cxn>
                <a:cxn ang="0">
                  <a:pos x="32" y="20"/>
                </a:cxn>
                <a:cxn ang="0">
                  <a:pos x="32" y="0"/>
                </a:cxn>
                <a:cxn ang="0">
                  <a:pos x="11" y="20"/>
                </a:cxn>
                <a:cxn ang="0">
                  <a:pos x="21" y="30"/>
                </a:cxn>
                <a:cxn ang="0">
                  <a:pos x="21" y="66"/>
                </a:cxn>
                <a:cxn ang="0">
                  <a:pos x="0" y="71"/>
                </a:cxn>
                <a:cxn ang="0">
                  <a:pos x="16" y="119"/>
                </a:cxn>
                <a:cxn ang="0">
                  <a:pos x="16" y="130"/>
                </a:cxn>
                <a:cxn ang="0">
                  <a:pos x="16" y="139"/>
                </a:cxn>
                <a:cxn ang="0">
                  <a:pos x="16" y="150"/>
                </a:cxn>
                <a:cxn ang="0">
                  <a:pos x="47" y="170"/>
                </a:cxn>
                <a:cxn ang="0">
                  <a:pos x="49" y="170"/>
                </a:cxn>
                <a:cxn ang="0">
                  <a:pos x="53" y="180"/>
                </a:cxn>
                <a:cxn ang="0">
                  <a:pos x="53" y="187"/>
                </a:cxn>
                <a:cxn ang="0">
                  <a:pos x="70" y="215"/>
                </a:cxn>
                <a:cxn ang="0">
                  <a:pos x="75" y="206"/>
                </a:cxn>
                <a:cxn ang="0">
                  <a:pos x="75" y="187"/>
                </a:cxn>
                <a:cxn ang="0">
                  <a:pos x="78" y="166"/>
                </a:cxn>
                <a:cxn ang="0">
                  <a:pos x="91" y="139"/>
                </a:cxn>
                <a:cxn ang="0">
                  <a:pos x="98" y="104"/>
                </a:cxn>
                <a:cxn ang="0">
                  <a:pos x="111" y="92"/>
                </a:cxn>
                <a:cxn ang="0">
                  <a:pos x="116" y="84"/>
                </a:cxn>
                <a:cxn ang="0">
                  <a:pos x="109" y="79"/>
                </a:cxn>
                <a:cxn ang="0">
                  <a:pos x="98" y="59"/>
                </a:cxn>
                <a:cxn ang="0">
                  <a:pos x="136" y="29"/>
                </a:cxn>
                <a:cxn ang="0">
                  <a:pos x="136" y="13"/>
                </a:cxn>
                <a:cxn ang="0">
                  <a:pos x="116" y="9"/>
                </a:cxn>
              </a:cxnLst>
              <a:rect l="0" t="0" r="r" b="b"/>
              <a:pathLst>
                <a:path w="136" h="215">
                  <a:moveTo>
                    <a:pt x="116" y="9"/>
                  </a:moveTo>
                  <a:lnTo>
                    <a:pt x="104" y="20"/>
                  </a:lnTo>
                  <a:lnTo>
                    <a:pt x="53" y="20"/>
                  </a:lnTo>
                  <a:lnTo>
                    <a:pt x="32" y="20"/>
                  </a:lnTo>
                  <a:lnTo>
                    <a:pt x="32" y="0"/>
                  </a:lnTo>
                  <a:lnTo>
                    <a:pt x="11" y="20"/>
                  </a:lnTo>
                  <a:lnTo>
                    <a:pt x="21" y="30"/>
                  </a:lnTo>
                  <a:lnTo>
                    <a:pt x="21" y="66"/>
                  </a:lnTo>
                  <a:lnTo>
                    <a:pt x="0" y="71"/>
                  </a:lnTo>
                  <a:lnTo>
                    <a:pt x="16" y="119"/>
                  </a:lnTo>
                  <a:lnTo>
                    <a:pt x="16" y="130"/>
                  </a:lnTo>
                  <a:lnTo>
                    <a:pt x="16" y="139"/>
                  </a:lnTo>
                  <a:lnTo>
                    <a:pt x="16" y="150"/>
                  </a:lnTo>
                  <a:lnTo>
                    <a:pt x="47" y="170"/>
                  </a:lnTo>
                  <a:lnTo>
                    <a:pt x="49" y="170"/>
                  </a:lnTo>
                  <a:lnTo>
                    <a:pt x="53" y="180"/>
                  </a:lnTo>
                  <a:lnTo>
                    <a:pt x="53" y="187"/>
                  </a:lnTo>
                  <a:lnTo>
                    <a:pt x="70" y="215"/>
                  </a:lnTo>
                  <a:lnTo>
                    <a:pt x="75" y="206"/>
                  </a:lnTo>
                  <a:lnTo>
                    <a:pt x="75" y="187"/>
                  </a:lnTo>
                  <a:lnTo>
                    <a:pt x="78" y="166"/>
                  </a:lnTo>
                  <a:lnTo>
                    <a:pt x="91" y="139"/>
                  </a:lnTo>
                  <a:lnTo>
                    <a:pt x="98" y="104"/>
                  </a:lnTo>
                  <a:lnTo>
                    <a:pt x="111" y="92"/>
                  </a:lnTo>
                  <a:lnTo>
                    <a:pt x="116" y="84"/>
                  </a:lnTo>
                  <a:lnTo>
                    <a:pt x="109" y="79"/>
                  </a:lnTo>
                  <a:lnTo>
                    <a:pt x="98" y="59"/>
                  </a:lnTo>
                  <a:lnTo>
                    <a:pt x="136" y="29"/>
                  </a:lnTo>
                  <a:lnTo>
                    <a:pt x="136" y="13"/>
                  </a:lnTo>
                  <a:lnTo>
                    <a:pt x="116" y="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06" name="Freeform 1468"/>
            <p:cNvSpPr>
              <a:spLocks/>
            </p:cNvSpPr>
            <p:nvPr/>
          </p:nvSpPr>
          <p:spPr bwMode="auto">
            <a:xfrm>
              <a:off x="686" y="-2018"/>
              <a:ext cx="136" cy="215"/>
            </a:xfrm>
            <a:custGeom>
              <a:avLst/>
              <a:gdLst/>
              <a:ahLst/>
              <a:cxnLst>
                <a:cxn ang="0">
                  <a:pos x="116" y="9"/>
                </a:cxn>
                <a:cxn ang="0">
                  <a:pos x="104" y="20"/>
                </a:cxn>
                <a:cxn ang="0">
                  <a:pos x="53" y="20"/>
                </a:cxn>
                <a:cxn ang="0">
                  <a:pos x="32" y="20"/>
                </a:cxn>
                <a:cxn ang="0">
                  <a:pos x="32" y="0"/>
                </a:cxn>
                <a:cxn ang="0">
                  <a:pos x="11" y="20"/>
                </a:cxn>
                <a:cxn ang="0">
                  <a:pos x="21" y="30"/>
                </a:cxn>
                <a:cxn ang="0">
                  <a:pos x="21" y="66"/>
                </a:cxn>
                <a:cxn ang="0">
                  <a:pos x="0" y="71"/>
                </a:cxn>
                <a:cxn ang="0">
                  <a:pos x="16" y="119"/>
                </a:cxn>
                <a:cxn ang="0">
                  <a:pos x="16" y="130"/>
                </a:cxn>
                <a:cxn ang="0">
                  <a:pos x="16" y="139"/>
                </a:cxn>
                <a:cxn ang="0">
                  <a:pos x="16" y="150"/>
                </a:cxn>
                <a:cxn ang="0">
                  <a:pos x="47" y="170"/>
                </a:cxn>
                <a:cxn ang="0">
                  <a:pos x="49" y="170"/>
                </a:cxn>
                <a:cxn ang="0">
                  <a:pos x="53" y="180"/>
                </a:cxn>
                <a:cxn ang="0">
                  <a:pos x="53" y="187"/>
                </a:cxn>
                <a:cxn ang="0">
                  <a:pos x="70" y="215"/>
                </a:cxn>
                <a:cxn ang="0">
                  <a:pos x="75" y="206"/>
                </a:cxn>
                <a:cxn ang="0">
                  <a:pos x="75" y="187"/>
                </a:cxn>
                <a:cxn ang="0">
                  <a:pos x="78" y="166"/>
                </a:cxn>
                <a:cxn ang="0">
                  <a:pos x="91" y="139"/>
                </a:cxn>
                <a:cxn ang="0">
                  <a:pos x="98" y="104"/>
                </a:cxn>
                <a:cxn ang="0">
                  <a:pos x="111" y="92"/>
                </a:cxn>
                <a:cxn ang="0">
                  <a:pos x="116" y="84"/>
                </a:cxn>
                <a:cxn ang="0">
                  <a:pos x="109" y="79"/>
                </a:cxn>
                <a:cxn ang="0">
                  <a:pos x="98" y="59"/>
                </a:cxn>
                <a:cxn ang="0">
                  <a:pos x="136" y="29"/>
                </a:cxn>
                <a:cxn ang="0">
                  <a:pos x="136" y="13"/>
                </a:cxn>
                <a:cxn ang="0">
                  <a:pos x="116" y="9"/>
                </a:cxn>
              </a:cxnLst>
              <a:rect l="0" t="0" r="r" b="b"/>
              <a:pathLst>
                <a:path w="136" h="215">
                  <a:moveTo>
                    <a:pt x="116" y="9"/>
                  </a:moveTo>
                  <a:lnTo>
                    <a:pt x="104" y="20"/>
                  </a:lnTo>
                  <a:lnTo>
                    <a:pt x="53" y="20"/>
                  </a:lnTo>
                  <a:lnTo>
                    <a:pt x="32" y="20"/>
                  </a:lnTo>
                  <a:lnTo>
                    <a:pt x="32" y="0"/>
                  </a:lnTo>
                  <a:lnTo>
                    <a:pt x="11" y="20"/>
                  </a:lnTo>
                  <a:lnTo>
                    <a:pt x="21" y="30"/>
                  </a:lnTo>
                  <a:lnTo>
                    <a:pt x="21" y="66"/>
                  </a:lnTo>
                  <a:lnTo>
                    <a:pt x="0" y="71"/>
                  </a:lnTo>
                  <a:lnTo>
                    <a:pt x="16" y="119"/>
                  </a:lnTo>
                  <a:lnTo>
                    <a:pt x="16" y="130"/>
                  </a:lnTo>
                  <a:lnTo>
                    <a:pt x="16" y="139"/>
                  </a:lnTo>
                  <a:lnTo>
                    <a:pt x="16" y="150"/>
                  </a:lnTo>
                  <a:lnTo>
                    <a:pt x="47" y="170"/>
                  </a:lnTo>
                  <a:lnTo>
                    <a:pt x="49" y="170"/>
                  </a:lnTo>
                  <a:lnTo>
                    <a:pt x="53" y="180"/>
                  </a:lnTo>
                  <a:lnTo>
                    <a:pt x="53" y="187"/>
                  </a:lnTo>
                  <a:lnTo>
                    <a:pt x="70" y="215"/>
                  </a:lnTo>
                  <a:lnTo>
                    <a:pt x="75" y="206"/>
                  </a:lnTo>
                  <a:lnTo>
                    <a:pt x="75" y="187"/>
                  </a:lnTo>
                  <a:lnTo>
                    <a:pt x="78" y="166"/>
                  </a:lnTo>
                  <a:lnTo>
                    <a:pt x="91" y="139"/>
                  </a:lnTo>
                  <a:lnTo>
                    <a:pt x="98" y="104"/>
                  </a:lnTo>
                  <a:lnTo>
                    <a:pt x="111" y="92"/>
                  </a:lnTo>
                  <a:lnTo>
                    <a:pt x="116" y="84"/>
                  </a:lnTo>
                  <a:lnTo>
                    <a:pt x="109" y="79"/>
                  </a:lnTo>
                  <a:lnTo>
                    <a:pt x="98" y="59"/>
                  </a:lnTo>
                  <a:lnTo>
                    <a:pt x="136" y="29"/>
                  </a:lnTo>
                  <a:lnTo>
                    <a:pt x="136" y="13"/>
                  </a:lnTo>
                  <a:lnTo>
                    <a:pt x="116" y="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07" name="Freeform 1469"/>
            <p:cNvSpPr>
              <a:spLocks/>
            </p:cNvSpPr>
            <p:nvPr/>
          </p:nvSpPr>
          <p:spPr bwMode="auto">
            <a:xfrm>
              <a:off x="802" y="-2188"/>
              <a:ext cx="148" cy="220"/>
            </a:xfrm>
            <a:custGeom>
              <a:avLst/>
              <a:gdLst/>
              <a:ahLst/>
              <a:cxnLst>
                <a:cxn ang="0">
                  <a:pos x="127" y="8"/>
                </a:cxn>
                <a:cxn ang="0">
                  <a:pos x="117" y="0"/>
                </a:cxn>
                <a:cxn ang="0">
                  <a:pos x="80" y="20"/>
                </a:cxn>
                <a:cxn ang="0">
                  <a:pos x="66" y="5"/>
                </a:cxn>
                <a:cxn ang="0">
                  <a:pos x="60" y="11"/>
                </a:cxn>
                <a:cxn ang="0">
                  <a:pos x="51" y="15"/>
                </a:cxn>
                <a:cxn ang="0">
                  <a:pos x="33" y="34"/>
                </a:cxn>
                <a:cxn ang="0">
                  <a:pos x="50" y="50"/>
                </a:cxn>
                <a:cxn ang="0">
                  <a:pos x="50" y="94"/>
                </a:cxn>
                <a:cxn ang="0">
                  <a:pos x="25" y="106"/>
                </a:cxn>
                <a:cxn ang="0">
                  <a:pos x="25" y="144"/>
                </a:cxn>
                <a:cxn ang="0">
                  <a:pos x="14" y="134"/>
                </a:cxn>
                <a:cxn ang="0">
                  <a:pos x="0" y="150"/>
                </a:cxn>
                <a:cxn ang="0">
                  <a:pos x="0" y="177"/>
                </a:cxn>
                <a:cxn ang="0">
                  <a:pos x="19" y="181"/>
                </a:cxn>
                <a:cxn ang="0">
                  <a:pos x="19" y="197"/>
                </a:cxn>
                <a:cxn ang="0">
                  <a:pos x="25" y="199"/>
                </a:cxn>
                <a:cxn ang="0">
                  <a:pos x="35" y="216"/>
                </a:cxn>
                <a:cxn ang="0">
                  <a:pos x="36" y="220"/>
                </a:cxn>
                <a:cxn ang="0">
                  <a:pos x="41" y="209"/>
                </a:cxn>
                <a:cxn ang="0">
                  <a:pos x="41" y="197"/>
                </a:cxn>
                <a:cxn ang="0">
                  <a:pos x="45" y="187"/>
                </a:cxn>
                <a:cxn ang="0">
                  <a:pos x="69" y="183"/>
                </a:cxn>
                <a:cxn ang="0">
                  <a:pos x="83" y="176"/>
                </a:cxn>
                <a:cxn ang="0">
                  <a:pos x="83" y="161"/>
                </a:cxn>
                <a:cxn ang="0">
                  <a:pos x="88" y="156"/>
                </a:cxn>
                <a:cxn ang="0">
                  <a:pos x="101" y="156"/>
                </a:cxn>
                <a:cxn ang="0">
                  <a:pos x="111" y="147"/>
                </a:cxn>
                <a:cxn ang="0">
                  <a:pos x="120" y="143"/>
                </a:cxn>
                <a:cxn ang="0">
                  <a:pos x="123" y="118"/>
                </a:cxn>
                <a:cxn ang="0">
                  <a:pos x="123" y="101"/>
                </a:cxn>
                <a:cxn ang="0">
                  <a:pos x="140" y="80"/>
                </a:cxn>
                <a:cxn ang="0">
                  <a:pos x="140" y="75"/>
                </a:cxn>
                <a:cxn ang="0">
                  <a:pos x="146" y="75"/>
                </a:cxn>
                <a:cxn ang="0">
                  <a:pos x="148" y="75"/>
                </a:cxn>
                <a:cxn ang="0">
                  <a:pos x="148" y="28"/>
                </a:cxn>
                <a:cxn ang="0">
                  <a:pos x="127" y="8"/>
                </a:cxn>
              </a:cxnLst>
              <a:rect l="0" t="0" r="r" b="b"/>
              <a:pathLst>
                <a:path w="148" h="220">
                  <a:moveTo>
                    <a:pt x="127" y="8"/>
                  </a:moveTo>
                  <a:lnTo>
                    <a:pt x="117" y="0"/>
                  </a:lnTo>
                  <a:lnTo>
                    <a:pt x="80" y="20"/>
                  </a:lnTo>
                  <a:lnTo>
                    <a:pt x="66" y="5"/>
                  </a:lnTo>
                  <a:lnTo>
                    <a:pt x="60" y="11"/>
                  </a:lnTo>
                  <a:lnTo>
                    <a:pt x="51" y="15"/>
                  </a:lnTo>
                  <a:lnTo>
                    <a:pt x="33" y="34"/>
                  </a:lnTo>
                  <a:lnTo>
                    <a:pt x="50" y="50"/>
                  </a:lnTo>
                  <a:lnTo>
                    <a:pt x="50" y="94"/>
                  </a:lnTo>
                  <a:lnTo>
                    <a:pt x="25" y="106"/>
                  </a:lnTo>
                  <a:lnTo>
                    <a:pt x="25" y="144"/>
                  </a:lnTo>
                  <a:lnTo>
                    <a:pt x="14" y="134"/>
                  </a:lnTo>
                  <a:lnTo>
                    <a:pt x="0" y="150"/>
                  </a:lnTo>
                  <a:lnTo>
                    <a:pt x="0" y="177"/>
                  </a:lnTo>
                  <a:lnTo>
                    <a:pt x="19" y="181"/>
                  </a:lnTo>
                  <a:lnTo>
                    <a:pt x="19" y="197"/>
                  </a:lnTo>
                  <a:lnTo>
                    <a:pt x="25" y="199"/>
                  </a:lnTo>
                  <a:lnTo>
                    <a:pt x="35" y="216"/>
                  </a:lnTo>
                  <a:lnTo>
                    <a:pt x="36" y="220"/>
                  </a:lnTo>
                  <a:lnTo>
                    <a:pt x="41" y="209"/>
                  </a:lnTo>
                  <a:lnTo>
                    <a:pt x="41" y="197"/>
                  </a:lnTo>
                  <a:lnTo>
                    <a:pt x="45" y="187"/>
                  </a:lnTo>
                  <a:lnTo>
                    <a:pt x="69" y="183"/>
                  </a:lnTo>
                  <a:lnTo>
                    <a:pt x="83" y="176"/>
                  </a:lnTo>
                  <a:lnTo>
                    <a:pt x="83" y="161"/>
                  </a:lnTo>
                  <a:lnTo>
                    <a:pt x="88" y="156"/>
                  </a:lnTo>
                  <a:lnTo>
                    <a:pt x="101" y="156"/>
                  </a:lnTo>
                  <a:lnTo>
                    <a:pt x="111" y="147"/>
                  </a:lnTo>
                  <a:lnTo>
                    <a:pt x="120" y="143"/>
                  </a:lnTo>
                  <a:lnTo>
                    <a:pt x="123" y="118"/>
                  </a:lnTo>
                  <a:lnTo>
                    <a:pt x="123" y="101"/>
                  </a:lnTo>
                  <a:lnTo>
                    <a:pt x="140" y="80"/>
                  </a:lnTo>
                  <a:lnTo>
                    <a:pt x="140" y="75"/>
                  </a:lnTo>
                  <a:lnTo>
                    <a:pt x="146" y="75"/>
                  </a:lnTo>
                  <a:lnTo>
                    <a:pt x="148" y="75"/>
                  </a:lnTo>
                  <a:lnTo>
                    <a:pt x="148" y="28"/>
                  </a:lnTo>
                  <a:lnTo>
                    <a:pt x="127" y="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08" name="Freeform 1470"/>
            <p:cNvSpPr>
              <a:spLocks/>
            </p:cNvSpPr>
            <p:nvPr/>
          </p:nvSpPr>
          <p:spPr bwMode="auto">
            <a:xfrm>
              <a:off x="802" y="-2188"/>
              <a:ext cx="148" cy="220"/>
            </a:xfrm>
            <a:custGeom>
              <a:avLst/>
              <a:gdLst/>
              <a:ahLst/>
              <a:cxnLst>
                <a:cxn ang="0">
                  <a:pos x="127" y="8"/>
                </a:cxn>
                <a:cxn ang="0">
                  <a:pos x="117" y="0"/>
                </a:cxn>
                <a:cxn ang="0">
                  <a:pos x="80" y="20"/>
                </a:cxn>
                <a:cxn ang="0">
                  <a:pos x="66" y="5"/>
                </a:cxn>
                <a:cxn ang="0">
                  <a:pos x="60" y="11"/>
                </a:cxn>
                <a:cxn ang="0">
                  <a:pos x="51" y="15"/>
                </a:cxn>
                <a:cxn ang="0">
                  <a:pos x="33" y="34"/>
                </a:cxn>
                <a:cxn ang="0">
                  <a:pos x="50" y="50"/>
                </a:cxn>
                <a:cxn ang="0">
                  <a:pos x="50" y="94"/>
                </a:cxn>
                <a:cxn ang="0">
                  <a:pos x="25" y="106"/>
                </a:cxn>
                <a:cxn ang="0">
                  <a:pos x="25" y="144"/>
                </a:cxn>
                <a:cxn ang="0">
                  <a:pos x="14" y="134"/>
                </a:cxn>
                <a:cxn ang="0">
                  <a:pos x="0" y="150"/>
                </a:cxn>
                <a:cxn ang="0">
                  <a:pos x="0" y="177"/>
                </a:cxn>
                <a:cxn ang="0">
                  <a:pos x="19" y="181"/>
                </a:cxn>
                <a:cxn ang="0">
                  <a:pos x="19" y="197"/>
                </a:cxn>
                <a:cxn ang="0">
                  <a:pos x="25" y="199"/>
                </a:cxn>
                <a:cxn ang="0">
                  <a:pos x="35" y="216"/>
                </a:cxn>
                <a:cxn ang="0">
                  <a:pos x="36" y="220"/>
                </a:cxn>
                <a:cxn ang="0">
                  <a:pos x="41" y="209"/>
                </a:cxn>
                <a:cxn ang="0">
                  <a:pos x="41" y="197"/>
                </a:cxn>
                <a:cxn ang="0">
                  <a:pos x="45" y="187"/>
                </a:cxn>
                <a:cxn ang="0">
                  <a:pos x="69" y="183"/>
                </a:cxn>
                <a:cxn ang="0">
                  <a:pos x="83" y="176"/>
                </a:cxn>
                <a:cxn ang="0">
                  <a:pos x="83" y="161"/>
                </a:cxn>
                <a:cxn ang="0">
                  <a:pos x="88" y="156"/>
                </a:cxn>
                <a:cxn ang="0">
                  <a:pos x="101" y="156"/>
                </a:cxn>
                <a:cxn ang="0">
                  <a:pos x="111" y="147"/>
                </a:cxn>
                <a:cxn ang="0">
                  <a:pos x="120" y="143"/>
                </a:cxn>
                <a:cxn ang="0">
                  <a:pos x="123" y="118"/>
                </a:cxn>
                <a:cxn ang="0">
                  <a:pos x="123" y="101"/>
                </a:cxn>
                <a:cxn ang="0">
                  <a:pos x="140" y="80"/>
                </a:cxn>
                <a:cxn ang="0">
                  <a:pos x="140" y="75"/>
                </a:cxn>
                <a:cxn ang="0">
                  <a:pos x="146" y="75"/>
                </a:cxn>
                <a:cxn ang="0">
                  <a:pos x="148" y="75"/>
                </a:cxn>
                <a:cxn ang="0">
                  <a:pos x="148" y="28"/>
                </a:cxn>
                <a:cxn ang="0">
                  <a:pos x="127" y="8"/>
                </a:cxn>
              </a:cxnLst>
              <a:rect l="0" t="0" r="r" b="b"/>
              <a:pathLst>
                <a:path w="148" h="220">
                  <a:moveTo>
                    <a:pt x="127" y="8"/>
                  </a:moveTo>
                  <a:lnTo>
                    <a:pt x="117" y="0"/>
                  </a:lnTo>
                  <a:lnTo>
                    <a:pt x="80" y="20"/>
                  </a:lnTo>
                  <a:lnTo>
                    <a:pt x="66" y="5"/>
                  </a:lnTo>
                  <a:lnTo>
                    <a:pt x="60" y="11"/>
                  </a:lnTo>
                  <a:lnTo>
                    <a:pt x="51" y="15"/>
                  </a:lnTo>
                  <a:lnTo>
                    <a:pt x="33" y="34"/>
                  </a:lnTo>
                  <a:lnTo>
                    <a:pt x="50" y="50"/>
                  </a:lnTo>
                  <a:lnTo>
                    <a:pt x="50" y="94"/>
                  </a:lnTo>
                  <a:lnTo>
                    <a:pt x="25" y="106"/>
                  </a:lnTo>
                  <a:lnTo>
                    <a:pt x="25" y="144"/>
                  </a:lnTo>
                  <a:lnTo>
                    <a:pt x="14" y="134"/>
                  </a:lnTo>
                  <a:lnTo>
                    <a:pt x="0" y="150"/>
                  </a:lnTo>
                  <a:lnTo>
                    <a:pt x="0" y="177"/>
                  </a:lnTo>
                  <a:lnTo>
                    <a:pt x="19" y="181"/>
                  </a:lnTo>
                  <a:lnTo>
                    <a:pt x="19" y="197"/>
                  </a:lnTo>
                  <a:lnTo>
                    <a:pt x="25" y="199"/>
                  </a:lnTo>
                  <a:lnTo>
                    <a:pt x="35" y="216"/>
                  </a:lnTo>
                  <a:lnTo>
                    <a:pt x="36" y="220"/>
                  </a:lnTo>
                  <a:lnTo>
                    <a:pt x="41" y="209"/>
                  </a:lnTo>
                  <a:lnTo>
                    <a:pt x="41" y="197"/>
                  </a:lnTo>
                  <a:lnTo>
                    <a:pt x="45" y="187"/>
                  </a:lnTo>
                  <a:lnTo>
                    <a:pt x="69" y="183"/>
                  </a:lnTo>
                  <a:lnTo>
                    <a:pt x="83" y="176"/>
                  </a:lnTo>
                  <a:lnTo>
                    <a:pt x="83" y="161"/>
                  </a:lnTo>
                  <a:lnTo>
                    <a:pt x="88" y="156"/>
                  </a:lnTo>
                  <a:lnTo>
                    <a:pt x="101" y="156"/>
                  </a:lnTo>
                  <a:lnTo>
                    <a:pt x="111" y="147"/>
                  </a:lnTo>
                  <a:lnTo>
                    <a:pt x="120" y="143"/>
                  </a:lnTo>
                  <a:lnTo>
                    <a:pt x="123" y="118"/>
                  </a:lnTo>
                  <a:lnTo>
                    <a:pt x="123" y="101"/>
                  </a:lnTo>
                  <a:lnTo>
                    <a:pt x="140" y="80"/>
                  </a:lnTo>
                  <a:lnTo>
                    <a:pt x="140" y="75"/>
                  </a:lnTo>
                  <a:lnTo>
                    <a:pt x="146" y="75"/>
                  </a:lnTo>
                  <a:lnTo>
                    <a:pt x="148" y="75"/>
                  </a:lnTo>
                  <a:lnTo>
                    <a:pt x="148" y="28"/>
                  </a:lnTo>
                  <a:lnTo>
                    <a:pt x="127" y="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09" name="Freeform 1471"/>
            <p:cNvSpPr>
              <a:spLocks/>
            </p:cNvSpPr>
            <p:nvPr/>
          </p:nvSpPr>
          <p:spPr bwMode="auto">
            <a:xfrm>
              <a:off x="931" y="-2412"/>
              <a:ext cx="231" cy="298"/>
            </a:xfrm>
            <a:custGeom>
              <a:avLst/>
              <a:gdLst/>
              <a:ahLst/>
              <a:cxnLst>
                <a:cxn ang="0">
                  <a:pos x="225" y="138"/>
                </a:cxn>
                <a:cxn ang="0">
                  <a:pos x="213" y="128"/>
                </a:cxn>
                <a:cxn ang="0">
                  <a:pos x="213" y="135"/>
                </a:cxn>
                <a:cxn ang="0">
                  <a:pos x="204" y="128"/>
                </a:cxn>
                <a:cxn ang="0">
                  <a:pos x="207" y="116"/>
                </a:cxn>
                <a:cxn ang="0">
                  <a:pos x="213" y="115"/>
                </a:cxn>
                <a:cxn ang="0">
                  <a:pos x="213" y="101"/>
                </a:cxn>
                <a:cxn ang="0">
                  <a:pos x="201" y="78"/>
                </a:cxn>
                <a:cxn ang="0">
                  <a:pos x="182" y="75"/>
                </a:cxn>
                <a:cxn ang="0">
                  <a:pos x="172" y="75"/>
                </a:cxn>
                <a:cxn ang="0">
                  <a:pos x="171" y="78"/>
                </a:cxn>
                <a:cxn ang="0">
                  <a:pos x="159" y="79"/>
                </a:cxn>
                <a:cxn ang="0">
                  <a:pos x="146" y="78"/>
                </a:cxn>
                <a:cxn ang="0">
                  <a:pos x="131" y="33"/>
                </a:cxn>
                <a:cxn ang="0">
                  <a:pos x="140" y="23"/>
                </a:cxn>
                <a:cxn ang="0">
                  <a:pos x="131" y="15"/>
                </a:cxn>
                <a:cxn ang="0">
                  <a:pos x="128" y="13"/>
                </a:cxn>
                <a:cxn ang="0">
                  <a:pos x="119" y="13"/>
                </a:cxn>
                <a:cxn ang="0">
                  <a:pos x="118" y="15"/>
                </a:cxn>
                <a:cxn ang="0">
                  <a:pos x="96" y="6"/>
                </a:cxn>
                <a:cxn ang="0">
                  <a:pos x="81" y="6"/>
                </a:cxn>
                <a:cxn ang="0">
                  <a:pos x="77" y="3"/>
                </a:cxn>
                <a:cxn ang="0">
                  <a:pos x="76" y="0"/>
                </a:cxn>
                <a:cxn ang="0">
                  <a:pos x="43" y="19"/>
                </a:cxn>
                <a:cxn ang="0">
                  <a:pos x="64" y="79"/>
                </a:cxn>
                <a:cxn ang="0">
                  <a:pos x="38" y="106"/>
                </a:cxn>
                <a:cxn ang="0">
                  <a:pos x="38" y="121"/>
                </a:cxn>
                <a:cxn ang="0">
                  <a:pos x="26" y="134"/>
                </a:cxn>
                <a:cxn ang="0">
                  <a:pos x="40" y="148"/>
                </a:cxn>
                <a:cxn ang="0">
                  <a:pos x="14" y="164"/>
                </a:cxn>
                <a:cxn ang="0">
                  <a:pos x="40" y="189"/>
                </a:cxn>
                <a:cxn ang="0">
                  <a:pos x="16" y="214"/>
                </a:cxn>
                <a:cxn ang="0">
                  <a:pos x="0" y="231"/>
                </a:cxn>
                <a:cxn ang="0">
                  <a:pos x="20" y="251"/>
                </a:cxn>
                <a:cxn ang="0">
                  <a:pos x="20" y="298"/>
                </a:cxn>
                <a:cxn ang="0">
                  <a:pos x="40" y="298"/>
                </a:cxn>
                <a:cxn ang="0">
                  <a:pos x="46" y="289"/>
                </a:cxn>
                <a:cxn ang="0">
                  <a:pos x="55" y="284"/>
                </a:cxn>
                <a:cxn ang="0">
                  <a:pos x="61" y="264"/>
                </a:cxn>
                <a:cxn ang="0">
                  <a:pos x="67" y="264"/>
                </a:cxn>
                <a:cxn ang="0">
                  <a:pos x="81" y="242"/>
                </a:cxn>
                <a:cxn ang="0">
                  <a:pos x="103" y="242"/>
                </a:cxn>
                <a:cxn ang="0">
                  <a:pos x="118" y="259"/>
                </a:cxn>
                <a:cxn ang="0">
                  <a:pos x="140" y="222"/>
                </a:cxn>
                <a:cxn ang="0">
                  <a:pos x="159" y="217"/>
                </a:cxn>
                <a:cxn ang="0">
                  <a:pos x="187" y="186"/>
                </a:cxn>
                <a:cxn ang="0">
                  <a:pos x="191" y="175"/>
                </a:cxn>
                <a:cxn ang="0">
                  <a:pos x="201" y="168"/>
                </a:cxn>
                <a:cxn ang="0">
                  <a:pos x="204" y="168"/>
                </a:cxn>
                <a:cxn ang="0">
                  <a:pos x="222" y="165"/>
                </a:cxn>
                <a:cxn ang="0">
                  <a:pos x="231" y="148"/>
                </a:cxn>
                <a:cxn ang="0">
                  <a:pos x="225" y="138"/>
                </a:cxn>
              </a:cxnLst>
              <a:rect l="0" t="0" r="r" b="b"/>
              <a:pathLst>
                <a:path w="231" h="298">
                  <a:moveTo>
                    <a:pt x="225" y="138"/>
                  </a:moveTo>
                  <a:lnTo>
                    <a:pt x="213" y="128"/>
                  </a:lnTo>
                  <a:lnTo>
                    <a:pt x="213" y="135"/>
                  </a:lnTo>
                  <a:lnTo>
                    <a:pt x="204" y="128"/>
                  </a:lnTo>
                  <a:lnTo>
                    <a:pt x="207" y="116"/>
                  </a:lnTo>
                  <a:lnTo>
                    <a:pt x="213" y="115"/>
                  </a:lnTo>
                  <a:lnTo>
                    <a:pt x="213" y="101"/>
                  </a:lnTo>
                  <a:lnTo>
                    <a:pt x="201" y="78"/>
                  </a:lnTo>
                  <a:lnTo>
                    <a:pt x="182" y="75"/>
                  </a:lnTo>
                  <a:lnTo>
                    <a:pt x="172" y="75"/>
                  </a:lnTo>
                  <a:lnTo>
                    <a:pt x="171" y="78"/>
                  </a:lnTo>
                  <a:lnTo>
                    <a:pt x="159" y="79"/>
                  </a:lnTo>
                  <a:lnTo>
                    <a:pt x="146" y="78"/>
                  </a:lnTo>
                  <a:lnTo>
                    <a:pt x="131" y="33"/>
                  </a:lnTo>
                  <a:lnTo>
                    <a:pt x="140" y="23"/>
                  </a:lnTo>
                  <a:lnTo>
                    <a:pt x="131" y="15"/>
                  </a:lnTo>
                  <a:lnTo>
                    <a:pt x="128" y="13"/>
                  </a:lnTo>
                  <a:lnTo>
                    <a:pt x="119" y="13"/>
                  </a:lnTo>
                  <a:lnTo>
                    <a:pt x="118" y="15"/>
                  </a:lnTo>
                  <a:lnTo>
                    <a:pt x="96" y="6"/>
                  </a:lnTo>
                  <a:lnTo>
                    <a:pt x="81" y="6"/>
                  </a:lnTo>
                  <a:lnTo>
                    <a:pt x="77" y="3"/>
                  </a:lnTo>
                  <a:lnTo>
                    <a:pt x="76" y="0"/>
                  </a:lnTo>
                  <a:lnTo>
                    <a:pt x="43" y="19"/>
                  </a:lnTo>
                  <a:lnTo>
                    <a:pt x="64" y="79"/>
                  </a:lnTo>
                  <a:lnTo>
                    <a:pt x="38" y="106"/>
                  </a:lnTo>
                  <a:lnTo>
                    <a:pt x="38" y="121"/>
                  </a:lnTo>
                  <a:lnTo>
                    <a:pt x="26" y="134"/>
                  </a:lnTo>
                  <a:lnTo>
                    <a:pt x="40" y="148"/>
                  </a:lnTo>
                  <a:lnTo>
                    <a:pt x="14" y="164"/>
                  </a:lnTo>
                  <a:lnTo>
                    <a:pt x="40" y="189"/>
                  </a:lnTo>
                  <a:lnTo>
                    <a:pt x="16" y="214"/>
                  </a:lnTo>
                  <a:lnTo>
                    <a:pt x="0" y="231"/>
                  </a:lnTo>
                  <a:lnTo>
                    <a:pt x="20" y="251"/>
                  </a:lnTo>
                  <a:lnTo>
                    <a:pt x="20" y="298"/>
                  </a:lnTo>
                  <a:lnTo>
                    <a:pt x="40" y="298"/>
                  </a:lnTo>
                  <a:lnTo>
                    <a:pt x="46" y="289"/>
                  </a:lnTo>
                  <a:lnTo>
                    <a:pt x="55" y="284"/>
                  </a:lnTo>
                  <a:lnTo>
                    <a:pt x="61" y="264"/>
                  </a:lnTo>
                  <a:lnTo>
                    <a:pt x="67" y="264"/>
                  </a:lnTo>
                  <a:lnTo>
                    <a:pt x="81" y="242"/>
                  </a:lnTo>
                  <a:lnTo>
                    <a:pt x="103" y="242"/>
                  </a:lnTo>
                  <a:lnTo>
                    <a:pt x="118" y="259"/>
                  </a:lnTo>
                  <a:lnTo>
                    <a:pt x="140" y="222"/>
                  </a:lnTo>
                  <a:lnTo>
                    <a:pt x="159" y="217"/>
                  </a:lnTo>
                  <a:lnTo>
                    <a:pt x="187" y="186"/>
                  </a:lnTo>
                  <a:lnTo>
                    <a:pt x="191" y="175"/>
                  </a:lnTo>
                  <a:lnTo>
                    <a:pt x="201" y="168"/>
                  </a:lnTo>
                  <a:lnTo>
                    <a:pt x="204" y="168"/>
                  </a:lnTo>
                  <a:lnTo>
                    <a:pt x="222" y="165"/>
                  </a:lnTo>
                  <a:lnTo>
                    <a:pt x="231" y="148"/>
                  </a:lnTo>
                  <a:lnTo>
                    <a:pt x="225" y="138"/>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10" name="Freeform 1472"/>
            <p:cNvSpPr>
              <a:spLocks/>
            </p:cNvSpPr>
            <p:nvPr/>
          </p:nvSpPr>
          <p:spPr bwMode="auto">
            <a:xfrm>
              <a:off x="931" y="-2412"/>
              <a:ext cx="231" cy="298"/>
            </a:xfrm>
            <a:custGeom>
              <a:avLst/>
              <a:gdLst/>
              <a:ahLst/>
              <a:cxnLst>
                <a:cxn ang="0">
                  <a:pos x="225" y="138"/>
                </a:cxn>
                <a:cxn ang="0">
                  <a:pos x="213" y="128"/>
                </a:cxn>
                <a:cxn ang="0">
                  <a:pos x="213" y="135"/>
                </a:cxn>
                <a:cxn ang="0">
                  <a:pos x="204" y="128"/>
                </a:cxn>
                <a:cxn ang="0">
                  <a:pos x="207" y="116"/>
                </a:cxn>
                <a:cxn ang="0">
                  <a:pos x="213" y="115"/>
                </a:cxn>
                <a:cxn ang="0">
                  <a:pos x="213" y="101"/>
                </a:cxn>
                <a:cxn ang="0">
                  <a:pos x="201" y="78"/>
                </a:cxn>
                <a:cxn ang="0">
                  <a:pos x="182" y="75"/>
                </a:cxn>
                <a:cxn ang="0">
                  <a:pos x="172" y="75"/>
                </a:cxn>
                <a:cxn ang="0">
                  <a:pos x="171" y="78"/>
                </a:cxn>
                <a:cxn ang="0">
                  <a:pos x="159" y="79"/>
                </a:cxn>
                <a:cxn ang="0">
                  <a:pos x="146" y="78"/>
                </a:cxn>
                <a:cxn ang="0">
                  <a:pos x="131" y="33"/>
                </a:cxn>
                <a:cxn ang="0">
                  <a:pos x="140" y="23"/>
                </a:cxn>
                <a:cxn ang="0">
                  <a:pos x="131" y="15"/>
                </a:cxn>
                <a:cxn ang="0">
                  <a:pos x="128" y="13"/>
                </a:cxn>
                <a:cxn ang="0">
                  <a:pos x="119" y="13"/>
                </a:cxn>
                <a:cxn ang="0">
                  <a:pos x="118" y="15"/>
                </a:cxn>
                <a:cxn ang="0">
                  <a:pos x="96" y="6"/>
                </a:cxn>
                <a:cxn ang="0">
                  <a:pos x="81" y="6"/>
                </a:cxn>
                <a:cxn ang="0">
                  <a:pos x="77" y="3"/>
                </a:cxn>
                <a:cxn ang="0">
                  <a:pos x="76" y="0"/>
                </a:cxn>
                <a:cxn ang="0">
                  <a:pos x="43" y="19"/>
                </a:cxn>
                <a:cxn ang="0">
                  <a:pos x="64" y="79"/>
                </a:cxn>
                <a:cxn ang="0">
                  <a:pos x="38" y="106"/>
                </a:cxn>
                <a:cxn ang="0">
                  <a:pos x="38" y="121"/>
                </a:cxn>
                <a:cxn ang="0">
                  <a:pos x="26" y="134"/>
                </a:cxn>
                <a:cxn ang="0">
                  <a:pos x="40" y="148"/>
                </a:cxn>
                <a:cxn ang="0">
                  <a:pos x="14" y="164"/>
                </a:cxn>
                <a:cxn ang="0">
                  <a:pos x="40" y="189"/>
                </a:cxn>
                <a:cxn ang="0">
                  <a:pos x="16" y="214"/>
                </a:cxn>
                <a:cxn ang="0">
                  <a:pos x="0" y="231"/>
                </a:cxn>
                <a:cxn ang="0">
                  <a:pos x="20" y="251"/>
                </a:cxn>
                <a:cxn ang="0">
                  <a:pos x="20" y="298"/>
                </a:cxn>
                <a:cxn ang="0">
                  <a:pos x="40" y="298"/>
                </a:cxn>
                <a:cxn ang="0">
                  <a:pos x="46" y="289"/>
                </a:cxn>
                <a:cxn ang="0">
                  <a:pos x="55" y="284"/>
                </a:cxn>
                <a:cxn ang="0">
                  <a:pos x="61" y="264"/>
                </a:cxn>
                <a:cxn ang="0">
                  <a:pos x="67" y="264"/>
                </a:cxn>
                <a:cxn ang="0">
                  <a:pos x="81" y="242"/>
                </a:cxn>
                <a:cxn ang="0">
                  <a:pos x="103" y="242"/>
                </a:cxn>
                <a:cxn ang="0">
                  <a:pos x="118" y="259"/>
                </a:cxn>
                <a:cxn ang="0">
                  <a:pos x="140" y="222"/>
                </a:cxn>
                <a:cxn ang="0">
                  <a:pos x="159" y="217"/>
                </a:cxn>
                <a:cxn ang="0">
                  <a:pos x="187" y="186"/>
                </a:cxn>
                <a:cxn ang="0">
                  <a:pos x="191" y="175"/>
                </a:cxn>
                <a:cxn ang="0">
                  <a:pos x="201" y="168"/>
                </a:cxn>
                <a:cxn ang="0">
                  <a:pos x="204" y="168"/>
                </a:cxn>
                <a:cxn ang="0">
                  <a:pos x="222" y="165"/>
                </a:cxn>
                <a:cxn ang="0">
                  <a:pos x="231" y="148"/>
                </a:cxn>
                <a:cxn ang="0">
                  <a:pos x="225" y="138"/>
                </a:cxn>
              </a:cxnLst>
              <a:rect l="0" t="0" r="r" b="b"/>
              <a:pathLst>
                <a:path w="231" h="298">
                  <a:moveTo>
                    <a:pt x="225" y="138"/>
                  </a:moveTo>
                  <a:lnTo>
                    <a:pt x="213" y="128"/>
                  </a:lnTo>
                  <a:lnTo>
                    <a:pt x="213" y="135"/>
                  </a:lnTo>
                  <a:lnTo>
                    <a:pt x="204" y="128"/>
                  </a:lnTo>
                  <a:lnTo>
                    <a:pt x="207" y="116"/>
                  </a:lnTo>
                  <a:lnTo>
                    <a:pt x="213" y="115"/>
                  </a:lnTo>
                  <a:lnTo>
                    <a:pt x="213" y="101"/>
                  </a:lnTo>
                  <a:lnTo>
                    <a:pt x="201" y="78"/>
                  </a:lnTo>
                  <a:lnTo>
                    <a:pt x="182" y="75"/>
                  </a:lnTo>
                  <a:lnTo>
                    <a:pt x="172" y="75"/>
                  </a:lnTo>
                  <a:lnTo>
                    <a:pt x="171" y="78"/>
                  </a:lnTo>
                  <a:lnTo>
                    <a:pt x="159" y="79"/>
                  </a:lnTo>
                  <a:lnTo>
                    <a:pt x="146" y="78"/>
                  </a:lnTo>
                  <a:lnTo>
                    <a:pt x="131" y="33"/>
                  </a:lnTo>
                  <a:lnTo>
                    <a:pt x="140" y="23"/>
                  </a:lnTo>
                  <a:lnTo>
                    <a:pt x="131" y="15"/>
                  </a:lnTo>
                  <a:lnTo>
                    <a:pt x="128" y="13"/>
                  </a:lnTo>
                  <a:lnTo>
                    <a:pt x="119" y="13"/>
                  </a:lnTo>
                  <a:lnTo>
                    <a:pt x="118" y="15"/>
                  </a:lnTo>
                  <a:lnTo>
                    <a:pt x="96" y="6"/>
                  </a:lnTo>
                  <a:lnTo>
                    <a:pt x="81" y="6"/>
                  </a:lnTo>
                  <a:lnTo>
                    <a:pt x="77" y="3"/>
                  </a:lnTo>
                  <a:lnTo>
                    <a:pt x="76" y="0"/>
                  </a:lnTo>
                  <a:lnTo>
                    <a:pt x="43" y="19"/>
                  </a:lnTo>
                  <a:lnTo>
                    <a:pt x="64" y="79"/>
                  </a:lnTo>
                  <a:lnTo>
                    <a:pt x="38" y="106"/>
                  </a:lnTo>
                  <a:lnTo>
                    <a:pt x="38" y="121"/>
                  </a:lnTo>
                  <a:lnTo>
                    <a:pt x="26" y="134"/>
                  </a:lnTo>
                  <a:lnTo>
                    <a:pt x="40" y="148"/>
                  </a:lnTo>
                  <a:lnTo>
                    <a:pt x="14" y="164"/>
                  </a:lnTo>
                  <a:lnTo>
                    <a:pt x="40" y="189"/>
                  </a:lnTo>
                  <a:lnTo>
                    <a:pt x="16" y="214"/>
                  </a:lnTo>
                  <a:lnTo>
                    <a:pt x="0" y="231"/>
                  </a:lnTo>
                  <a:lnTo>
                    <a:pt x="20" y="251"/>
                  </a:lnTo>
                  <a:lnTo>
                    <a:pt x="20" y="298"/>
                  </a:lnTo>
                  <a:lnTo>
                    <a:pt x="40" y="298"/>
                  </a:lnTo>
                  <a:lnTo>
                    <a:pt x="46" y="289"/>
                  </a:lnTo>
                  <a:lnTo>
                    <a:pt x="55" y="284"/>
                  </a:lnTo>
                  <a:lnTo>
                    <a:pt x="61" y="264"/>
                  </a:lnTo>
                  <a:lnTo>
                    <a:pt x="67" y="264"/>
                  </a:lnTo>
                  <a:lnTo>
                    <a:pt x="81" y="242"/>
                  </a:lnTo>
                  <a:lnTo>
                    <a:pt x="103" y="242"/>
                  </a:lnTo>
                  <a:lnTo>
                    <a:pt x="118" y="259"/>
                  </a:lnTo>
                  <a:lnTo>
                    <a:pt x="140" y="222"/>
                  </a:lnTo>
                  <a:lnTo>
                    <a:pt x="159" y="217"/>
                  </a:lnTo>
                  <a:lnTo>
                    <a:pt x="187" y="186"/>
                  </a:lnTo>
                  <a:lnTo>
                    <a:pt x="191" y="175"/>
                  </a:lnTo>
                  <a:lnTo>
                    <a:pt x="201" y="168"/>
                  </a:lnTo>
                  <a:lnTo>
                    <a:pt x="204" y="168"/>
                  </a:lnTo>
                  <a:lnTo>
                    <a:pt x="222" y="165"/>
                  </a:lnTo>
                  <a:lnTo>
                    <a:pt x="231" y="148"/>
                  </a:lnTo>
                  <a:lnTo>
                    <a:pt x="225" y="138"/>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11" name="Freeform 1473"/>
            <p:cNvSpPr>
              <a:spLocks/>
            </p:cNvSpPr>
            <p:nvPr/>
          </p:nvSpPr>
          <p:spPr bwMode="auto">
            <a:xfrm>
              <a:off x="660" y="-2691"/>
              <a:ext cx="348" cy="328"/>
            </a:xfrm>
            <a:custGeom>
              <a:avLst/>
              <a:gdLst/>
              <a:ahLst/>
              <a:cxnLst>
                <a:cxn ang="0">
                  <a:pos x="168" y="199"/>
                </a:cxn>
                <a:cxn ang="0">
                  <a:pos x="216" y="182"/>
                </a:cxn>
                <a:cxn ang="0">
                  <a:pos x="271" y="328"/>
                </a:cxn>
                <a:cxn ang="0">
                  <a:pos x="314" y="298"/>
                </a:cxn>
                <a:cxn ang="0">
                  <a:pos x="348" y="278"/>
                </a:cxn>
                <a:cxn ang="0">
                  <a:pos x="335" y="254"/>
                </a:cxn>
                <a:cxn ang="0">
                  <a:pos x="335" y="244"/>
                </a:cxn>
                <a:cxn ang="0">
                  <a:pos x="269" y="38"/>
                </a:cxn>
                <a:cxn ang="0">
                  <a:pos x="209" y="8"/>
                </a:cxn>
                <a:cxn ang="0">
                  <a:pos x="197" y="0"/>
                </a:cxn>
                <a:cxn ang="0">
                  <a:pos x="178" y="0"/>
                </a:cxn>
                <a:cxn ang="0">
                  <a:pos x="177" y="10"/>
                </a:cxn>
                <a:cxn ang="0">
                  <a:pos x="170" y="19"/>
                </a:cxn>
                <a:cxn ang="0">
                  <a:pos x="162" y="19"/>
                </a:cxn>
                <a:cxn ang="0">
                  <a:pos x="142" y="29"/>
                </a:cxn>
                <a:cxn ang="0">
                  <a:pos x="105" y="55"/>
                </a:cxn>
                <a:cxn ang="0">
                  <a:pos x="99" y="58"/>
                </a:cxn>
                <a:cxn ang="0">
                  <a:pos x="83" y="39"/>
                </a:cxn>
                <a:cxn ang="0">
                  <a:pos x="92" y="19"/>
                </a:cxn>
                <a:cxn ang="0">
                  <a:pos x="83" y="13"/>
                </a:cxn>
                <a:cxn ang="0">
                  <a:pos x="73" y="13"/>
                </a:cxn>
                <a:cxn ang="0">
                  <a:pos x="51" y="19"/>
                </a:cxn>
                <a:cxn ang="0">
                  <a:pos x="0" y="182"/>
                </a:cxn>
                <a:cxn ang="0">
                  <a:pos x="0" y="211"/>
                </a:cxn>
                <a:cxn ang="0">
                  <a:pos x="6" y="216"/>
                </a:cxn>
                <a:cxn ang="0">
                  <a:pos x="44" y="211"/>
                </a:cxn>
                <a:cxn ang="0">
                  <a:pos x="168" y="175"/>
                </a:cxn>
                <a:cxn ang="0">
                  <a:pos x="168" y="199"/>
                </a:cxn>
              </a:cxnLst>
              <a:rect l="0" t="0" r="r" b="b"/>
              <a:pathLst>
                <a:path w="348" h="328">
                  <a:moveTo>
                    <a:pt x="168" y="199"/>
                  </a:moveTo>
                  <a:lnTo>
                    <a:pt x="216" y="182"/>
                  </a:lnTo>
                  <a:lnTo>
                    <a:pt x="271" y="328"/>
                  </a:lnTo>
                  <a:lnTo>
                    <a:pt x="314" y="298"/>
                  </a:lnTo>
                  <a:lnTo>
                    <a:pt x="348" y="278"/>
                  </a:lnTo>
                  <a:lnTo>
                    <a:pt x="335" y="254"/>
                  </a:lnTo>
                  <a:lnTo>
                    <a:pt x="335" y="244"/>
                  </a:lnTo>
                  <a:lnTo>
                    <a:pt x="269" y="38"/>
                  </a:lnTo>
                  <a:lnTo>
                    <a:pt x="209" y="8"/>
                  </a:lnTo>
                  <a:lnTo>
                    <a:pt x="197" y="0"/>
                  </a:lnTo>
                  <a:lnTo>
                    <a:pt x="178" y="0"/>
                  </a:lnTo>
                  <a:lnTo>
                    <a:pt x="177" y="10"/>
                  </a:lnTo>
                  <a:lnTo>
                    <a:pt x="170" y="19"/>
                  </a:lnTo>
                  <a:lnTo>
                    <a:pt x="162" y="19"/>
                  </a:lnTo>
                  <a:lnTo>
                    <a:pt x="142" y="29"/>
                  </a:lnTo>
                  <a:lnTo>
                    <a:pt x="105" y="55"/>
                  </a:lnTo>
                  <a:lnTo>
                    <a:pt x="99" y="58"/>
                  </a:lnTo>
                  <a:lnTo>
                    <a:pt x="83" y="39"/>
                  </a:lnTo>
                  <a:lnTo>
                    <a:pt x="92" y="19"/>
                  </a:lnTo>
                  <a:lnTo>
                    <a:pt x="83" y="13"/>
                  </a:lnTo>
                  <a:lnTo>
                    <a:pt x="73" y="13"/>
                  </a:lnTo>
                  <a:lnTo>
                    <a:pt x="51" y="19"/>
                  </a:lnTo>
                  <a:lnTo>
                    <a:pt x="0" y="182"/>
                  </a:lnTo>
                  <a:lnTo>
                    <a:pt x="0" y="211"/>
                  </a:lnTo>
                  <a:lnTo>
                    <a:pt x="6" y="216"/>
                  </a:lnTo>
                  <a:lnTo>
                    <a:pt x="44" y="211"/>
                  </a:lnTo>
                  <a:lnTo>
                    <a:pt x="168" y="175"/>
                  </a:lnTo>
                  <a:lnTo>
                    <a:pt x="168" y="199"/>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12" name="Freeform 1474"/>
            <p:cNvSpPr>
              <a:spLocks/>
            </p:cNvSpPr>
            <p:nvPr/>
          </p:nvSpPr>
          <p:spPr bwMode="auto">
            <a:xfrm>
              <a:off x="660" y="-2691"/>
              <a:ext cx="348" cy="328"/>
            </a:xfrm>
            <a:custGeom>
              <a:avLst/>
              <a:gdLst/>
              <a:ahLst/>
              <a:cxnLst>
                <a:cxn ang="0">
                  <a:pos x="168" y="199"/>
                </a:cxn>
                <a:cxn ang="0">
                  <a:pos x="216" y="182"/>
                </a:cxn>
                <a:cxn ang="0">
                  <a:pos x="271" y="328"/>
                </a:cxn>
                <a:cxn ang="0">
                  <a:pos x="314" y="298"/>
                </a:cxn>
                <a:cxn ang="0">
                  <a:pos x="348" y="278"/>
                </a:cxn>
                <a:cxn ang="0">
                  <a:pos x="335" y="254"/>
                </a:cxn>
                <a:cxn ang="0">
                  <a:pos x="335" y="244"/>
                </a:cxn>
                <a:cxn ang="0">
                  <a:pos x="269" y="38"/>
                </a:cxn>
                <a:cxn ang="0">
                  <a:pos x="209" y="8"/>
                </a:cxn>
                <a:cxn ang="0">
                  <a:pos x="197" y="0"/>
                </a:cxn>
                <a:cxn ang="0">
                  <a:pos x="178" y="0"/>
                </a:cxn>
                <a:cxn ang="0">
                  <a:pos x="177" y="10"/>
                </a:cxn>
                <a:cxn ang="0">
                  <a:pos x="170" y="19"/>
                </a:cxn>
                <a:cxn ang="0">
                  <a:pos x="162" y="19"/>
                </a:cxn>
                <a:cxn ang="0">
                  <a:pos x="142" y="29"/>
                </a:cxn>
                <a:cxn ang="0">
                  <a:pos x="105" y="55"/>
                </a:cxn>
                <a:cxn ang="0">
                  <a:pos x="99" y="58"/>
                </a:cxn>
                <a:cxn ang="0">
                  <a:pos x="83" y="39"/>
                </a:cxn>
                <a:cxn ang="0">
                  <a:pos x="92" y="19"/>
                </a:cxn>
                <a:cxn ang="0">
                  <a:pos x="83" y="13"/>
                </a:cxn>
                <a:cxn ang="0">
                  <a:pos x="73" y="13"/>
                </a:cxn>
                <a:cxn ang="0">
                  <a:pos x="51" y="19"/>
                </a:cxn>
                <a:cxn ang="0">
                  <a:pos x="0" y="182"/>
                </a:cxn>
                <a:cxn ang="0">
                  <a:pos x="0" y="211"/>
                </a:cxn>
                <a:cxn ang="0">
                  <a:pos x="6" y="216"/>
                </a:cxn>
                <a:cxn ang="0">
                  <a:pos x="44" y="211"/>
                </a:cxn>
                <a:cxn ang="0">
                  <a:pos x="168" y="175"/>
                </a:cxn>
                <a:cxn ang="0">
                  <a:pos x="168" y="199"/>
                </a:cxn>
              </a:cxnLst>
              <a:rect l="0" t="0" r="r" b="b"/>
              <a:pathLst>
                <a:path w="348" h="328">
                  <a:moveTo>
                    <a:pt x="168" y="199"/>
                  </a:moveTo>
                  <a:lnTo>
                    <a:pt x="216" y="182"/>
                  </a:lnTo>
                  <a:lnTo>
                    <a:pt x="271" y="328"/>
                  </a:lnTo>
                  <a:lnTo>
                    <a:pt x="314" y="298"/>
                  </a:lnTo>
                  <a:lnTo>
                    <a:pt x="348" y="278"/>
                  </a:lnTo>
                  <a:lnTo>
                    <a:pt x="335" y="254"/>
                  </a:lnTo>
                  <a:lnTo>
                    <a:pt x="335" y="244"/>
                  </a:lnTo>
                  <a:lnTo>
                    <a:pt x="269" y="38"/>
                  </a:lnTo>
                  <a:lnTo>
                    <a:pt x="209" y="8"/>
                  </a:lnTo>
                  <a:lnTo>
                    <a:pt x="197" y="0"/>
                  </a:lnTo>
                  <a:lnTo>
                    <a:pt x="178" y="0"/>
                  </a:lnTo>
                  <a:lnTo>
                    <a:pt x="177" y="10"/>
                  </a:lnTo>
                  <a:lnTo>
                    <a:pt x="170" y="19"/>
                  </a:lnTo>
                  <a:lnTo>
                    <a:pt x="162" y="19"/>
                  </a:lnTo>
                  <a:lnTo>
                    <a:pt x="142" y="29"/>
                  </a:lnTo>
                  <a:lnTo>
                    <a:pt x="105" y="55"/>
                  </a:lnTo>
                  <a:lnTo>
                    <a:pt x="99" y="58"/>
                  </a:lnTo>
                  <a:lnTo>
                    <a:pt x="83" y="39"/>
                  </a:lnTo>
                  <a:lnTo>
                    <a:pt x="92" y="19"/>
                  </a:lnTo>
                  <a:lnTo>
                    <a:pt x="83" y="13"/>
                  </a:lnTo>
                  <a:lnTo>
                    <a:pt x="73" y="13"/>
                  </a:lnTo>
                  <a:lnTo>
                    <a:pt x="51" y="19"/>
                  </a:lnTo>
                  <a:lnTo>
                    <a:pt x="0" y="182"/>
                  </a:lnTo>
                  <a:lnTo>
                    <a:pt x="0" y="211"/>
                  </a:lnTo>
                  <a:lnTo>
                    <a:pt x="6" y="216"/>
                  </a:lnTo>
                  <a:lnTo>
                    <a:pt x="44" y="211"/>
                  </a:lnTo>
                  <a:lnTo>
                    <a:pt x="168" y="175"/>
                  </a:lnTo>
                  <a:lnTo>
                    <a:pt x="168" y="199"/>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13" name="Freeform 1475"/>
            <p:cNvSpPr>
              <a:spLocks/>
            </p:cNvSpPr>
            <p:nvPr/>
          </p:nvSpPr>
          <p:spPr bwMode="auto">
            <a:xfrm>
              <a:off x="705" y="-2515"/>
              <a:ext cx="291" cy="347"/>
            </a:xfrm>
            <a:custGeom>
              <a:avLst/>
              <a:gdLst/>
              <a:ahLst/>
              <a:cxnLst>
                <a:cxn ang="0">
                  <a:pos x="38" y="126"/>
                </a:cxn>
                <a:cxn ang="0">
                  <a:pos x="41" y="131"/>
                </a:cxn>
                <a:cxn ang="0">
                  <a:pos x="43" y="135"/>
                </a:cxn>
                <a:cxn ang="0">
                  <a:pos x="44" y="139"/>
                </a:cxn>
                <a:cxn ang="0">
                  <a:pos x="46" y="144"/>
                </a:cxn>
                <a:cxn ang="0">
                  <a:pos x="46" y="146"/>
                </a:cxn>
                <a:cxn ang="0">
                  <a:pos x="46" y="148"/>
                </a:cxn>
                <a:cxn ang="0">
                  <a:pos x="44" y="151"/>
                </a:cxn>
                <a:cxn ang="0">
                  <a:pos x="43" y="152"/>
                </a:cxn>
                <a:cxn ang="0">
                  <a:pos x="41" y="152"/>
                </a:cxn>
                <a:cxn ang="0">
                  <a:pos x="38" y="152"/>
                </a:cxn>
                <a:cxn ang="0">
                  <a:pos x="43" y="155"/>
                </a:cxn>
                <a:cxn ang="0">
                  <a:pos x="46" y="159"/>
                </a:cxn>
                <a:cxn ang="0">
                  <a:pos x="47" y="164"/>
                </a:cxn>
                <a:cxn ang="0">
                  <a:pos x="49" y="165"/>
                </a:cxn>
                <a:cxn ang="0">
                  <a:pos x="49" y="168"/>
                </a:cxn>
                <a:cxn ang="0">
                  <a:pos x="49" y="169"/>
                </a:cxn>
                <a:cxn ang="0">
                  <a:pos x="49" y="171"/>
                </a:cxn>
                <a:cxn ang="0">
                  <a:pos x="47" y="172"/>
                </a:cxn>
                <a:cxn ang="0">
                  <a:pos x="46" y="174"/>
                </a:cxn>
                <a:cxn ang="0">
                  <a:pos x="43" y="174"/>
                </a:cxn>
                <a:cxn ang="0">
                  <a:pos x="38" y="174"/>
                </a:cxn>
                <a:cxn ang="0">
                  <a:pos x="54" y="189"/>
                </a:cxn>
                <a:cxn ang="0">
                  <a:pos x="54" y="205"/>
                </a:cxn>
                <a:cxn ang="0">
                  <a:pos x="97" y="305"/>
                </a:cxn>
                <a:cxn ang="0">
                  <a:pos x="117" y="285"/>
                </a:cxn>
                <a:cxn ang="0">
                  <a:pos x="135" y="285"/>
                </a:cxn>
                <a:cxn ang="0">
                  <a:pos x="157" y="338"/>
                </a:cxn>
                <a:cxn ang="0">
                  <a:pos x="164" y="331"/>
                </a:cxn>
                <a:cxn ang="0">
                  <a:pos x="179" y="347"/>
                </a:cxn>
                <a:cxn ang="0">
                  <a:pos x="215" y="325"/>
                </a:cxn>
                <a:cxn ang="0">
                  <a:pos x="224" y="334"/>
                </a:cxn>
                <a:cxn ang="0">
                  <a:pos x="242" y="318"/>
                </a:cxn>
                <a:cxn ang="0">
                  <a:pos x="265" y="294"/>
                </a:cxn>
                <a:cxn ang="0">
                  <a:pos x="240" y="268"/>
                </a:cxn>
                <a:cxn ang="0">
                  <a:pos x="265" y="251"/>
                </a:cxn>
                <a:cxn ang="0">
                  <a:pos x="250" y="237"/>
                </a:cxn>
                <a:cxn ang="0">
                  <a:pos x="264" y="225"/>
                </a:cxn>
                <a:cxn ang="0">
                  <a:pos x="264" y="209"/>
                </a:cxn>
                <a:cxn ang="0">
                  <a:pos x="291" y="182"/>
                </a:cxn>
                <a:cxn ang="0">
                  <a:pos x="269" y="122"/>
                </a:cxn>
                <a:cxn ang="0">
                  <a:pos x="226" y="152"/>
                </a:cxn>
                <a:cxn ang="0">
                  <a:pos x="173" y="8"/>
                </a:cxn>
                <a:cxn ang="0">
                  <a:pos x="123" y="23"/>
                </a:cxn>
                <a:cxn ang="0">
                  <a:pos x="123" y="0"/>
                </a:cxn>
                <a:cxn ang="0">
                  <a:pos x="0" y="35"/>
                </a:cxn>
                <a:cxn ang="0">
                  <a:pos x="28" y="126"/>
                </a:cxn>
                <a:cxn ang="0">
                  <a:pos x="38" y="126"/>
                </a:cxn>
              </a:cxnLst>
              <a:rect l="0" t="0" r="r" b="b"/>
              <a:pathLst>
                <a:path w="291" h="347">
                  <a:moveTo>
                    <a:pt x="38" y="126"/>
                  </a:moveTo>
                  <a:lnTo>
                    <a:pt x="41" y="131"/>
                  </a:lnTo>
                  <a:lnTo>
                    <a:pt x="43" y="135"/>
                  </a:lnTo>
                  <a:lnTo>
                    <a:pt x="44" y="139"/>
                  </a:lnTo>
                  <a:lnTo>
                    <a:pt x="46" y="144"/>
                  </a:lnTo>
                  <a:lnTo>
                    <a:pt x="46" y="146"/>
                  </a:lnTo>
                  <a:lnTo>
                    <a:pt x="46" y="148"/>
                  </a:lnTo>
                  <a:lnTo>
                    <a:pt x="44" y="151"/>
                  </a:lnTo>
                  <a:lnTo>
                    <a:pt x="43" y="152"/>
                  </a:lnTo>
                  <a:lnTo>
                    <a:pt x="41" y="152"/>
                  </a:lnTo>
                  <a:lnTo>
                    <a:pt x="38" y="152"/>
                  </a:lnTo>
                  <a:lnTo>
                    <a:pt x="43" y="155"/>
                  </a:lnTo>
                  <a:lnTo>
                    <a:pt x="46" y="159"/>
                  </a:lnTo>
                  <a:lnTo>
                    <a:pt x="47" y="164"/>
                  </a:lnTo>
                  <a:lnTo>
                    <a:pt x="49" y="165"/>
                  </a:lnTo>
                  <a:lnTo>
                    <a:pt x="49" y="168"/>
                  </a:lnTo>
                  <a:lnTo>
                    <a:pt x="49" y="169"/>
                  </a:lnTo>
                  <a:lnTo>
                    <a:pt x="49" y="171"/>
                  </a:lnTo>
                  <a:lnTo>
                    <a:pt x="47" y="172"/>
                  </a:lnTo>
                  <a:lnTo>
                    <a:pt x="46" y="174"/>
                  </a:lnTo>
                  <a:lnTo>
                    <a:pt x="43" y="174"/>
                  </a:lnTo>
                  <a:lnTo>
                    <a:pt x="38" y="174"/>
                  </a:lnTo>
                  <a:lnTo>
                    <a:pt x="54" y="189"/>
                  </a:lnTo>
                  <a:lnTo>
                    <a:pt x="54" y="205"/>
                  </a:lnTo>
                  <a:lnTo>
                    <a:pt x="97" y="305"/>
                  </a:lnTo>
                  <a:lnTo>
                    <a:pt x="117" y="285"/>
                  </a:lnTo>
                  <a:lnTo>
                    <a:pt x="135" y="285"/>
                  </a:lnTo>
                  <a:lnTo>
                    <a:pt x="157" y="338"/>
                  </a:lnTo>
                  <a:lnTo>
                    <a:pt x="164" y="331"/>
                  </a:lnTo>
                  <a:lnTo>
                    <a:pt x="179" y="347"/>
                  </a:lnTo>
                  <a:lnTo>
                    <a:pt x="215" y="325"/>
                  </a:lnTo>
                  <a:lnTo>
                    <a:pt x="224" y="334"/>
                  </a:lnTo>
                  <a:lnTo>
                    <a:pt x="242" y="318"/>
                  </a:lnTo>
                  <a:lnTo>
                    <a:pt x="265" y="294"/>
                  </a:lnTo>
                  <a:lnTo>
                    <a:pt x="240" y="268"/>
                  </a:lnTo>
                  <a:lnTo>
                    <a:pt x="265" y="251"/>
                  </a:lnTo>
                  <a:lnTo>
                    <a:pt x="250" y="237"/>
                  </a:lnTo>
                  <a:lnTo>
                    <a:pt x="264" y="225"/>
                  </a:lnTo>
                  <a:lnTo>
                    <a:pt x="264" y="209"/>
                  </a:lnTo>
                  <a:lnTo>
                    <a:pt x="291" y="182"/>
                  </a:lnTo>
                  <a:lnTo>
                    <a:pt x="269" y="122"/>
                  </a:lnTo>
                  <a:lnTo>
                    <a:pt x="226" y="152"/>
                  </a:lnTo>
                  <a:lnTo>
                    <a:pt x="173" y="8"/>
                  </a:lnTo>
                  <a:lnTo>
                    <a:pt x="123" y="23"/>
                  </a:lnTo>
                  <a:lnTo>
                    <a:pt x="123" y="0"/>
                  </a:lnTo>
                  <a:lnTo>
                    <a:pt x="0" y="35"/>
                  </a:lnTo>
                  <a:lnTo>
                    <a:pt x="28" y="126"/>
                  </a:lnTo>
                  <a:lnTo>
                    <a:pt x="38" y="12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14" name="Freeform 1476"/>
            <p:cNvSpPr>
              <a:spLocks/>
            </p:cNvSpPr>
            <p:nvPr/>
          </p:nvSpPr>
          <p:spPr bwMode="auto">
            <a:xfrm>
              <a:off x="705" y="-2515"/>
              <a:ext cx="291" cy="347"/>
            </a:xfrm>
            <a:custGeom>
              <a:avLst/>
              <a:gdLst/>
              <a:ahLst/>
              <a:cxnLst>
                <a:cxn ang="0">
                  <a:pos x="38" y="126"/>
                </a:cxn>
                <a:cxn ang="0">
                  <a:pos x="41" y="131"/>
                </a:cxn>
                <a:cxn ang="0">
                  <a:pos x="43" y="135"/>
                </a:cxn>
                <a:cxn ang="0">
                  <a:pos x="44" y="139"/>
                </a:cxn>
                <a:cxn ang="0">
                  <a:pos x="46" y="144"/>
                </a:cxn>
                <a:cxn ang="0">
                  <a:pos x="46" y="146"/>
                </a:cxn>
                <a:cxn ang="0">
                  <a:pos x="46" y="148"/>
                </a:cxn>
                <a:cxn ang="0">
                  <a:pos x="44" y="151"/>
                </a:cxn>
                <a:cxn ang="0">
                  <a:pos x="43" y="152"/>
                </a:cxn>
                <a:cxn ang="0">
                  <a:pos x="41" y="152"/>
                </a:cxn>
                <a:cxn ang="0">
                  <a:pos x="38" y="152"/>
                </a:cxn>
                <a:cxn ang="0">
                  <a:pos x="43" y="155"/>
                </a:cxn>
                <a:cxn ang="0">
                  <a:pos x="46" y="159"/>
                </a:cxn>
                <a:cxn ang="0">
                  <a:pos x="47" y="164"/>
                </a:cxn>
                <a:cxn ang="0">
                  <a:pos x="49" y="165"/>
                </a:cxn>
                <a:cxn ang="0">
                  <a:pos x="49" y="168"/>
                </a:cxn>
                <a:cxn ang="0">
                  <a:pos x="49" y="169"/>
                </a:cxn>
                <a:cxn ang="0">
                  <a:pos x="49" y="171"/>
                </a:cxn>
                <a:cxn ang="0">
                  <a:pos x="47" y="172"/>
                </a:cxn>
                <a:cxn ang="0">
                  <a:pos x="46" y="174"/>
                </a:cxn>
                <a:cxn ang="0">
                  <a:pos x="43" y="174"/>
                </a:cxn>
                <a:cxn ang="0">
                  <a:pos x="38" y="174"/>
                </a:cxn>
                <a:cxn ang="0">
                  <a:pos x="54" y="189"/>
                </a:cxn>
                <a:cxn ang="0">
                  <a:pos x="54" y="205"/>
                </a:cxn>
                <a:cxn ang="0">
                  <a:pos x="97" y="305"/>
                </a:cxn>
                <a:cxn ang="0">
                  <a:pos x="117" y="285"/>
                </a:cxn>
                <a:cxn ang="0">
                  <a:pos x="135" y="285"/>
                </a:cxn>
                <a:cxn ang="0">
                  <a:pos x="157" y="338"/>
                </a:cxn>
                <a:cxn ang="0">
                  <a:pos x="164" y="331"/>
                </a:cxn>
                <a:cxn ang="0">
                  <a:pos x="179" y="347"/>
                </a:cxn>
                <a:cxn ang="0">
                  <a:pos x="215" y="325"/>
                </a:cxn>
                <a:cxn ang="0">
                  <a:pos x="224" y="334"/>
                </a:cxn>
                <a:cxn ang="0">
                  <a:pos x="242" y="318"/>
                </a:cxn>
                <a:cxn ang="0">
                  <a:pos x="265" y="294"/>
                </a:cxn>
                <a:cxn ang="0">
                  <a:pos x="240" y="268"/>
                </a:cxn>
                <a:cxn ang="0">
                  <a:pos x="265" y="251"/>
                </a:cxn>
                <a:cxn ang="0">
                  <a:pos x="250" y="237"/>
                </a:cxn>
                <a:cxn ang="0">
                  <a:pos x="264" y="225"/>
                </a:cxn>
                <a:cxn ang="0">
                  <a:pos x="264" y="209"/>
                </a:cxn>
                <a:cxn ang="0">
                  <a:pos x="291" y="182"/>
                </a:cxn>
                <a:cxn ang="0">
                  <a:pos x="269" y="122"/>
                </a:cxn>
                <a:cxn ang="0">
                  <a:pos x="226" y="152"/>
                </a:cxn>
                <a:cxn ang="0">
                  <a:pos x="173" y="8"/>
                </a:cxn>
                <a:cxn ang="0">
                  <a:pos x="123" y="23"/>
                </a:cxn>
                <a:cxn ang="0">
                  <a:pos x="123" y="0"/>
                </a:cxn>
                <a:cxn ang="0">
                  <a:pos x="0" y="35"/>
                </a:cxn>
                <a:cxn ang="0">
                  <a:pos x="28" y="126"/>
                </a:cxn>
                <a:cxn ang="0">
                  <a:pos x="38" y="126"/>
                </a:cxn>
              </a:cxnLst>
              <a:rect l="0" t="0" r="r" b="b"/>
              <a:pathLst>
                <a:path w="291" h="347">
                  <a:moveTo>
                    <a:pt x="38" y="126"/>
                  </a:moveTo>
                  <a:lnTo>
                    <a:pt x="41" y="131"/>
                  </a:lnTo>
                  <a:lnTo>
                    <a:pt x="43" y="135"/>
                  </a:lnTo>
                  <a:lnTo>
                    <a:pt x="44" y="139"/>
                  </a:lnTo>
                  <a:lnTo>
                    <a:pt x="46" y="144"/>
                  </a:lnTo>
                  <a:lnTo>
                    <a:pt x="46" y="146"/>
                  </a:lnTo>
                  <a:lnTo>
                    <a:pt x="46" y="148"/>
                  </a:lnTo>
                  <a:lnTo>
                    <a:pt x="44" y="151"/>
                  </a:lnTo>
                  <a:lnTo>
                    <a:pt x="43" y="152"/>
                  </a:lnTo>
                  <a:lnTo>
                    <a:pt x="41" y="152"/>
                  </a:lnTo>
                  <a:lnTo>
                    <a:pt x="38" y="152"/>
                  </a:lnTo>
                  <a:lnTo>
                    <a:pt x="43" y="155"/>
                  </a:lnTo>
                  <a:lnTo>
                    <a:pt x="46" y="159"/>
                  </a:lnTo>
                  <a:lnTo>
                    <a:pt x="47" y="164"/>
                  </a:lnTo>
                  <a:lnTo>
                    <a:pt x="49" y="165"/>
                  </a:lnTo>
                  <a:lnTo>
                    <a:pt x="49" y="168"/>
                  </a:lnTo>
                  <a:lnTo>
                    <a:pt x="49" y="169"/>
                  </a:lnTo>
                  <a:lnTo>
                    <a:pt x="49" y="171"/>
                  </a:lnTo>
                  <a:lnTo>
                    <a:pt x="47" y="172"/>
                  </a:lnTo>
                  <a:lnTo>
                    <a:pt x="46" y="174"/>
                  </a:lnTo>
                  <a:lnTo>
                    <a:pt x="43" y="174"/>
                  </a:lnTo>
                  <a:lnTo>
                    <a:pt x="38" y="174"/>
                  </a:lnTo>
                  <a:lnTo>
                    <a:pt x="54" y="189"/>
                  </a:lnTo>
                  <a:lnTo>
                    <a:pt x="54" y="205"/>
                  </a:lnTo>
                  <a:lnTo>
                    <a:pt x="97" y="305"/>
                  </a:lnTo>
                  <a:lnTo>
                    <a:pt x="117" y="285"/>
                  </a:lnTo>
                  <a:lnTo>
                    <a:pt x="135" y="285"/>
                  </a:lnTo>
                  <a:lnTo>
                    <a:pt x="157" y="338"/>
                  </a:lnTo>
                  <a:lnTo>
                    <a:pt x="164" y="331"/>
                  </a:lnTo>
                  <a:lnTo>
                    <a:pt x="179" y="347"/>
                  </a:lnTo>
                  <a:lnTo>
                    <a:pt x="215" y="325"/>
                  </a:lnTo>
                  <a:lnTo>
                    <a:pt x="224" y="334"/>
                  </a:lnTo>
                  <a:lnTo>
                    <a:pt x="242" y="318"/>
                  </a:lnTo>
                  <a:lnTo>
                    <a:pt x="265" y="294"/>
                  </a:lnTo>
                  <a:lnTo>
                    <a:pt x="240" y="268"/>
                  </a:lnTo>
                  <a:lnTo>
                    <a:pt x="265" y="251"/>
                  </a:lnTo>
                  <a:lnTo>
                    <a:pt x="250" y="237"/>
                  </a:lnTo>
                  <a:lnTo>
                    <a:pt x="264" y="225"/>
                  </a:lnTo>
                  <a:lnTo>
                    <a:pt x="264" y="209"/>
                  </a:lnTo>
                  <a:lnTo>
                    <a:pt x="291" y="182"/>
                  </a:lnTo>
                  <a:lnTo>
                    <a:pt x="269" y="122"/>
                  </a:lnTo>
                  <a:lnTo>
                    <a:pt x="226" y="152"/>
                  </a:lnTo>
                  <a:lnTo>
                    <a:pt x="173" y="8"/>
                  </a:lnTo>
                  <a:lnTo>
                    <a:pt x="123" y="23"/>
                  </a:lnTo>
                  <a:lnTo>
                    <a:pt x="123" y="0"/>
                  </a:lnTo>
                  <a:lnTo>
                    <a:pt x="0" y="35"/>
                  </a:lnTo>
                  <a:lnTo>
                    <a:pt x="28" y="126"/>
                  </a:lnTo>
                  <a:lnTo>
                    <a:pt x="38" y="126"/>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715" name="Freeform 1478"/>
          <p:cNvSpPr>
            <a:spLocks/>
          </p:cNvSpPr>
          <p:nvPr/>
        </p:nvSpPr>
        <p:spPr bwMode="auto">
          <a:xfrm>
            <a:off x="6202419" y="1572709"/>
            <a:ext cx="298396" cy="470070"/>
          </a:xfrm>
          <a:custGeom>
            <a:avLst/>
            <a:gdLst/>
            <a:ahLst/>
            <a:cxnLst>
              <a:cxn ang="0">
                <a:pos x="15" y="473"/>
              </a:cxn>
              <a:cxn ang="0">
                <a:pos x="27" y="478"/>
              </a:cxn>
              <a:cxn ang="0">
                <a:pos x="35" y="451"/>
              </a:cxn>
              <a:cxn ang="0">
                <a:pos x="41" y="426"/>
              </a:cxn>
              <a:cxn ang="0">
                <a:pos x="68" y="384"/>
              </a:cxn>
              <a:cxn ang="0">
                <a:pos x="78" y="343"/>
              </a:cxn>
              <a:cxn ang="0">
                <a:pos x="68" y="265"/>
              </a:cxn>
              <a:cxn ang="0">
                <a:pos x="81" y="243"/>
              </a:cxn>
              <a:cxn ang="0">
                <a:pos x="70" y="215"/>
              </a:cxn>
              <a:cxn ang="0">
                <a:pos x="123" y="20"/>
              </a:cxn>
              <a:cxn ang="0">
                <a:pos x="156" y="15"/>
              </a:cxn>
              <a:cxn ang="0">
                <a:pos x="156" y="41"/>
              </a:cxn>
              <a:cxn ang="0">
                <a:pos x="178" y="55"/>
              </a:cxn>
              <a:cxn ang="0">
                <a:pos x="236" y="20"/>
              </a:cxn>
              <a:cxn ang="0">
                <a:pos x="251" y="10"/>
              </a:cxn>
              <a:cxn ang="0">
                <a:pos x="271" y="0"/>
              </a:cxn>
              <a:cxn ang="0">
                <a:pos x="343" y="39"/>
              </a:cxn>
              <a:cxn ang="0">
                <a:pos x="413" y="260"/>
              </a:cxn>
              <a:cxn ang="0">
                <a:pos x="429" y="291"/>
              </a:cxn>
              <a:cxn ang="0">
                <a:pos x="466" y="302"/>
              </a:cxn>
              <a:cxn ang="0">
                <a:pos x="476" y="299"/>
              </a:cxn>
              <a:cxn ang="0">
                <a:pos x="487" y="309"/>
              </a:cxn>
              <a:cxn ang="0">
                <a:pos x="494" y="364"/>
              </a:cxn>
              <a:cxn ang="0">
                <a:pos x="519" y="364"/>
              </a:cxn>
              <a:cxn ang="0">
                <a:pos x="533" y="361"/>
              </a:cxn>
              <a:cxn ang="0">
                <a:pos x="562" y="389"/>
              </a:cxn>
              <a:cxn ang="0">
                <a:pos x="558" y="406"/>
              </a:cxn>
              <a:cxn ang="0">
                <a:pos x="562" y="425"/>
              </a:cxn>
              <a:cxn ang="0">
                <a:pos x="576" y="426"/>
              </a:cxn>
              <a:cxn ang="0">
                <a:pos x="573" y="455"/>
              </a:cxn>
              <a:cxn ang="0">
                <a:pos x="552" y="458"/>
              </a:cxn>
              <a:cxn ang="0">
                <a:pos x="537" y="477"/>
              </a:cxn>
              <a:cxn ang="0">
                <a:pos x="487" y="514"/>
              </a:cxn>
              <a:cxn ang="0">
                <a:pos x="451" y="535"/>
              </a:cxn>
              <a:cxn ang="0">
                <a:pos x="414" y="555"/>
              </a:cxn>
              <a:cxn ang="0">
                <a:pos x="401" y="577"/>
              </a:cxn>
              <a:cxn ang="0">
                <a:pos x="386" y="591"/>
              </a:cxn>
              <a:cxn ang="0">
                <a:pos x="358" y="591"/>
              </a:cxn>
              <a:cxn ang="0">
                <a:pos x="338" y="618"/>
              </a:cxn>
              <a:cxn ang="0">
                <a:pos x="337" y="659"/>
              </a:cxn>
              <a:cxn ang="0">
                <a:pos x="318" y="675"/>
              </a:cxn>
              <a:cxn ang="0">
                <a:pos x="300" y="681"/>
              </a:cxn>
              <a:cxn ang="0">
                <a:pos x="285" y="701"/>
              </a:cxn>
              <a:cxn ang="0">
                <a:pos x="257" y="715"/>
              </a:cxn>
              <a:cxn ang="0">
                <a:pos x="252" y="738"/>
              </a:cxn>
              <a:cxn ang="0">
                <a:pos x="240" y="718"/>
              </a:cxn>
              <a:cxn ang="0">
                <a:pos x="197" y="747"/>
              </a:cxn>
              <a:cxn ang="0">
                <a:pos x="214" y="774"/>
              </a:cxn>
              <a:cxn ang="0">
                <a:pos x="197" y="795"/>
              </a:cxn>
              <a:cxn ang="0">
                <a:pos x="175" y="857"/>
              </a:cxn>
              <a:cxn ang="0">
                <a:pos x="171" y="899"/>
              </a:cxn>
              <a:cxn ang="0">
                <a:pos x="150" y="878"/>
              </a:cxn>
              <a:cxn ang="0">
                <a:pos x="145" y="861"/>
              </a:cxn>
              <a:cxn ang="0">
                <a:pos x="111" y="841"/>
              </a:cxn>
              <a:cxn ang="0">
                <a:pos x="111" y="819"/>
              </a:cxn>
              <a:cxn ang="0">
                <a:pos x="0" y="487"/>
              </a:cxn>
            </a:cxnLst>
            <a:rect l="0" t="0" r="r" b="b"/>
            <a:pathLst>
              <a:path w="580" h="906">
                <a:moveTo>
                  <a:pt x="0" y="487"/>
                </a:moveTo>
                <a:lnTo>
                  <a:pt x="15" y="473"/>
                </a:lnTo>
                <a:lnTo>
                  <a:pt x="25" y="477"/>
                </a:lnTo>
                <a:lnTo>
                  <a:pt x="27" y="478"/>
                </a:lnTo>
                <a:lnTo>
                  <a:pt x="38" y="468"/>
                </a:lnTo>
                <a:lnTo>
                  <a:pt x="35" y="451"/>
                </a:lnTo>
                <a:lnTo>
                  <a:pt x="49" y="451"/>
                </a:lnTo>
                <a:lnTo>
                  <a:pt x="41" y="426"/>
                </a:lnTo>
                <a:lnTo>
                  <a:pt x="46" y="413"/>
                </a:lnTo>
                <a:lnTo>
                  <a:pt x="68" y="384"/>
                </a:lnTo>
                <a:lnTo>
                  <a:pt x="68" y="364"/>
                </a:lnTo>
                <a:lnTo>
                  <a:pt x="78" y="343"/>
                </a:lnTo>
                <a:lnTo>
                  <a:pt x="59" y="279"/>
                </a:lnTo>
                <a:lnTo>
                  <a:pt x="68" y="265"/>
                </a:lnTo>
                <a:lnTo>
                  <a:pt x="78" y="257"/>
                </a:lnTo>
                <a:lnTo>
                  <a:pt x="81" y="243"/>
                </a:lnTo>
                <a:lnTo>
                  <a:pt x="81" y="227"/>
                </a:lnTo>
                <a:lnTo>
                  <a:pt x="70" y="215"/>
                </a:lnTo>
                <a:lnTo>
                  <a:pt x="70" y="187"/>
                </a:lnTo>
                <a:lnTo>
                  <a:pt x="123" y="20"/>
                </a:lnTo>
                <a:lnTo>
                  <a:pt x="145" y="15"/>
                </a:lnTo>
                <a:lnTo>
                  <a:pt x="156" y="15"/>
                </a:lnTo>
                <a:lnTo>
                  <a:pt x="165" y="20"/>
                </a:lnTo>
                <a:lnTo>
                  <a:pt x="156" y="41"/>
                </a:lnTo>
                <a:lnTo>
                  <a:pt x="171" y="59"/>
                </a:lnTo>
                <a:lnTo>
                  <a:pt x="178" y="55"/>
                </a:lnTo>
                <a:lnTo>
                  <a:pt x="214" y="30"/>
                </a:lnTo>
                <a:lnTo>
                  <a:pt x="236" y="20"/>
                </a:lnTo>
                <a:lnTo>
                  <a:pt x="242" y="20"/>
                </a:lnTo>
                <a:lnTo>
                  <a:pt x="251" y="10"/>
                </a:lnTo>
                <a:lnTo>
                  <a:pt x="252" y="0"/>
                </a:lnTo>
                <a:lnTo>
                  <a:pt x="271" y="0"/>
                </a:lnTo>
                <a:lnTo>
                  <a:pt x="283" y="7"/>
                </a:lnTo>
                <a:lnTo>
                  <a:pt x="343" y="39"/>
                </a:lnTo>
                <a:lnTo>
                  <a:pt x="413" y="249"/>
                </a:lnTo>
                <a:lnTo>
                  <a:pt x="413" y="260"/>
                </a:lnTo>
                <a:lnTo>
                  <a:pt x="424" y="289"/>
                </a:lnTo>
                <a:lnTo>
                  <a:pt x="429" y="291"/>
                </a:lnTo>
                <a:lnTo>
                  <a:pt x="444" y="291"/>
                </a:lnTo>
                <a:lnTo>
                  <a:pt x="466" y="302"/>
                </a:lnTo>
                <a:lnTo>
                  <a:pt x="467" y="299"/>
                </a:lnTo>
                <a:lnTo>
                  <a:pt x="476" y="299"/>
                </a:lnTo>
                <a:lnTo>
                  <a:pt x="478" y="302"/>
                </a:lnTo>
                <a:lnTo>
                  <a:pt x="487" y="309"/>
                </a:lnTo>
                <a:lnTo>
                  <a:pt x="478" y="319"/>
                </a:lnTo>
                <a:lnTo>
                  <a:pt x="494" y="364"/>
                </a:lnTo>
                <a:lnTo>
                  <a:pt x="509" y="369"/>
                </a:lnTo>
                <a:lnTo>
                  <a:pt x="519" y="364"/>
                </a:lnTo>
                <a:lnTo>
                  <a:pt x="521" y="361"/>
                </a:lnTo>
                <a:lnTo>
                  <a:pt x="533" y="361"/>
                </a:lnTo>
                <a:lnTo>
                  <a:pt x="552" y="364"/>
                </a:lnTo>
                <a:lnTo>
                  <a:pt x="562" y="389"/>
                </a:lnTo>
                <a:lnTo>
                  <a:pt x="562" y="403"/>
                </a:lnTo>
                <a:lnTo>
                  <a:pt x="558" y="406"/>
                </a:lnTo>
                <a:lnTo>
                  <a:pt x="554" y="416"/>
                </a:lnTo>
                <a:lnTo>
                  <a:pt x="562" y="425"/>
                </a:lnTo>
                <a:lnTo>
                  <a:pt x="562" y="416"/>
                </a:lnTo>
                <a:lnTo>
                  <a:pt x="576" y="426"/>
                </a:lnTo>
                <a:lnTo>
                  <a:pt x="580" y="436"/>
                </a:lnTo>
                <a:lnTo>
                  <a:pt x="573" y="455"/>
                </a:lnTo>
                <a:lnTo>
                  <a:pt x="554" y="458"/>
                </a:lnTo>
                <a:lnTo>
                  <a:pt x="552" y="458"/>
                </a:lnTo>
                <a:lnTo>
                  <a:pt x="540" y="465"/>
                </a:lnTo>
                <a:lnTo>
                  <a:pt x="537" y="477"/>
                </a:lnTo>
                <a:lnTo>
                  <a:pt x="509" y="507"/>
                </a:lnTo>
                <a:lnTo>
                  <a:pt x="487" y="514"/>
                </a:lnTo>
                <a:lnTo>
                  <a:pt x="466" y="551"/>
                </a:lnTo>
                <a:lnTo>
                  <a:pt x="451" y="535"/>
                </a:lnTo>
                <a:lnTo>
                  <a:pt x="429" y="535"/>
                </a:lnTo>
                <a:lnTo>
                  <a:pt x="414" y="555"/>
                </a:lnTo>
                <a:lnTo>
                  <a:pt x="408" y="555"/>
                </a:lnTo>
                <a:lnTo>
                  <a:pt x="401" y="577"/>
                </a:lnTo>
                <a:lnTo>
                  <a:pt x="393" y="582"/>
                </a:lnTo>
                <a:lnTo>
                  <a:pt x="386" y="591"/>
                </a:lnTo>
                <a:lnTo>
                  <a:pt x="365" y="591"/>
                </a:lnTo>
                <a:lnTo>
                  <a:pt x="358" y="591"/>
                </a:lnTo>
                <a:lnTo>
                  <a:pt x="358" y="597"/>
                </a:lnTo>
                <a:lnTo>
                  <a:pt x="338" y="618"/>
                </a:lnTo>
                <a:lnTo>
                  <a:pt x="338" y="634"/>
                </a:lnTo>
                <a:lnTo>
                  <a:pt x="337" y="659"/>
                </a:lnTo>
                <a:lnTo>
                  <a:pt x="328" y="666"/>
                </a:lnTo>
                <a:lnTo>
                  <a:pt x="318" y="675"/>
                </a:lnTo>
                <a:lnTo>
                  <a:pt x="304" y="675"/>
                </a:lnTo>
                <a:lnTo>
                  <a:pt x="300" y="681"/>
                </a:lnTo>
                <a:lnTo>
                  <a:pt x="300" y="695"/>
                </a:lnTo>
                <a:lnTo>
                  <a:pt x="285" y="701"/>
                </a:lnTo>
                <a:lnTo>
                  <a:pt x="261" y="705"/>
                </a:lnTo>
                <a:lnTo>
                  <a:pt x="257" y="715"/>
                </a:lnTo>
                <a:lnTo>
                  <a:pt x="257" y="728"/>
                </a:lnTo>
                <a:lnTo>
                  <a:pt x="252" y="738"/>
                </a:lnTo>
                <a:lnTo>
                  <a:pt x="251" y="737"/>
                </a:lnTo>
                <a:lnTo>
                  <a:pt x="240" y="718"/>
                </a:lnTo>
                <a:lnTo>
                  <a:pt x="236" y="715"/>
                </a:lnTo>
                <a:lnTo>
                  <a:pt x="197" y="747"/>
                </a:lnTo>
                <a:lnTo>
                  <a:pt x="208" y="767"/>
                </a:lnTo>
                <a:lnTo>
                  <a:pt x="214" y="774"/>
                </a:lnTo>
                <a:lnTo>
                  <a:pt x="209" y="780"/>
                </a:lnTo>
                <a:lnTo>
                  <a:pt x="197" y="795"/>
                </a:lnTo>
                <a:lnTo>
                  <a:pt x="188" y="831"/>
                </a:lnTo>
                <a:lnTo>
                  <a:pt x="175" y="857"/>
                </a:lnTo>
                <a:lnTo>
                  <a:pt x="171" y="878"/>
                </a:lnTo>
                <a:lnTo>
                  <a:pt x="171" y="899"/>
                </a:lnTo>
                <a:lnTo>
                  <a:pt x="166" y="906"/>
                </a:lnTo>
                <a:lnTo>
                  <a:pt x="150" y="878"/>
                </a:lnTo>
                <a:lnTo>
                  <a:pt x="150" y="871"/>
                </a:lnTo>
                <a:lnTo>
                  <a:pt x="145" y="861"/>
                </a:lnTo>
                <a:lnTo>
                  <a:pt x="144" y="861"/>
                </a:lnTo>
                <a:lnTo>
                  <a:pt x="111" y="841"/>
                </a:lnTo>
                <a:lnTo>
                  <a:pt x="111" y="831"/>
                </a:lnTo>
                <a:lnTo>
                  <a:pt x="111" y="819"/>
                </a:lnTo>
                <a:lnTo>
                  <a:pt x="111" y="809"/>
                </a:lnTo>
                <a:lnTo>
                  <a:pt x="0" y="487"/>
                </a:lnTo>
                <a:close/>
              </a:path>
            </a:pathLst>
          </a:custGeom>
          <a:solidFill>
            <a:srgbClr val="92D050"/>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16" name="Freeform 1479"/>
          <p:cNvSpPr>
            <a:spLocks/>
          </p:cNvSpPr>
          <p:nvPr/>
        </p:nvSpPr>
        <p:spPr bwMode="auto">
          <a:xfrm>
            <a:off x="6202419" y="1572709"/>
            <a:ext cx="298396" cy="470070"/>
          </a:xfrm>
          <a:custGeom>
            <a:avLst/>
            <a:gdLst/>
            <a:ahLst/>
            <a:cxnLst>
              <a:cxn ang="0">
                <a:pos x="15" y="473"/>
              </a:cxn>
              <a:cxn ang="0">
                <a:pos x="27" y="478"/>
              </a:cxn>
              <a:cxn ang="0">
                <a:pos x="35" y="451"/>
              </a:cxn>
              <a:cxn ang="0">
                <a:pos x="41" y="426"/>
              </a:cxn>
              <a:cxn ang="0">
                <a:pos x="68" y="384"/>
              </a:cxn>
              <a:cxn ang="0">
                <a:pos x="78" y="343"/>
              </a:cxn>
              <a:cxn ang="0">
                <a:pos x="68" y="265"/>
              </a:cxn>
              <a:cxn ang="0">
                <a:pos x="81" y="243"/>
              </a:cxn>
              <a:cxn ang="0">
                <a:pos x="70" y="215"/>
              </a:cxn>
              <a:cxn ang="0">
                <a:pos x="123" y="20"/>
              </a:cxn>
              <a:cxn ang="0">
                <a:pos x="156" y="15"/>
              </a:cxn>
              <a:cxn ang="0">
                <a:pos x="156" y="41"/>
              </a:cxn>
              <a:cxn ang="0">
                <a:pos x="178" y="55"/>
              </a:cxn>
              <a:cxn ang="0">
                <a:pos x="236" y="20"/>
              </a:cxn>
              <a:cxn ang="0">
                <a:pos x="251" y="10"/>
              </a:cxn>
              <a:cxn ang="0">
                <a:pos x="271" y="0"/>
              </a:cxn>
              <a:cxn ang="0">
                <a:pos x="343" y="39"/>
              </a:cxn>
              <a:cxn ang="0">
                <a:pos x="413" y="260"/>
              </a:cxn>
              <a:cxn ang="0">
                <a:pos x="429" y="291"/>
              </a:cxn>
              <a:cxn ang="0">
                <a:pos x="466" y="302"/>
              </a:cxn>
              <a:cxn ang="0">
                <a:pos x="476" y="299"/>
              </a:cxn>
              <a:cxn ang="0">
                <a:pos x="487" y="309"/>
              </a:cxn>
              <a:cxn ang="0">
                <a:pos x="494" y="364"/>
              </a:cxn>
              <a:cxn ang="0">
                <a:pos x="519" y="364"/>
              </a:cxn>
              <a:cxn ang="0">
                <a:pos x="533" y="361"/>
              </a:cxn>
              <a:cxn ang="0">
                <a:pos x="562" y="389"/>
              </a:cxn>
              <a:cxn ang="0">
                <a:pos x="558" y="406"/>
              </a:cxn>
              <a:cxn ang="0">
                <a:pos x="562" y="425"/>
              </a:cxn>
              <a:cxn ang="0">
                <a:pos x="576" y="426"/>
              </a:cxn>
              <a:cxn ang="0">
                <a:pos x="573" y="455"/>
              </a:cxn>
              <a:cxn ang="0">
                <a:pos x="552" y="458"/>
              </a:cxn>
              <a:cxn ang="0">
                <a:pos x="537" y="477"/>
              </a:cxn>
              <a:cxn ang="0">
                <a:pos x="487" y="514"/>
              </a:cxn>
              <a:cxn ang="0">
                <a:pos x="451" y="535"/>
              </a:cxn>
              <a:cxn ang="0">
                <a:pos x="414" y="555"/>
              </a:cxn>
              <a:cxn ang="0">
                <a:pos x="401" y="577"/>
              </a:cxn>
              <a:cxn ang="0">
                <a:pos x="386" y="591"/>
              </a:cxn>
              <a:cxn ang="0">
                <a:pos x="358" y="591"/>
              </a:cxn>
              <a:cxn ang="0">
                <a:pos x="338" y="618"/>
              </a:cxn>
              <a:cxn ang="0">
                <a:pos x="337" y="659"/>
              </a:cxn>
              <a:cxn ang="0">
                <a:pos x="318" y="675"/>
              </a:cxn>
              <a:cxn ang="0">
                <a:pos x="300" y="681"/>
              </a:cxn>
              <a:cxn ang="0">
                <a:pos x="285" y="701"/>
              </a:cxn>
              <a:cxn ang="0">
                <a:pos x="257" y="715"/>
              </a:cxn>
              <a:cxn ang="0">
                <a:pos x="252" y="738"/>
              </a:cxn>
              <a:cxn ang="0">
                <a:pos x="240" y="718"/>
              </a:cxn>
              <a:cxn ang="0">
                <a:pos x="197" y="747"/>
              </a:cxn>
              <a:cxn ang="0">
                <a:pos x="214" y="774"/>
              </a:cxn>
              <a:cxn ang="0">
                <a:pos x="197" y="795"/>
              </a:cxn>
              <a:cxn ang="0">
                <a:pos x="175" y="857"/>
              </a:cxn>
              <a:cxn ang="0">
                <a:pos x="171" y="899"/>
              </a:cxn>
              <a:cxn ang="0">
                <a:pos x="150" y="878"/>
              </a:cxn>
              <a:cxn ang="0">
                <a:pos x="145" y="861"/>
              </a:cxn>
              <a:cxn ang="0">
                <a:pos x="111" y="841"/>
              </a:cxn>
              <a:cxn ang="0">
                <a:pos x="111" y="819"/>
              </a:cxn>
              <a:cxn ang="0">
                <a:pos x="0" y="487"/>
              </a:cxn>
            </a:cxnLst>
            <a:rect l="0" t="0" r="r" b="b"/>
            <a:pathLst>
              <a:path w="580" h="906">
                <a:moveTo>
                  <a:pt x="0" y="487"/>
                </a:moveTo>
                <a:lnTo>
                  <a:pt x="15" y="473"/>
                </a:lnTo>
                <a:lnTo>
                  <a:pt x="25" y="477"/>
                </a:lnTo>
                <a:lnTo>
                  <a:pt x="27" y="478"/>
                </a:lnTo>
                <a:lnTo>
                  <a:pt x="38" y="468"/>
                </a:lnTo>
                <a:lnTo>
                  <a:pt x="35" y="451"/>
                </a:lnTo>
                <a:lnTo>
                  <a:pt x="49" y="451"/>
                </a:lnTo>
                <a:lnTo>
                  <a:pt x="41" y="426"/>
                </a:lnTo>
                <a:lnTo>
                  <a:pt x="46" y="413"/>
                </a:lnTo>
                <a:lnTo>
                  <a:pt x="68" y="384"/>
                </a:lnTo>
                <a:lnTo>
                  <a:pt x="68" y="364"/>
                </a:lnTo>
                <a:lnTo>
                  <a:pt x="78" y="343"/>
                </a:lnTo>
                <a:lnTo>
                  <a:pt x="59" y="279"/>
                </a:lnTo>
                <a:lnTo>
                  <a:pt x="68" y="265"/>
                </a:lnTo>
                <a:lnTo>
                  <a:pt x="78" y="257"/>
                </a:lnTo>
                <a:lnTo>
                  <a:pt x="81" y="243"/>
                </a:lnTo>
                <a:lnTo>
                  <a:pt x="81" y="227"/>
                </a:lnTo>
                <a:lnTo>
                  <a:pt x="70" y="215"/>
                </a:lnTo>
                <a:lnTo>
                  <a:pt x="70" y="187"/>
                </a:lnTo>
                <a:lnTo>
                  <a:pt x="123" y="20"/>
                </a:lnTo>
                <a:lnTo>
                  <a:pt x="145" y="15"/>
                </a:lnTo>
                <a:lnTo>
                  <a:pt x="156" y="15"/>
                </a:lnTo>
                <a:lnTo>
                  <a:pt x="165" y="20"/>
                </a:lnTo>
                <a:lnTo>
                  <a:pt x="156" y="41"/>
                </a:lnTo>
                <a:lnTo>
                  <a:pt x="171" y="59"/>
                </a:lnTo>
                <a:lnTo>
                  <a:pt x="178" y="55"/>
                </a:lnTo>
                <a:lnTo>
                  <a:pt x="214" y="30"/>
                </a:lnTo>
                <a:lnTo>
                  <a:pt x="236" y="20"/>
                </a:lnTo>
                <a:lnTo>
                  <a:pt x="242" y="20"/>
                </a:lnTo>
                <a:lnTo>
                  <a:pt x="251" y="10"/>
                </a:lnTo>
                <a:lnTo>
                  <a:pt x="252" y="0"/>
                </a:lnTo>
                <a:lnTo>
                  <a:pt x="271" y="0"/>
                </a:lnTo>
                <a:lnTo>
                  <a:pt x="283" y="7"/>
                </a:lnTo>
                <a:lnTo>
                  <a:pt x="343" y="39"/>
                </a:lnTo>
                <a:lnTo>
                  <a:pt x="413" y="249"/>
                </a:lnTo>
                <a:lnTo>
                  <a:pt x="413" y="260"/>
                </a:lnTo>
                <a:lnTo>
                  <a:pt x="424" y="289"/>
                </a:lnTo>
                <a:lnTo>
                  <a:pt x="429" y="291"/>
                </a:lnTo>
                <a:lnTo>
                  <a:pt x="444" y="291"/>
                </a:lnTo>
                <a:lnTo>
                  <a:pt x="466" y="302"/>
                </a:lnTo>
                <a:lnTo>
                  <a:pt x="467" y="299"/>
                </a:lnTo>
                <a:lnTo>
                  <a:pt x="476" y="299"/>
                </a:lnTo>
                <a:lnTo>
                  <a:pt x="478" y="302"/>
                </a:lnTo>
                <a:lnTo>
                  <a:pt x="487" y="309"/>
                </a:lnTo>
                <a:lnTo>
                  <a:pt x="478" y="319"/>
                </a:lnTo>
                <a:lnTo>
                  <a:pt x="494" y="364"/>
                </a:lnTo>
                <a:lnTo>
                  <a:pt x="509" y="369"/>
                </a:lnTo>
                <a:lnTo>
                  <a:pt x="519" y="364"/>
                </a:lnTo>
                <a:lnTo>
                  <a:pt x="521" y="361"/>
                </a:lnTo>
                <a:lnTo>
                  <a:pt x="533" y="361"/>
                </a:lnTo>
                <a:lnTo>
                  <a:pt x="552" y="364"/>
                </a:lnTo>
                <a:lnTo>
                  <a:pt x="562" y="389"/>
                </a:lnTo>
                <a:lnTo>
                  <a:pt x="562" y="403"/>
                </a:lnTo>
                <a:lnTo>
                  <a:pt x="558" y="406"/>
                </a:lnTo>
                <a:lnTo>
                  <a:pt x="554" y="416"/>
                </a:lnTo>
                <a:lnTo>
                  <a:pt x="562" y="425"/>
                </a:lnTo>
                <a:lnTo>
                  <a:pt x="562" y="416"/>
                </a:lnTo>
                <a:lnTo>
                  <a:pt x="576" y="426"/>
                </a:lnTo>
                <a:lnTo>
                  <a:pt x="580" y="436"/>
                </a:lnTo>
                <a:lnTo>
                  <a:pt x="573" y="455"/>
                </a:lnTo>
                <a:lnTo>
                  <a:pt x="554" y="458"/>
                </a:lnTo>
                <a:lnTo>
                  <a:pt x="552" y="458"/>
                </a:lnTo>
                <a:lnTo>
                  <a:pt x="540" y="465"/>
                </a:lnTo>
                <a:lnTo>
                  <a:pt x="537" y="477"/>
                </a:lnTo>
                <a:lnTo>
                  <a:pt x="509" y="507"/>
                </a:lnTo>
                <a:lnTo>
                  <a:pt x="487" y="514"/>
                </a:lnTo>
                <a:lnTo>
                  <a:pt x="466" y="551"/>
                </a:lnTo>
                <a:lnTo>
                  <a:pt x="451" y="535"/>
                </a:lnTo>
                <a:lnTo>
                  <a:pt x="429" y="535"/>
                </a:lnTo>
                <a:lnTo>
                  <a:pt x="414" y="555"/>
                </a:lnTo>
                <a:lnTo>
                  <a:pt x="408" y="555"/>
                </a:lnTo>
                <a:lnTo>
                  <a:pt x="401" y="577"/>
                </a:lnTo>
                <a:lnTo>
                  <a:pt x="393" y="582"/>
                </a:lnTo>
                <a:lnTo>
                  <a:pt x="386" y="591"/>
                </a:lnTo>
                <a:lnTo>
                  <a:pt x="365" y="591"/>
                </a:lnTo>
                <a:lnTo>
                  <a:pt x="358" y="591"/>
                </a:lnTo>
                <a:lnTo>
                  <a:pt x="358" y="597"/>
                </a:lnTo>
                <a:lnTo>
                  <a:pt x="338" y="618"/>
                </a:lnTo>
                <a:lnTo>
                  <a:pt x="338" y="634"/>
                </a:lnTo>
                <a:lnTo>
                  <a:pt x="337" y="659"/>
                </a:lnTo>
                <a:lnTo>
                  <a:pt x="328" y="666"/>
                </a:lnTo>
                <a:lnTo>
                  <a:pt x="318" y="675"/>
                </a:lnTo>
                <a:lnTo>
                  <a:pt x="304" y="675"/>
                </a:lnTo>
                <a:lnTo>
                  <a:pt x="300" y="681"/>
                </a:lnTo>
                <a:lnTo>
                  <a:pt x="300" y="695"/>
                </a:lnTo>
                <a:lnTo>
                  <a:pt x="285" y="701"/>
                </a:lnTo>
                <a:lnTo>
                  <a:pt x="261" y="705"/>
                </a:lnTo>
                <a:lnTo>
                  <a:pt x="257" y="715"/>
                </a:lnTo>
                <a:lnTo>
                  <a:pt x="257" y="728"/>
                </a:lnTo>
                <a:lnTo>
                  <a:pt x="252" y="738"/>
                </a:lnTo>
                <a:lnTo>
                  <a:pt x="251" y="737"/>
                </a:lnTo>
                <a:lnTo>
                  <a:pt x="240" y="718"/>
                </a:lnTo>
                <a:lnTo>
                  <a:pt x="236" y="715"/>
                </a:lnTo>
                <a:lnTo>
                  <a:pt x="197" y="747"/>
                </a:lnTo>
                <a:lnTo>
                  <a:pt x="208" y="767"/>
                </a:lnTo>
                <a:lnTo>
                  <a:pt x="214" y="774"/>
                </a:lnTo>
                <a:lnTo>
                  <a:pt x="209" y="780"/>
                </a:lnTo>
                <a:lnTo>
                  <a:pt x="197" y="795"/>
                </a:lnTo>
                <a:lnTo>
                  <a:pt x="188" y="831"/>
                </a:lnTo>
                <a:lnTo>
                  <a:pt x="175" y="857"/>
                </a:lnTo>
                <a:lnTo>
                  <a:pt x="171" y="878"/>
                </a:lnTo>
                <a:lnTo>
                  <a:pt x="171" y="899"/>
                </a:lnTo>
                <a:lnTo>
                  <a:pt x="166" y="906"/>
                </a:lnTo>
                <a:lnTo>
                  <a:pt x="150" y="878"/>
                </a:lnTo>
                <a:lnTo>
                  <a:pt x="150" y="871"/>
                </a:lnTo>
                <a:lnTo>
                  <a:pt x="145" y="861"/>
                </a:lnTo>
                <a:lnTo>
                  <a:pt x="144" y="861"/>
                </a:lnTo>
                <a:lnTo>
                  <a:pt x="111" y="841"/>
                </a:lnTo>
                <a:lnTo>
                  <a:pt x="111" y="831"/>
                </a:lnTo>
                <a:lnTo>
                  <a:pt x="111" y="819"/>
                </a:lnTo>
                <a:lnTo>
                  <a:pt x="111" y="809"/>
                </a:lnTo>
                <a:lnTo>
                  <a:pt x="0" y="487"/>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717" name="Group 1483"/>
          <p:cNvGrpSpPr>
            <a:grpSpLocks/>
          </p:cNvGrpSpPr>
          <p:nvPr/>
        </p:nvGrpSpPr>
        <p:grpSpPr bwMode="auto">
          <a:xfrm>
            <a:off x="6387115" y="1851327"/>
            <a:ext cx="54020" cy="64337"/>
            <a:chOff x="949" y="-2158"/>
            <a:chExt cx="105" cy="124"/>
          </a:xfrm>
        </p:grpSpPr>
        <p:sp>
          <p:nvSpPr>
            <p:cNvPr id="718" name="Freeform 1480"/>
            <p:cNvSpPr>
              <a:spLocks/>
            </p:cNvSpPr>
            <p:nvPr/>
          </p:nvSpPr>
          <p:spPr bwMode="auto">
            <a:xfrm>
              <a:off x="949" y="-2083"/>
              <a:ext cx="50" cy="49"/>
            </a:xfrm>
            <a:custGeom>
              <a:avLst/>
              <a:gdLst/>
              <a:ahLst/>
              <a:cxnLst>
                <a:cxn ang="0">
                  <a:pos x="0" y="16"/>
                </a:cxn>
                <a:cxn ang="0">
                  <a:pos x="25" y="0"/>
                </a:cxn>
                <a:cxn ang="0">
                  <a:pos x="50" y="0"/>
                </a:cxn>
                <a:cxn ang="0">
                  <a:pos x="50" y="34"/>
                </a:cxn>
                <a:cxn ang="0">
                  <a:pos x="27" y="49"/>
                </a:cxn>
                <a:cxn ang="0">
                  <a:pos x="0" y="16"/>
                </a:cxn>
              </a:cxnLst>
              <a:rect l="0" t="0" r="r" b="b"/>
              <a:pathLst>
                <a:path w="50" h="49">
                  <a:moveTo>
                    <a:pt x="0" y="16"/>
                  </a:moveTo>
                  <a:lnTo>
                    <a:pt x="25" y="0"/>
                  </a:lnTo>
                  <a:lnTo>
                    <a:pt x="50" y="0"/>
                  </a:lnTo>
                  <a:lnTo>
                    <a:pt x="50" y="34"/>
                  </a:lnTo>
                  <a:lnTo>
                    <a:pt x="27" y="49"/>
                  </a:lnTo>
                  <a:lnTo>
                    <a:pt x="0" y="16"/>
                  </a:lnTo>
                  <a:close/>
                </a:path>
              </a:pathLst>
            </a:custGeom>
            <a:noFill/>
            <a:ln w="17"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19" name="Freeform 1481"/>
            <p:cNvSpPr>
              <a:spLocks/>
            </p:cNvSpPr>
            <p:nvPr/>
          </p:nvSpPr>
          <p:spPr bwMode="auto">
            <a:xfrm>
              <a:off x="1004" y="-2158"/>
              <a:ext cx="50" cy="55"/>
            </a:xfrm>
            <a:custGeom>
              <a:avLst/>
              <a:gdLst/>
              <a:ahLst/>
              <a:cxnLst>
                <a:cxn ang="0">
                  <a:pos x="0" y="19"/>
                </a:cxn>
                <a:cxn ang="0">
                  <a:pos x="0" y="40"/>
                </a:cxn>
                <a:cxn ang="0">
                  <a:pos x="24" y="55"/>
                </a:cxn>
                <a:cxn ang="0">
                  <a:pos x="50" y="19"/>
                </a:cxn>
                <a:cxn ang="0">
                  <a:pos x="22" y="0"/>
                </a:cxn>
                <a:cxn ang="0">
                  <a:pos x="0" y="19"/>
                </a:cxn>
              </a:cxnLst>
              <a:rect l="0" t="0" r="r" b="b"/>
              <a:pathLst>
                <a:path w="50" h="55">
                  <a:moveTo>
                    <a:pt x="0" y="19"/>
                  </a:moveTo>
                  <a:lnTo>
                    <a:pt x="0" y="40"/>
                  </a:lnTo>
                  <a:lnTo>
                    <a:pt x="24" y="55"/>
                  </a:lnTo>
                  <a:lnTo>
                    <a:pt x="50" y="19"/>
                  </a:lnTo>
                  <a:lnTo>
                    <a:pt x="22" y="0"/>
                  </a:lnTo>
                  <a:lnTo>
                    <a:pt x="0" y="19"/>
                  </a:lnTo>
                  <a:close/>
                </a:path>
              </a:pathLst>
            </a:custGeom>
            <a:noFill/>
            <a:ln w="17"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20" name="Freeform 1482"/>
            <p:cNvSpPr>
              <a:spLocks/>
            </p:cNvSpPr>
            <p:nvPr/>
          </p:nvSpPr>
          <p:spPr bwMode="auto">
            <a:xfrm>
              <a:off x="980" y="-2106"/>
              <a:ext cx="50" cy="49"/>
            </a:xfrm>
            <a:custGeom>
              <a:avLst/>
              <a:gdLst/>
              <a:ahLst/>
              <a:cxnLst>
                <a:cxn ang="0">
                  <a:pos x="50" y="49"/>
                </a:cxn>
                <a:cxn ang="0">
                  <a:pos x="38" y="4"/>
                </a:cxn>
                <a:cxn ang="0">
                  <a:pos x="0" y="0"/>
                </a:cxn>
                <a:cxn ang="0">
                  <a:pos x="0" y="33"/>
                </a:cxn>
                <a:cxn ang="0">
                  <a:pos x="50" y="49"/>
                </a:cxn>
              </a:cxnLst>
              <a:rect l="0" t="0" r="r" b="b"/>
              <a:pathLst>
                <a:path w="50" h="49">
                  <a:moveTo>
                    <a:pt x="50" y="49"/>
                  </a:moveTo>
                  <a:lnTo>
                    <a:pt x="38" y="4"/>
                  </a:lnTo>
                  <a:lnTo>
                    <a:pt x="0" y="0"/>
                  </a:lnTo>
                  <a:lnTo>
                    <a:pt x="0" y="33"/>
                  </a:lnTo>
                  <a:lnTo>
                    <a:pt x="50" y="49"/>
                  </a:lnTo>
                  <a:close/>
                </a:path>
              </a:pathLst>
            </a:custGeom>
            <a:noFill/>
            <a:ln w="17"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
        <p:nvSpPr>
          <p:cNvPr id="721" name="Freeform 1484"/>
          <p:cNvSpPr>
            <a:spLocks/>
          </p:cNvSpPr>
          <p:nvPr/>
        </p:nvSpPr>
        <p:spPr bwMode="auto">
          <a:xfrm>
            <a:off x="6038814" y="2597422"/>
            <a:ext cx="39615" cy="101693"/>
          </a:xfrm>
          <a:custGeom>
            <a:avLst/>
            <a:gdLst/>
            <a:ahLst/>
            <a:cxnLst>
              <a:cxn ang="0">
                <a:pos x="12" y="30"/>
              </a:cxn>
              <a:cxn ang="0">
                <a:pos x="27" y="16"/>
              </a:cxn>
              <a:cxn ang="0">
                <a:pos x="77" y="0"/>
              </a:cxn>
              <a:cxn ang="0">
                <a:pos x="74" y="10"/>
              </a:cxn>
              <a:cxn ang="0">
                <a:pos x="54" y="27"/>
              </a:cxn>
              <a:cxn ang="0">
                <a:pos x="54" y="33"/>
              </a:cxn>
              <a:cxn ang="0">
                <a:pos x="54" y="58"/>
              </a:cxn>
              <a:cxn ang="0">
                <a:pos x="49" y="75"/>
              </a:cxn>
              <a:cxn ang="0">
                <a:pos x="42" y="94"/>
              </a:cxn>
              <a:cxn ang="0">
                <a:pos x="22" y="137"/>
              </a:cxn>
              <a:cxn ang="0">
                <a:pos x="12" y="165"/>
              </a:cxn>
              <a:cxn ang="0">
                <a:pos x="10" y="196"/>
              </a:cxn>
              <a:cxn ang="0">
                <a:pos x="2" y="175"/>
              </a:cxn>
              <a:cxn ang="0">
                <a:pos x="2" y="143"/>
              </a:cxn>
              <a:cxn ang="0">
                <a:pos x="0" y="116"/>
              </a:cxn>
              <a:cxn ang="0">
                <a:pos x="2" y="84"/>
              </a:cxn>
              <a:cxn ang="0">
                <a:pos x="6" y="74"/>
              </a:cxn>
              <a:cxn ang="0">
                <a:pos x="21" y="58"/>
              </a:cxn>
              <a:cxn ang="0">
                <a:pos x="22" y="52"/>
              </a:cxn>
              <a:cxn ang="0">
                <a:pos x="21" y="33"/>
              </a:cxn>
              <a:cxn ang="0">
                <a:pos x="12" y="30"/>
              </a:cxn>
            </a:cxnLst>
            <a:rect l="0" t="0" r="r" b="b"/>
            <a:pathLst>
              <a:path w="77" h="196">
                <a:moveTo>
                  <a:pt x="12" y="30"/>
                </a:moveTo>
                <a:lnTo>
                  <a:pt x="27" y="16"/>
                </a:lnTo>
                <a:lnTo>
                  <a:pt x="77" y="0"/>
                </a:lnTo>
                <a:lnTo>
                  <a:pt x="74" y="10"/>
                </a:lnTo>
                <a:lnTo>
                  <a:pt x="54" y="27"/>
                </a:lnTo>
                <a:lnTo>
                  <a:pt x="54" y="33"/>
                </a:lnTo>
                <a:lnTo>
                  <a:pt x="54" y="58"/>
                </a:lnTo>
                <a:lnTo>
                  <a:pt x="49" y="75"/>
                </a:lnTo>
                <a:lnTo>
                  <a:pt x="42" y="94"/>
                </a:lnTo>
                <a:lnTo>
                  <a:pt x="22" y="137"/>
                </a:lnTo>
                <a:lnTo>
                  <a:pt x="12" y="165"/>
                </a:lnTo>
                <a:lnTo>
                  <a:pt x="10" y="196"/>
                </a:lnTo>
                <a:lnTo>
                  <a:pt x="2" y="175"/>
                </a:lnTo>
                <a:lnTo>
                  <a:pt x="2" y="143"/>
                </a:lnTo>
                <a:lnTo>
                  <a:pt x="0" y="116"/>
                </a:lnTo>
                <a:lnTo>
                  <a:pt x="2" y="84"/>
                </a:lnTo>
                <a:lnTo>
                  <a:pt x="6" y="74"/>
                </a:lnTo>
                <a:lnTo>
                  <a:pt x="21" y="58"/>
                </a:lnTo>
                <a:lnTo>
                  <a:pt x="22" y="52"/>
                </a:lnTo>
                <a:lnTo>
                  <a:pt x="21" y="33"/>
                </a:lnTo>
                <a:lnTo>
                  <a:pt x="12" y="3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22" name="Freeform 1485"/>
          <p:cNvSpPr>
            <a:spLocks/>
          </p:cNvSpPr>
          <p:nvPr/>
        </p:nvSpPr>
        <p:spPr bwMode="auto">
          <a:xfrm>
            <a:off x="6038814" y="2597422"/>
            <a:ext cx="39615" cy="101693"/>
          </a:xfrm>
          <a:custGeom>
            <a:avLst/>
            <a:gdLst/>
            <a:ahLst/>
            <a:cxnLst>
              <a:cxn ang="0">
                <a:pos x="12" y="30"/>
              </a:cxn>
              <a:cxn ang="0">
                <a:pos x="27" y="16"/>
              </a:cxn>
              <a:cxn ang="0">
                <a:pos x="77" y="0"/>
              </a:cxn>
              <a:cxn ang="0">
                <a:pos x="74" y="10"/>
              </a:cxn>
              <a:cxn ang="0">
                <a:pos x="54" y="27"/>
              </a:cxn>
              <a:cxn ang="0">
                <a:pos x="54" y="33"/>
              </a:cxn>
              <a:cxn ang="0">
                <a:pos x="54" y="58"/>
              </a:cxn>
              <a:cxn ang="0">
                <a:pos x="49" y="75"/>
              </a:cxn>
              <a:cxn ang="0">
                <a:pos x="42" y="94"/>
              </a:cxn>
              <a:cxn ang="0">
                <a:pos x="22" y="137"/>
              </a:cxn>
              <a:cxn ang="0">
                <a:pos x="12" y="165"/>
              </a:cxn>
              <a:cxn ang="0">
                <a:pos x="10" y="196"/>
              </a:cxn>
              <a:cxn ang="0">
                <a:pos x="2" y="175"/>
              </a:cxn>
              <a:cxn ang="0">
                <a:pos x="2" y="143"/>
              </a:cxn>
              <a:cxn ang="0">
                <a:pos x="0" y="116"/>
              </a:cxn>
              <a:cxn ang="0">
                <a:pos x="2" y="84"/>
              </a:cxn>
              <a:cxn ang="0">
                <a:pos x="6" y="74"/>
              </a:cxn>
              <a:cxn ang="0">
                <a:pos x="21" y="58"/>
              </a:cxn>
              <a:cxn ang="0">
                <a:pos x="22" y="52"/>
              </a:cxn>
              <a:cxn ang="0">
                <a:pos x="21" y="33"/>
              </a:cxn>
              <a:cxn ang="0">
                <a:pos x="12" y="30"/>
              </a:cxn>
            </a:cxnLst>
            <a:rect l="0" t="0" r="r" b="b"/>
            <a:pathLst>
              <a:path w="77" h="196">
                <a:moveTo>
                  <a:pt x="12" y="30"/>
                </a:moveTo>
                <a:lnTo>
                  <a:pt x="27" y="16"/>
                </a:lnTo>
                <a:lnTo>
                  <a:pt x="77" y="0"/>
                </a:lnTo>
                <a:lnTo>
                  <a:pt x="74" y="10"/>
                </a:lnTo>
                <a:lnTo>
                  <a:pt x="54" y="27"/>
                </a:lnTo>
                <a:lnTo>
                  <a:pt x="54" y="33"/>
                </a:lnTo>
                <a:lnTo>
                  <a:pt x="54" y="58"/>
                </a:lnTo>
                <a:lnTo>
                  <a:pt x="49" y="75"/>
                </a:lnTo>
                <a:lnTo>
                  <a:pt x="42" y="94"/>
                </a:lnTo>
                <a:lnTo>
                  <a:pt x="22" y="137"/>
                </a:lnTo>
                <a:lnTo>
                  <a:pt x="12" y="165"/>
                </a:lnTo>
                <a:lnTo>
                  <a:pt x="10" y="196"/>
                </a:lnTo>
                <a:lnTo>
                  <a:pt x="2" y="175"/>
                </a:lnTo>
                <a:lnTo>
                  <a:pt x="2" y="143"/>
                </a:lnTo>
                <a:lnTo>
                  <a:pt x="0" y="116"/>
                </a:lnTo>
                <a:lnTo>
                  <a:pt x="2" y="84"/>
                </a:lnTo>
                <a:lnTo>
                  <a:pt x="6" y="74"/>
                </a:lnTo>
                <a:lnTo>
                  <a:pt x="21" y="58"/>
                </a:lnTo>
                <a:lnTo>
                  <a:pt x="22" y="52"/>
                </a:lnTo>
                <a:lnTo>
                  <a:pt x="21" y="33"/>
                </a:lnTo>
                <a:lnTo>
                  <a:pt x="12" y="30"/>
                </a:lnTo>
                <a:close/>
              </a:path>
            </a:pathLst>
          </a:custGeom>
          <a:noFill/>
          <a:ln w="9"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23" name="Freeform 1486"/>
          <p:cNvSpPr>
            <a:spLocks/>
          </p:cNvSpPr>
          <p:nvPr/>
        </p:nvSpPr>
        <p:spPr bwMode="auto">
          <a:xfrm>
            <a:off x="6038814" y="2597422"/>
            <a:ext cx="39615" cy="101693"/>
          </a:xfrm>
          <a:custGeom>
            <a:avLst/>
            <a:gdLst/>
            <a:ahLst/>
            <a:cxnLst>
              <a:cxn ang="0">
                <a:pos x="12" y="30"/>
              </a:cxn>
              <a:cxn ang="0">
                <a:pos x="27" y="16"/>
              </a:cxn>
              <a:cxn ang="0">
                <a:pos x="77" y="0"/>
              </a:cxn>
              <a:cxn ang="0">
                <a:pos x="74" y="10"/>
              </a:cxn>
              <a:cxn ang="0">
                <a:pos x="54" y="27"/>
              </a:cxn>
              <a:cxn ang="0">
                <a:pos x="54" y="33"/>
              </a:cxn>
              <a:cxn ang="0">
                <a:pos x="54" y="58"/>
              </a:cxn>
              <a:cxn ang="0">
                <a:pos x="49" y="75"/>
              </a:cxn>
              <a:cxn ang="0">
                <a:pos x="42" y="94"/>
              </a:cxn>
              <a:cxn ang="0">
                <a:pos x="22" y="137"/>
              </a:cxn>
              <a:cxn ang="0">
                <a:pos x="12" y="165"/>
              </a:cxn>
              <a:cxn ang="0">
                <a:pos x="10" y="196"/>
              </a:cxn>
              <a:cxn ang="0">
                <a:pos x="2" y="175"/>
              </a:cxn>
              <a:cxn ang="0">
                <a:pos x="2" y="143"/>
              </a:cxn>
              <a:cxn ang="0">
                <a:pos x="0" y="116"/>
              </a:cxn>
              <a:cxn ang="0">
                <a:pos x="2" y="84"/>
              </a:cxn>
              <a:cxn ang="0">
                <a:pos x="6" y="74"/>
              </a:cxn>
              <a:cxn ang="0">
                <a:pos x="21" y="58"/>
              </a:cxn>
              <a:cxn ang="0">
                <a:pos x="22" y="52"/>
              </a:cxn>
              <a:cxn ang="0">
                <a:pos x="21" y="33"/>
              </a:cxn>
              <a:cxn ang="0">
                <a:pos x="12" y="30"/>
              </a:cxn>
            </a:cxnLst>
            <a:rect l="0" t="0" r="r" b="b"/>
            <a:pathLst>
              <a:path w="77" h="196">
                <a:moveTo>
                  <a:pt x="12" y="30"/>
                </a:moveTo>
                <a:lnTo>
                  <a:pt x="27" y="16"/>
                </a:lnTo>
                <a:lnTo>
                  <a:pt x="77" y="0"/>
                </a:lnTo>
                <a:lnTo>
                  <a:pt x="74" y="10"/>
                </a:lnTo>
                <a:lnTo>
                  <a:pt x="54" y="27"/>
                </a:lnTo>
                <a:lnTo>
                  <a:pt x="54" y="33"/>
                </a:lnTo>
                <a:lnTo>
                  <a:pt x="54" y="58"/>
                </a:lnTo>
                <a:lnTo>
                  <a:pt x="49" y="75"/>
                </a:lnTo>
                <a:lnTo>
                  <a:pt x="42" y="94"/>
                </a:lnTo>
                <a:lnTo>
                  <a:pt x="22" y="137"/>
                </a:lnTo>
                <a:lnTo>
                  <a:pt x="12" y="165"/>
                </a:lnTo>
                <a:lnTo>
                  <a:pt x="10" y="196"/>
                </a:lnTo>
                <a:lnTo>
                  <a:pt x="2" y="175"/>
                </a:lnTo>
                <a:lnTo>
                  <a:pt x="2" y="143"/>
                </a:lnTo>
                <a:lnTo>
                  <a:pt x="0" y="116"/>
                </a:lnTo>
                <a:lnTo>
                  <a:pt x="2" y="84"/>
                </a:lnTo>
                <a:lnTo>
                  <a:pt x="6" y="74"/>
                </a:lnTo>
                <a:lnTo>
                  <a:pt x="21" y="58"/>
                </a:lnTo>
                <a:lnTo>
                  <a:pt x="22" y="52"/>
                </a:lnTo>
                <a:lnTo>
                  <a:pt x="21" y="33"/>
                </a:lnTo>
                <a:lnTo>
                  <a:pt x="12" y="30"/>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24" name="Freeform 1487"/>
          <p:cNvSpPr>
            <a:spLocks/>
          </p:cNvSpPr>
          <p:nvPr/>
        </p:nvSpPr>
        <p:spPr bwMode="auto">
          <a:xfrm>
            <a:off x="6038814" y="2597422"/>
            <a:ext cx="39615" cy="101693"/>
          </a:xfrm>
          <a:custGeom>
            <a:avLst/>
            <a:gdLst/>
            <a:ahLst/>
            <a:cxnLst>
              <a:cxn ang="0">
                <a:pos x="12" y="30"/>
              </a:cxn>
              <a:cxn ang="0">
                <a:pos x="27" y="16"/>
              </a:cxn>
              <a:cxn ang="0">
                <a:pos x="77" y="0"/>
              </a:cxn>
              <a:cxn ang="0">
                <a:pos x="74" y="10"/>
              </a:cxn>
              <a:cxn ang="0">
                <a:pos x="54" y="27"/>
              </a:cxn>
              <a:cxn ang="0">
                <a:pos x="54" y="33"/>
              </a:cxn>
              <a:cxn ang="0">
                <a:pos x="54" y="58"/>
              </a:cxn>
              <a:cxn ang="0">
                <a:pos x="49" y="75"/>
              </a:cxn>
              <a:cxn ang="0">
                <a:pos x="42" y="94"/>
              </a:cxn>
              <a:cxn ang="0">
                <a:pos x="22" y="137"/>
              </a:cxn>
              <a:cxn ang="0">
                <a:pos x="12" y="165"/>
              </a:cxn>
              <a:cxn ang="0">
                <a:pos x="10" y="196"/>
              </a:cxn>
              <a:cxn ang="0">
                <a:pos x="2" y="175"/>
              </a:cxn>
              <a:cxn ang="0">
                <a:pos x="2" y="143"/>
              </a:cxn>
              <a:cxn ang="0">
                <a:pos x="0" y="116"/>
              </a:cxn>
              <a:cxn ang="0">
                <a:pos x="2" y="84"/>
              </a:cxn>
              <a:cxn ang="0">
                <a:pos x="6" y="74"/>
              </a:cxn>
              <a:cxn ang="0">
                <a:pos x="21" y="58"/>
              </a:cxn>
              <a:cxn ang="0">
                <a:pos x="22" y="52"/>
              </a:cxn>
              <a:cxn ang="0">
                <a:pos x="21" y="33"/>
              </a:cxn>
              <a:cxn ang="0">
                <a:pos x="12" y="30"/>
              </a:cxn>
            </a:cxnLst>
            <a:rect l="0" t="0" r="r" b="b"/>
            <a:pathLst>
              <a:path w="77" h="196">
                <a:moveTo>
                  <a:pt x="12" y="30"/>
                </a:moveTo>
                <a:lnTo>
                  <a:pt x="27" y="16"/>
                </a:lnTo>
                <a:lnTo>
                  <a:pt x="77" y="0"/>
                </a:lnTo>
                <a:lnTo>
                  <a:pt x="74" y="10"/>
                </a:lnTo>
                <a:lnTo>
                  <a:pt x="54" y="27"/>
                </a:lnTo>
                <a:lnTo>
                  <a:pt x="54" y="33"/>
                </a:lnTo>
                <a:lnTo>
                  <a:pt x="54" y="58"/>
                </a:lnTo>
                <a:lnTo>
                  <a:pt x="49" y="75"/>
                </a:lnTo>
                <a:lnTo>
                  <a:pt x="42" y="94"/>
                </a:lnTo>
                <a:lnTo>
                  <a:pt x="22" y="137"/>
                </a:lnTo>
                <a:lnTo>
                  <a:pt x="12" y="165"/>
                </a:lnTo>
                <a:lnTo>
                  <a:pt x="10" y="196"/>
                </a:lnTo>
                <a:lnTo>
                  <a:pt x="2" y="175"/>
                </a:lnTo>
                <a:lnTo>
                  <a:pt x="2" y="143"/>
                </a:lnTo>
                <a:lnTo>
                  <a:pt x="0" y="116"/>
                </a:lnTo>
                <a:lnTo>
                  <a:pt x="2" y="84"/>
                </a:lnTo>
                <a:lnTo>
                  <a:pt x="6" y="74"/>
                </a:lnTo>
                <a:lnTo>
                  <a:pt x="21" y="58"/>
                </a:lnTo>
                <a:lnTo>
                  <a:pt x="22" y="52"/>
                </a:lnTo>
                <a:lnTo>
                  <a:pt x="21" y="33"/>
                </a:lnTo>
                <a:lnTo>
                  <a:pt x="12" y="30"/>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25" name="Oval 724"/>
          <p:cNvSpPr/>
          <p:nvPr/>
        </p:nvSpPr>
        <p:spPr>
          <a:xfrm>
            <a:off x="6115051" y="2271713"/>
            <a:ext cx="34289" cy="3428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013" dirty="0">
              <a:solidFill>
                <a:srgbClr val="45CBE8">
                  <a:lumMod val="75000"/>
                </a:srgbClr>
              </a:solidFill>
              <a:latin typeface="Gill Sans MT"/>
            </a:endParaRPr>
          </a:p>
        </p:txBody>
      </p:sp>
      <p:sp>
        <p:nvSpPr>
          <p:cNvPr id="755" name="TextBox 754"/>
          <p:cNvSpPr txBox="1"/>
          <p:nvPr/>
        </p:nvSpPr>
        <p:spPr>
          <a:xfrm>
            <a:off x="3779951" y="4277142"/>
            <a:ext cx="1843088" cy="213648"/>
          </a:xfrm>
          <a:prstGeom prst="rect">
            <a:avLst/>
          </a:prstGeom>
          <a:noFill/>
        </p:spPr>
        <p:txBody>
          <a:bodyPr wrap="square" rtlCol="0">
            <a:spAutoFit/>
          </a:bodyPr>
          <a:lstStyle/>
          <a:p>
            <a:pPr defTabSz="342900">
              <a:defRPr/>
            </a:pPr>
            <a:r>
              <a:rPr lang="en-US" sz="394" dirty="0">
                <a:solidFill>
                  <a:prstClr val="black"/>
                </a:solidFill>
                <a:latin typeface="Gill Sans MT"/>
              </a:rPr>
              <a:t>Current as of 01/017/2022</a:t>
            </a:r>
          </a:p>
          <a:p>
            <a:pPr defTabSz="342900">
              <a:defRPr/>
            </a:pPr>
            <a:r>
              <a:rPr lang="en-US" sz="394" dirty="0">
                <a:solidFill>
                  <a:prstClr val="black"/>
                </a:solidFill>
                <a:latin typeface="Gill Sans MT"/>
              </a:rPr>
              <a:t>Data from DOE Alternative Fuels Data Center and Individual State Statues</a:t>
            </a:r>
          </a:p>
        </p:txBody>
      </p:sp>
      <p:sp>
        <p:nvSpPr>
          <p:cNvPr id="756" name="Freeform 1106"/>
          <p:cNvSpPr>
            <a:spLocks/>
          </p:cNvSpPr>
          <p:nvPr/>
        </p:nvSpPr>
        <p:spPr bwMode="auto">
          <a:xfrm>
            <a:off x="4401242" y="2209329"/>
            <a:ext cx="487208" cy="314418"/>
          </a:xfrm>
          <a:custGeom>
            <a:avLst/>
            <a:gdLst/>
            <a:ahLst/>
            <a:cxnLst>
              <a:cxn ang="0">
                <a:pos x="10" y="20"/>
              </a:cxn>
              <a:cxn ang="0">
                <a:pos x="6" y="30"/>
              </a:cxn>
              <a:cxn ang="0">
                <a:pos x="3" y="63"/>
              </a:cxn>
              <a:cxn ang="0">
                <a:pos x="21" y="104"/>
              </a:cxn>
              <a:cxn ang="0">
                <a:pos x="10" y="127"/>
              </a:cxn>
              <a:cxn ang="0">
                <a:pos x="10" y="198"/>
              </a:cxn>
              <a:cxn ang="0">
                <a:pos x="15" y="224"/>
              </a:cxn>
              <a:cxn ang="0">
                <a:pos x="36" y="255"/>
              </a:cxn>
              <a:cxn ang="0">
                <a:pos x="27" y="293"/>
              </a:cxn>
              <a:cxn ang="0">
                <a:pos x="53" y="339"/>
              </a:cxn>
              <a:cxn ang="0">
                <a:pos x="64" y="374"/>
              </a:cxn>
              <a:cxn ang="0">
                <a:pos x="92" y="401"/>
              </a:cxn>
              <a:cxn ang="0">
                <a:pos x="92" y="437"/>
              </a:cxn>
              <a:cxn ang="0">
                <a:pos x="107" y="478"/>
              </a:cxn>
              <a:cxn ang="0">
                <a:pos x="99" y="505"/>
              </a:cxn>
              <a:cxn ang="0">
                <a:pos x="117" y="537"/>
              </a:cxn>
              <a:cxn ang="0">
                <a:pos x="117" y="572"/>
              </a:cxn>
              <a:cxn ang="0">
                <a:pos x="722" y="562"/>
              </a:cxn>
              <a:cxn ang="0">
                <a:pos x="781" y="589"/>
              </a:cxn>
              <a:cxn ang="0">
                <a:pos x="785" y="562"/>
              </a:cxn>
              <a:cxn ang="0">
                <a:pos x="831" y="499"/>
              </a:cxn>
              <a:cxn ang="0">
                <a:pos x="831" y="458"/>
              </a:cxn>
              <a:cxn ang="0">
                <a:pos x="814" y="421"/>
              </a:cxn>
              <a:cxn ang="0">
                <a:pos x="839" y="395"/>
              </a:cxn>
              <a:cxn ang="0">
                <a:pos x="873" y="385"/>
              </a:cxn>
              <a:cxn ang="0">
                <a:pos x="925" y="349"/>
              </a:cxn>
              <a:cxn ang="0">
                <a:pos x="931" y="322"/>
              </a:cxn>
              <a:cxn ang="0">
                <a:pos x="947" y="287"/>
              </a:cxn>
              <a:cxn ang="0">
                <a:pos x="906" y="235"/>
              </a:cxn>
              <a:cxn ang="0">
                <a:pos x="873" y="198"/>
              </a:cxn>
              <a:cxn ang="0">
                <a:pos x="861" y="167"/>
              </a:cxn>
              <a:cxn ang="0">
                <a:pos x="803" y="146"/>
              </a:cxn>
              <a:cxn ang="0">
                <a:pos x="781" y="63"/>
              </a:cxn>
              <a:cxn ang="0">
                <a:pos x="796" y="36"/>
              </a:cxn>
              <a:cxn ang="0">
                <a:pos x="771" y="0"/>
              </a:cxn>
            </a:cxnLst>
            <a:rect l="0" t="0" r="r" b="b"/>
            <a:pathLst>
              <a:path w="947" h="606">
                <a:moveTo>
                  <a:pt x="21" y="20"/>
                </a:moveTo>
                <a:lnTo>
                  <a:pt x="10" y="20"/>
                </a:lnTo>
                <a:lnTo>
                  <a:pt x="0" y="20"/>
                </a:lnTo>
                <a:lnTo>
                  <a:pt x="6" y="30"/>
                </a:lnTo>
                <a:lnTo>
                  <a:pt x="10" y="43"/>
                </a:lnTo>
                <a:lnTo>
                  <a:pt x="3" y="63"/>
                </a:lnTo>
                <a:lnTo>
                  <a:pt x="15" y="72"/>
                </a:lnTo>
                <a:lnTo>
                  <a:pt x="21" y="104"/>
                </a:lnTo>
                <a:lnTo>
                  <a:pt x="10" y="109"/>
                </a:lnTo>
                <a:lnTo>
                  <a:pt x="10" y="127"/>
                </a:lnTo>
                <a:lnTo>
                  <a:pt x="0" y="161"/>
                </a:lnTo>
                <a:lnTo>
                  <a:pt x="10" y="198"/>
                </a:lnTo>
                <a:lnTo>
                  <a:pt x="15" y="218"/>
                </a:lnTo>
                <a:lnTo>
                  <a:pt x="15" y="224"/>
                </a:lnTo>
                <a:lnTo>
                  <a:pt x="15" y="245"/>
                </a:lnTo>
                <a:lnTo>
                  <a:pt x="36" y="255"/>
                </a:lnTo>
                <a:lnTo>
                  <a:pt x="36" y="270"/>
                </a:lnTo>
                <a:lnTo>
                  <a:pt x="27" y="293"/>
                </a:lnTo>
                <a:lnTo>
                  <a:pt x="46" y="312"/>
                </a:lnTo>
                <a:lnTo>
                  <a:pt x="53" y="339"/>
                </a:lnTo>
                <a:lnTo>
                  <a:pt x="70" y="355"/>
                </a:lnTo>
                <a:lnTo>
                  <a:pt x="64" y="374"/>
                </a:lnTo>
                <a:lnTo>
                  <a:pt x="70" y="385"/>
                </a:lnTo>
                <a:lnTo>
                  <a:pt x="92" y="401"/>
                </a:lnTo>
                <a:lnTo>
                  <a:pt x="95" y="419"/>
                </a:lnTo>
                <a:lnTo>
                  <a:pt x="92" y="437"/>
                </a:lnTo>
                <a:lnTo>
                  <a:pt x="89" y="463"/>
                </a:lnTo>
                <a:lnTo>
                  <a:pt x="107" y="478"/>
                </a:lnTo>
                <a:lnTo>
                  <a:pt x="113" y="489"/>
                </a:lnTo>
                <a:lnTo>
                  <a:pt x="99" y="505"/>
                </a:lnTo>
                <a:lnTo>
                  <a:pt x="107" y="520"/>
                </a:lnTo>
                <a:lnTo>
                  <a:pt x="117" y="537"/>
                </a:lnTo>
                <a:lnTo>
                  <a:pt x="113" y="551"/>
                </a:lnTo>
                <a:lnTo>
                  <a:pt x="117" y="572"/>
                </a:lnTo>
                <a:lnTo>
                  <a:pt x="122" y="583"/>
                </a:lnTo>
                <a:lnTo>
                  <a:pt x="722" y="562"/>
                </a:lnTo>
                <a:lnTo>
                  <a:pt x="771" y="606"/>
                </a:lnTo>
                <a:lnTo>
                  <a:pt x="781" y="589"/>
                </a:lnTo>
                <a:lnTo>
                  <a:pt x="776" y="572"/>
                </a:lnTo>
                <a:lnTo>
                  <a:pt x="785" y="562"/>
                </a:lnTo>
                <a:lnTo>
                  <a:pt x="808" y="543"/>
                </a:lnTo>
                <a:lnTo>
                  <a:pt x="831" y="499"/>
                </a:lnTo>
                <a:lnTo>
                  <a:pt x="839" y="468"/>
                </a:lnTo>
                <a:lnTo>
                  <a:pt x="831" y="458"/>
                </a:lnTo>
                <a:lnTo>
                  <a:pt x="814" y="439"/>
                </a:lnTo>
                <a:lnTo>
                  <a:pt x="814" y="421"/>
                </a:lnTo>
                <a:lnTo>
                  <a:pt x="820" y="401"/>
                </a:lnTo>
                <a:lnTo>
                  <a:pt x="839" y="395"/>
                </a:lnTo>
                <a:lnTo>
                  <a:pt x="867" y="391"/>
                </a:lnTo>
                <a:lnTo>
                  <a:pt x="873" y="385"/>
                </a:lnTo>
                <a:lnTo>
                  <a:pt x="900" y="377"/>
                </a:lnTo>
                <a:lnTo>
                  <a:pt x="925" y="349"/>
                </a:lnTo>
                <a:lnTo>
                  <a:pt x="925" y="332"/>
                </a:lnTo>
                <a:lnTo>
                  <a:pt x="931" y="322"/>
                </a:lnTo>
                <a:lnTo>
                  <a:pt x="947" y="302"/>
                </a:lnTo>
                <a:lnTo>
                  <a:pt x="947" y="287"/>
                </a:lnTo>
                <a:lnTo>
                  <a:pt x="938" y="251"/>
                </a:lnTo>
                <a:lnTo>
                  <a:pt x="906" y="235"/>
                </a:lnTo>
                <a:lnTo>
                  <a:pt x="904" y="218"/>
                </a:lnTo>
                <a:lnTo>
                  <a:pt x="873" y="198"/>
                </a:lnTo>
                <a:lnTo>
                  <a:pt x="867" y="189"/>
                </a:lnTo>
                <a:lnTo>
                  <a:pt x="861" y="167"/>
                </a:lnTo>
                <a:lnTo>
                  <a:pt x="846" y="156"/>
                </a:lnTo>
                <a:lnTo>
                  <a:pt x="803" y="146"/>
                </a:lnTo>
                <a:lnTo>
                  <a:pt x="785" y="89"/>
                </a:lnTo>
                <a:lnTo>
                  <a:pt x="781" y="63"/>
                </a:lnTo>
                <a:lnTo>
                  <a:pt x="796" y="47"/>
                </a:lnTo>
                <a:lnTo>
                  <a:pt x="796" y="36"/>
                </a:lnTo>
                <a:lnTo>
                  <a:pt x="775" y="20"/>
                </a:lnTo>
                <a:lnTo>
                  <a:pt x="771" y="0"/>
                </a:lnTo>
                <a:lnTo>
                  <a:pt x="21" y="20"/>
                </a:lnTo>
                <a:close/>
              </a:path>
            </a:pathLst>
          </a:custGeom>
          <a:pattFill prst="wdUpDiag">
            <a:fgClr>
              <a:srgbClr val="FFC000"/>
            </a:fgClr>
            <a:bgClr>
              <a:schemeClr val="accent4"/>
            </a:bgClr>
          </a:pattFill>
          <a:ln w="38100">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59" name="Freeform 984"/>
          <p:cNvSpPr>
            <a:spLocks/>
          </p:cNvSpPr>
          <p:nvPr/>
        </p:nvSpPr>
        <p:spPr bwMode="auto">
          <a:xfrm>
            <a:off x="3310555" y="2802884"/>
            <a:ext cx="577241" cy="578508"/>
          </a:xfrm>
          <a:custGeom>
            <a:avLst/>
            <a:gdLst/>
            <a:ahLst/>
            <a:cxnLst>
              <a:cxn ang="0">
                <a:pos x="163" y="0"/>
              </a:cxn>
              <a:cxn ang="0">
                <a:pos x="1122" y="94"/>
              </a:cxn>
              <a:cxn ang="0">
                <a:pos x="1026" y="1075"/>
              </a:cxn>
              <a:cxn ang="0">
                <a:pos x="422" y="1018"/>
              </a:cxn>
              <a:cxn ang="0">
                <a:pos x="433" y="1030"/>
              </a:cxn>
              <a:cxn ang="0">
                <a:pos x="423" y="1041"/>
              </a:cxn>
              <a:cxn ang="0">
                <a:pos x="429" y="1060"/>
              </a:cxn>
              <a:cxn ang="0">
                <a:pos x="163" y="1024"/>
              </a:cxn>
              <a:cxn ang="0">
                <a:pos x="144" y="1115"/>
              </a:cxn>
              <a:cxn ang="0">
                <a:pos x="0" y="1095"/>
              </a:cxn>
              <a:cxn ang="0">
                <a:pos x="163" y="0"/>
              </a:cxn>
            </a:cxnLst>
            <a:rect l="0" t="0" r="r" b="b"/>
            <a:pathLst>
              <a:path w="1122" h="1115">
                <a:moveTo>
                  <a:pt x="163" y="0"/>
                </a:moveTo>
                <a:lnTo>
                  <a:pt x="1122" y="94"/>
                </a:lnTo>
                <a:lnTo>
                  <a:pt x="1026" y="1075"/>
                </a:lnTo>
                <a:lnTo>
                  <a:pt x="422" y="1018"/>
                </a:lnTo>
                <a:lnTo>
                  <a:pt x="433" y="1030"/>
                </a:lnTo>
                <a:lnTo>
                  <a:pt x="423" y="1041"/>
                </a:lnTo>
                <a:lnTo>
                  <a:pt x="429" y="1060"/>
                </a:lnTo>
                <a:lnTo>
                  <a:pt x="163" y="1024"/>
                </a:lnTo>
                <a:lnTo>
                  <a:pt x="144" y="1115"/>
                </a:lnTo>
                <a:lnTo>
                  <a:pt x="0" y="1095"/>
                </a:lnTo>
                <a:lnTo>
                  <a:pt x="163" y="0"/>
                </a:lnTo>
                <a:close/>
              </a:path>
            </a:pathLst>
          </a:custGeom>
          <a:solidFill>
            <a:srgbClr val="006699">
              <a:alpha val="50000"/>
            </a:srgbClr>
          </a:solidFill>
          <a:ln w="38100">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60" name="Freeform 984"/>
          <p:cNvSpPr>
            <a:spLocks/>
          </p:cNvSpPr>
          <p:nvPr/>
        </p:nvSpPr>
        <p:spPr bwMode="auto">
          <a:xfrm>
            <a:off x="2526012" y="1467385"/>
            <a:ext cx="428641" cy="349641"/>
          </a:xfrm>
          <a:custGeom>
            <a:avLst/>
            <a:gdLst>
              <a:gd name="connsiteX0" fmla="*/ 1453 w 10000"/>
              <a:gd name="connsiteY0" fmla="*/ 0 h 10000"/>
              <a:gd name="connsiteX1" fmla="*/ 10000 w 10000"/>
              <a:gd name="connsiteY1" fmla="*/ 843 h 10000"/>
              <a:gd name="connsiteX2" fmla="*/ 6683 w 10000"/>
              <a:gd name="connsiteY2" fmla="*/ 6668 h 10000"/>
              <a:gd name="connsiteX3" fmla="*/ 3761 w 10000"/>
              <a:gd name="connsiteY3" fmla="*/ 9130 h 10000"/>
              <a:gd name="connsiteX4" fmla="*/ 3859 w 10000"/>
              <a:gd name="connsiteY4" fmla="*/ 9238 h 10000"/>
              <a:gd name="connsiteX5" fmla="*/ 3770 w 10000"/>
              <a:gd name="connsiteY5" fmla="*/ 9336 h 10000"/>
              <a:gd name="connsiteX6" fmla="*/ 3824 w 10000"/>
              <a:gd name="connsiteY6" fmla="*/ 9507 h 10000"/>
              <a:gd name="connsiteX7" fmla="*/ 1453 w 10000"/>
              <a:gd name="connsiteY7" fmla="*/ 9184 h 10000"/>
              <a:gd name="connsiteX8" fmla="*/ 1283 w 10000"/>
              <a:gd name="connsiteY8" fmla="*/ 10000 h 10000"/>
              <a:gd name="connsiteX9" fmla="*/ 0 w 10000"/>
              <a:gd name="connsiteY9" fmla="*/ 9821 h 10000"/>
              <a:gd name="connsiteX10" fmla="*/ 1453 w 10000"/>
              <a:gd name="connsiteY10" fmla="*/ 0 h 10000"/>
              <a:gd name="connsiteX0" fmla="*/ 3713 w 10000"/>
              <a:gd name="connsiteY0" fmla="*/ 2121 h 9157"/>
              <a:gd name="connsiteX1" fmla="*/ 10000 w 10000"/>
              <a:gd name="connsiteY1" fmla="*/ 0 h 9157"/>
              <a:gd name="connsiteX2" fmla="*/ 6683 w 10000"/>
              <a:gd name="connsiteY2" fmla="*/ 5825 h 9157"/>
              <a:gd name="connsiteX3" fmla="*/ 3761 w 10000"/>
              <a:gd name="connsiteY3" fmla="*/ 8287 h 9157"/>
              <a:gd name="connsiteX4" fmla="*/ 3859 w 10000"/>
              <a:gd name="connsiteY4" fmla="*/ 8395 h 9157"/>
              <a:gd name="connsiteX5" fmla="*/ 3770 w 10000"/>
              <a:gd name="connsiteY5" fmla="*/ 8493 h 9157"/>
              <a:gd name="connsiteX6" fmla="*/ 3824 w 10000"/>
              <a:gd name="connsiteY6" fmla="*/ 8664 h 9157"/>
              <a:gd name="connsiteX7" fmla="*/ 1453 w 10000"/>
              <a:gd name="connsiteY7" fmla="*/ 8341 h 9157"/>
              <a:gd name="connsiteX8" fmla="*/ 1283 w 10000"/>
              <a:gd name="connsiteY8" fmla="*/ 9157 h 9157"/>
              <a:gd name="connsiteX9" fmla="*/ 0 w 10000"/>
              <a:gd name="connsiteY9" fmla="*/ 8978 h 9157"/>
              <a:gd name="connsiteX10" fmla="*/ 3713 w 10000"/>
              <a:gd name="connsiteY10" fmla="*/ 2121 h 9157"/>
              <a:gd name="connsiteX0" fmla="*/ 3713 w 9653"/>
              <a:gd name="connsiteY0" fmla="*/ 0 h 7684"/>
              <a:gd name="connsiteX1" fmla="*/ 9653 w 9653"/>
              <a:gd name="connsiteY1" fmla="*/ 2539 h 7684"/>
              <a:gd name="connsiteX2" fmla="*/ 6683 w 9653"/>
              <a:gd name="connsiteY2" fmla="*/ 4045 h 7684"/>
              <a:gd name="connsiteX3" fmla="*/ 3761 w 9653"/>
              <a:gd name="connsiteY3" fmla="*/ 6734 h 7684"/>
              <a:gd name="connsiteX4" fmla="*/ 3859 w 9653"/>
              <a:gd name="connsiteY4" fmla="*/ 6852 h 7684"/>
              <a:gd name="connsiteX5" fmla="*/ 3770 w 9653"/>
              <a:gd name="connsiteY5" fmla="*/ 6959 h 7684"/>
              <a:gd name="connsiteX6" fmla="*/ 3824 w 9653"/>
              <a:gd name="connsiteY6" fmla="*/ 7146 h 7684"/>
              <a:gd name="connsiteX7" fmla="*/ 1453 w 9653"/>
              <a:gd name="connsiteY7" fmla="*/ 6793 h 7684"/>
              <a:gd name="connsiteX8" fmla="*/ 1283 w 9653"/>
              <a:gd name="connsiteY8" fmla="*/ 7684 h 7684"/>
              <a:gd name="connsiteX9" fmla="*/ 0 w 9653"/>
              <a:gd name="connsiteY9" fmla="*/ 7489 h 7684"/>
              <a:gd name="connsiteX10" fmla="*/ 3713 w 9653"/>
              <a:gd name="connsiteY10" fmla="*/ 0 h 7684"/>
              <a:gd name="connsiteX0" fmla="*/ 4615 w 10000"/>
              <a:gd name="connsiteY0" fmla="*/ 102 h 8904"/>
              <a:gd name="connsiteX1" fmla="*/ 10000 w 10000"/>
              <a:gd name="connsiteY1" fmla="*/ 2208 h 8904"/>
              <a:gd name="connsiteX2" fmla="*/ 6923 w 10000"/>
              <a:gd name="connsiteY2" fmla="*/ 4168 h 8904"/>
              <a:gd name="connsiteX3" fmla="*/ 3896 w 10000"/>
              <a:gd name="connsiteY3" fmla="*/ 7668 h 8904"/>
              <a:gd name="connsiteX4" fmla="*/ 3998 w 10000"/>
              <a:gd name="connsiteY4" fmla="*/ 7821 h 8904"/>
              <a:gd name="connsiteX5" fmla="*/ 3906 w 10000"/>
              <a:gd name="connsiteY5" fmla="*/ 7960 h 8904"/>
              <a:gd name="connsiteX6" fmla="*/ 3961 w 10000"/>
              <a:gd name="connsiteY6" fmla="*/ 8204 h 8904"/>
              <a:gd name="connsiteX7" fmla="*/ 1505 w 10000"/>
              <a:gd name="connsiteY7" fmla="*/ 7744 h 8904"/>
              <a:gd name="connsiteX8" fmla="*/ 1329 w 10000"/>
              <a:gd name="connsiteY8" fmla="*/ 8904 h 8904"/>
              <a:gd name="connsiteX9" fmla="*/ 0 w 10000"/>
              <a:gd name="connsiteY9" fmla="*/ 8650 h 8904"/>
              <a:gd name="connsiteX10" fmla="*/ 4615 w 10000"/>
              <a:gd name="connsiteY10" fmla="*/ 102 h 8904"/>
              <a:gd name="connsiteX0" fmla="*/ 4615 w 10000"/>
              <a:gd name="connsiteY0" fmla="*/ 0 h 9885"/>
              <a:gd name="connsiteX1" fmla="*/ 10000 w 10000"/>
              <a:gd name="connsiteY1" fmla="*/ 2365 h 9885"/>
              <a:gd name="connsiteX2" fmla="*/ 3896 w 10000"/>
              <a:gd name="connsiteY2" fmla="*/ 8497 h 9885"/>
              <a:gd name="connsiteX3" fmla="*/ 3998 w 10000"/>
              <a:gd name="connsiteY3" fmla="*/ 8669 h 9885"/>
              <a:gd name="connsiteX4" fmla="*/ 3906 w 10000"/>
              <a:gd name="connsiteY4" fmla="*/ 8825 h 9885"/>
              <a:gd name="connsiteX5" fmla="*/ 3961 w 10000"/>
              <a:gd name="connsiteY5" fmla="*/ 9099 h 9885"/>
              <a:gd name="connsiteX6" fmla="*/ 1505 w 10000"/>
              <a:gd name="connsiteY6" fmla="*/ 8582 h 9885"/>
              <a:gd name="connsiteX7" fmla="*/ 1329 w 10000"/>
              <a:gd name="connsiteY7" fmla="*/ 9885 h 9885"/>
              <a:gd name="connsiteX8" fmla="*/ 0 w 10000"/>
              <a:gd name="connsiteY8" fmla="*/ 9600 h 9885"/>
              <a:gd name="connsiteX9" fmla="*/ 4615 w 10000"/>
              <a:gd name="connsiteY9" fmla="*/ 0 h 9885"/>
              <a:gd name="connsiteX0" fmla="*/ 4615 w 9231"/>
              <a:gd name="connsiteY0" fmla="*/ 0 h 10000"/>
              <a:gd name="connsiteX1" fmla="*/ 9231 w 9231"/>
              <a:gd name="connsiteY1" fmla="*/ 2392 h 10000"/>
              <a:gd name="connsiteX2" fmla="*/ 3896 w 9231"/>
              <a:gd name="connsiteY2" fmla="*/ 8596 h 10000"/>
              <a:gd name="connsiteX3" fmla="*/ 3998 w 9231"/>
              <a:gd name="connsiteY3" fmla="*/ 8770 h 10000"/>
              <a:gd name="connsiteX4" fmla="*/ 3906 w 9231"/>
              <a:gd name="connsiteY4" fmla="*/ 8928 h 10000"/>
              <a:gd name="connsiteX5" fmla="*/ 3961 w 9231"/>
              <a:gd name="connsiteY5" fmla="*/ 9205 h 10000"/>
              <a:gd name="connsiteX6" fmla="*/ 1505 w 9231"/>
              <a:gd name="connsiteY6" fmla="*/ 8682 h 10000"/>
              <a:gd name="connsiteX7" fmla="*/ 1329 w 9231"/>
              <a:gd name="connsiteY7" fmla="*/ 10000 h 10000"/>
              <a:gd name="connsiteX8" fmla="*/ 0 w 9231"/>
              <a:gd name="connsiteY8" fmla="*/ 9712 h 10000"/>
              <a:gd name="connsiteX9" fmla="*/ 4615 w 9231"/>
              <a:gd name="connsiteY9" fmla="*/ 0 h 10000"/>
              <a:gd name="connsiteX0" fmla="*/ 4999 w 10000"/>
              <a:gd name="connsiteY0" fmla="*/ 0 h 10000"/>
              <a:gd name="connsiteX1" fmla="*/ 10000 w 10000"/>
              <a:gd name="connsiteY1" fmla="*/ 2392 h 10000"/>
              <a:gd name="connsiteX2" fmla="*/ 4221 w 10000"/>
              <a:gd name="connsiteY2" fmla="*/ 8596 h 10000"/>
              <a:gd name="connsiteX3" fmla="*/ 4331 w 10000"/>
              <a:gd name="connsiteY3" fmla="*/ 8770 h 10000"/>
              <a:gd name="connsiteX4" fmla="*/ 4231 w 10000"/>
              <a:gd name="connsiteY4" fmla="*/ 8928 h 10000"/>
              <a:gd name="connsiteX5" fmla="*/ 4291 w 10000"/>
              <a:gd name="connsiteY5" fmla="*/ 9205 h 10000"/>
              <a:gd name="connsiteX6" fmla="*/ 1630 w 10000"/>
              <a:gd name="connsiteY6" fmla="*/ 8682 h 10000"/>
              <a:gd name="connsiteX7" fmla="*/ 1440 w 10000"/>
              <a:gd name="connsiteY7" fmla="*/ 10000 h 10000"/>
              <a:gd name="connsiteX8" fmla="*/ 0 w 10000"/>
              <a:gd name="connsiteY8" fmla="*/ 9712 h 10000"/>
              <a:gd name="connsiteX9" fmla="*/ 4999 w 10000"/>
              <a:gd name="connsiteY9" fmla="*/ 0 h 10000"/>
              <a:gd name="connsiteX0" fmla="*/ 4999 w 4999"/>
              <a:gd name="connsiteY0" fmla="*/ 0 h 10000"/>
              <a:gd name="connsiteX1" fmla="*/ 4221 w 4999"/>
              <a:gd name="connsiteY1" fmla="*/ 8596 h 10000"/>
              <a:gd name="connsiteX2" fmla="*/ 4331 w 4999"/>
              <a:gd name="connsiteY2" fmla="*/ 8770 h 10000"/>
              <a:gd name="connsiteX3" fmla="*/ 4231 w 4999"/>
              <a:gd name="connsiteY3" fmla="*/ 8928 h 10000"/>
              <a:gd name="connsiteX4" fmla="*/ 4291 w 4999"/>
              <a:gd name="connsiteY4" fmla="*/ 9205 h 10000"/>
              <a:gd name="connsiteX5" fmla="*/ 1630 w 4999"/>
              <a:gd name="connsiteY5" fmla="*/ 8682 h 10000"/>
              <a:gd name="connsiteX6" fmla="*/ 1440 w 4999"/>
              <a:gd name="connsiteY6" fmla="*/ 10000 h 10000"/>
              <a:gd name="connsiteX7" fmla="*/ 0 w 4999"/>
              <a:gd name="connsiteY7" fmla="*/ 9712 h 10000"/>
              <a:gd name="connsiteX8" fmla="*/ 4999 w 4999"/>
              <a:gd name="connsiteY8" fmla="*/ 0 h 10000"/>
              <a:gd name="connsiteX0" fmla="*/ 10000 w 20072"/>
              <a:gd name="connsiteY0" fmla="*/ 0 h 10000"/>
              <a:gd name="connsiteX1" fmla="*/ 8444 w 20072"/>
              <a:gd name="connsiteY1" fmla="*/ 8596 h 10000"/>
              <a:gd name="connsiteX2" fmla="*/ 8664 w 20072"/>
              <a:gd name="connsiteY2" fmla="*/ 8770 h 10000"/>
              <a:gd name="connsiteX3" fmla="*/ 20004 w 20072"/>
              <a:gd name="connsiteY3" fmla="*/ 3589 h 10000"/>
              <a:gd name="connsiteX4" fmla="*/ 8584 w 20072"/>
              <a:gd name="connsiteY4" fmla="*/ 9205 h 10000"/>
              <a:gd name="connsiteX5" fmla="*/ 3261 w 20072"/>
              <a:gd name="connsiteY5" fmla="*/ 8682 h 10000"/>
              <a:gd name="connsiteX6" fmla="*/ 2881 w 20072"/>
              <a:gd name="connsiteY6" fmla="*/ 10000 h 10000"/>
              <a:gd name="connsiteX7" fmla="*/ 0 w 20072"/>
              <a:gd name="connsiteY7" fmla="*/ 9712 h 10000"/>
              <a:gd name="connsiteX8" fmla="*/ 10000 w 20072"/>
              <a:gd name="connsiteY8" fmla="*/ 0 h 10000"/>
              <a:gd name="connsiteX0" fmla="*/ 10000 w 20072"/>
              <a:gd name="connsiteY0" fmla="*/ 0 h 10000"/>
              <a:gd name="connsiteX1" fmla="*/ 13336 w 20072"/>
              <a:gd name="connsiteY1" fmla="*/ 3589 h 10000"/>
              <a:gd name="connsiteX2" fmla="*/ 8664 w 20072"/>
              <a:gd name="connsiteY2" fmla="*/ 8770 h 10000"/>
              <a:gd name="connsiteX3" fmla="*/ 20004 w 20072"/>
              <a:gd name="connsiteY3" fmla="*/ 3589 h 10000"/>
              <a:gd name="connsiteX4" fmla="*/ 8584 w 20072"/>
              <a:gd name="connsiteY4" fmla="*/ 9205 h 10000"/>
              <a:gd name="connsiteX5" fmla="*/ 3261 w 20072"/>
              <a:gd name="connsiteY5" fmla="*/ 8682 h 10000"/>
              <a:gd name="connsiteX6" fmla="*/ 2881 w 20072"/>
              <a:gd name="connsiteY6" fmla="*/ 10000 h 10000"/>
              <a:gd name="connsiteX7" fmla="*/ 0 w 20072"/>
              <a:gd name="connsiteY7" fmla="*/ 9712 h 10000"/>
              <a:gd name="connsiteX8" fmla="*/ 10000 w 20072"/>
              <a:gd name="connsiteY8" fmla="*/ 0 h 10000"/>
              <a:gd name="connsiteX0" fmla="*/ 10000 w 20072"/>
              <a:gd name="connsiteY0" fmla="*/ 0 h 10000"/>
              <a:gd name="connsiteX1" fmla="*/ 13336 w 20072"/>
              <a:gd name="connsiteY1" fmla="*/ 3589 h 10000"/>
              <a:gd name="connsiteX2" fmla="*/ 8664 w 20072"/>
              <a:gd name="connsiteY2" fmla="*/ 8770 h 10000"/>
              <a:gd name="connsiteX3" fmla="*/ 20004 w 20072"/>
              <a:gd name="connsiteY3" fmla="*/ 3589 h 10000"/>
              <a:gd name="connsiteX4" fmla="*/ 13336 w 20072"/>
              <a:gd name="connsiteY4" fmla="*/ 5981 h 10000"/>
              <a:gd name="connsiteX5" fmla="*/ 3261 w 20072"/>
              <a:gd name="connsiteY5" fmla="*/ 8682 h 10000"/>
              <a:gd name="connsiteX6" fmla="*/ 2881 w 20072"/>
              <a:gd name="connsiteY6" fmla="*/ 10000 h 10000"/>
              <a:gd name="connsiteX7" fmla="*/ 0 w 20072"/>
              <a:gd name="connsiteY7" fmla="*/ 9712 h 10000"/>
              <a:gd name="connsiteX8" fmla="*/ 10000 w 20072"/>
              <a:gd name="connsiteY8" fmla="*/ 0 h 10000"/>
              <a:gd name="connsiteX0" fmla="*/ 10000 w 20072"/>
              <a:gd name="connsiteY0" fmla="*/ 0 h 11963"/>
              <a:gd name="connsiteX1" fmla="*/ 13336 w 20072"/>
              <a:gd name="connsiteY1" fmla="*/ 3589 h 11963"/>
              <a:gd name="connsiteX2" fmla="*/ 8664 w 20072"/>
              <a:gd name="connsiteY2" fmla="*/ 8770 h 11963"/>
              <a:gd name="connsiteX3" fmla="*/ 20004 w 20072"/>
              <a:gd name="connsiteY3" fmla="*/ 3589 h 11963"/>
              <a:gd name="connsiteX4" fmla="*/ 10002 w 20072"/>
              <a:gd name="connsiteY4" fmla="*/ 11963 h 11963"/>
              <a:gd name="connsiteX5" fmla="*/ 3261 w 20072"/>
              <a:gd name="connsiteY5" fmla="*/ 8682 h 11963"/>
              <a:gd name="connsiteX6" fmla="*/ 2881 w 20072"/>
              <a:gd name="connsiteY6" fmla="*/ 10000 h 11963"/>
              <a:gd name="connsiteX7" fmla="*/ 0 w 20072"/>
              <a:gd name="connsiteY7" fmla="*/ 9712 h 11963"/>
              <a:gd name="connsiteX8" fmla="*/ 10000 w 20072"/>
              <a:gd name="connsiteY8" fmla="*/ 0 h 11963"/>
              <a:gd name="connsiteX0" fmla="*/ 10000 w 20072"/>
              <a:gd name="connsiteY0" fmla="*/ 0 h 11963"/>
              <a:gd name="connsiteX1" fmla="*/ 13336 w 20072"/>
              <a:gd name="connsiteY1" fmla="*/ 3589 h 11963"/>
              <a:gd name="connsiteX2" fmla="*/ 20004 w 20072"/>
              <a:gd name="connsiteY2" fmla="*/ 2392 h 11963"/>
              <a:gd name="connsiteX3" fmla="*/ 20004 w 20072"/>
              <a:gd name="connsiteY3" fmla="*/ 3589 h 11963"/>
              <a:gd name="connsiteX4" fmla="*/ 10002 w 20072"/>
              <a:gd name="connsiteY4" fmla="*/ 11963 h 11963"/>
              <a:gd name="connsiteX5" fmla="*/ 3261 w 20072"/>
              <a:gd name="connsiteY5" fmla="*/ 8682 h 11963"/>
              <a:gd name="connsiteX6" fmla="*/ 2881 w 20072"/>
              <a:gd name="connsiteY6" fmla="*/ 10000 h 11963"/>
              <a:gd name="connsiteX7" fmla="*/ 0 w 20072"/>
              <a:gd name="connsiteY7" fmla="*/ 9712 h 11963"/>
              <a:gd name="connsiteX8" fmla="*/ 10000 w 20072"/>
              <a:gd name="connsiteY8" fmla="*/ 0 h 11963"/>
              <a:gd name="connsiteX0" fmla="*/ 10000 w 20072"/>
              <a:gd name="connsiteY0" fmla="*/ 0 h 11963"/>
              <a:gd name="connsiteX1" fmla="*/ 15003 w 20072"/>
              <a:gd name="connsiteY1" fmla="*/ 1196 h 11963"/>
              <a:gd name="connsiteX2" fmla="*/ 20004 w 20072"/>
              <a:gd name="connsiteY2" fmla="*/ 2392 h 11963"/>
              <a:gd name="connsiteX3" fmla="*/ 20004 w 20072"/>
              <a:gd name="connsiteY3" fmla="*/ 3589 h 11963"/>
              <a:gd name="connsiteX4" fmla="*/ 10002 w 20072"/>
              <a:gd name="connsiteY4" fmla="*/ 11963 h 11963"/>
              <a:gd name="connsiteX5" fmla="*/ 3261 w 20072"/>
              <a:gd name="connsiteY5" fmla="*/ 8682 h 11963"/>
              <a:gd name="connsiteX6" fmla="*/ 2881 w 20072"/>
              <a:gd name="connsiteY6" fmla="*/ 10000 h 11963"/>
              <a:gd name="connsiteX7" fmla="*/ 0 w 20072"/>
              <a:gd name="connsiteY7" fmla="*/ 9712 h 11963"/>
              <a:gd name="connsiteX8" fmla="*/ 10000 w 20072"/>
              <a:gd name="connsiteY8" fmla="*/ 0 h 11963"/>
              <a:gd name="connsiteX0" fmla="*/ 10000 w 20072"/>
              <a:gd name="connsiteY0" fmla="*/ 0 h 11963"/>
              <a:gd name="connsiteX1" fmla="*/ 20004 w 20072"/>
              <a:gd name="connsiteY1" fmla="*/ 2392 h 11963"/>
              <a:gd name="connsiteX2" fmla="*/ 20004 w 20072"/>
              <a:gd name="connsiteY2" fmla="*/ 3589 h 11963"/>
              <a:gd name="connsiteX3" fmla="*/ 10002 w 20072"/>
              <a:gd name="connsiteY3" fmla="*/ 11963 h 11963"/>
              <a:gd name="connsiteX4" fmla="*/ 3261 w 20072"/>
              <a:gd name="connsiteY4" fmla="*/ 8682 h 11963"/>
              <a:gd name="connsiteX5" fmla="*/ 2881 w 20072"/>
              <a:gd name="connsiteY5" fmla="*/ 10000 h 11963"/>
              <a:gd name="connsiteX6" fmla="*/ 0 w 20072"/>
              <a:gd name="connsiteY6" fmla="*/ 9712 h 11963"/>
              <a:gd name="connsiteX7" fmla="*/ 10000 w 20072"/>
              <a:gd name="connsiteY7" fmla="*/ 0 h 11963"/>
              <a:gd name="connsiteX0" fmla="*/ 10000 w 20072"/>
              <a:gd name="connsiteY0" fmla="*/ 0 h 10000"/>
              <a:gd name="connsiteX1" fmla="*/ 20004 w 20072"/>
              <a:gd name="connsiteY1" fmla="*/ 2392 h 10000"/>
              <a:gd name="connsiteX2" fmla="*/ 20004 w 20072"/>
              <a:gd name="connsiteY2" fmla="*/ 3589 h 10000"/>
              <a:gd name="connsiteX3" fmla="*/ 6668 w 20072"/>
              <a:gd name="connsiteY3" fmla="*/ 9570 h 10000"/>
              <a:gd name="connsiteX4" fmla="*/ 3261 w 20072"/>
              <a:gd name="connsiteY4" fmla="*/ 8682 h 10000"/>
              <a:gd name="connsiteX5" fmla="*/ 2881 w 20072"/>
              <a:gd name="connsiteY5" fmla="*/ 10000 h 10000"/>
              <a:gd name="connsiteX6" fmla="*/ 0 w 20072"/>
              <a:gd name="connsiteY6" fmla="*/ 9712 h 10000"/>
              <a:gd name="connsiteX7" fmla="*/ 10000 w 20072"/>
              <a:gd name="connsiteY7" fmla="*/ 0 h 10000"/>
              <a:gd name="connsiteX0" fmla="*/ 10000 w 20004"/>
              <a:gd name="connsiteY0" fmla="*/ 0 h 10000"/>
              <a:gd name="connsiteX1" fmla="*/ 20004 w 20004"/>
              <a:gd name="connsiteY1" fmla="*/ 2392 h 10000"/>
              <a:gd name="connsiteX2" fmla="*/ 6668 w 20004"/>
              <a:gd name="connsiteY2" fmla="*/ 9570 h 10000"/>
              <a:gd name="connsiteX3" fmla="*/ 3261 w 20004"/>
              <a:gd name="connsiteY3" fmla="*/ 8682 h 10000"/>
              <a:gd name="connsiteX4" fmla="*/ 2881 w 20004"/>
              <a:gd name="connsiteY4" fmla="*/ 10000 h 10000"/>
              <a:gd name="connsiteX5" fmla="*/ 0 w 20004"/>
              <a:gd name="connsiteY5" fmla="*/ 9712 h 10000"/>
              <a:gd name="connsiteX6" fmla="*/ 10000 w 20004"/>
              <a:gd name="connsiteY6" fmla="*/ 0 h 10000"/>
              <a:gd name="connsiteX0" fmla="*/ 7119 w 17123"/>
              <a:gd name="connsiteY0" fmla="*/ 0 h 10000"/>
              <a:gd name="connsiteX1" fmla="*/ 17123 w 17123"/>
              <a:gd name="connsiteY1" fmla="*/ 2392 h 10000"/>
              <a:gd name="connsiteX2" fmla="*/ 3787 w 17123"/>
              <a:gd name="connsiteY2" fmla="*/ 9570 h 10000"/>
              <a:gd name="connsiteX3" fmla="*/ 380 w 17123"/>
              <a:gd name="connsiteY3" fmla="*/ 8682 h 10000"/>
              <a:gd name="connsiteX4" fmla="*/ 0 w 17123"/>
              <a:gd name="connsiteY4" fmla="*/ 10000 h 10000"/>
              <a:gd name="connsiteX5" fmla="*/ 453 w 17123"/>
              <a:gd name="connsiteY5" fmla="*/ 1196 h 10000"/>
              <a:gd name="connsiteX6" fmla="*/ 7119 w 17123"/>
              <a:gd name="connsiteY6" fmla="*/ 0 h 10000"/>
              <a:gd name="connsiteX0" fmla="*/ 7119 w 17123"/>
              <a:gd name="connsiteY0" fmla="*/ 0 h 10000"/>
              <a:gd name="connsiteX1" fmla="*/ 17123 w 17123"/>
              <a:gd name="connsiteY1" fmla="*/ 2392 h 10000"/>
              <a:gd name="connsiteX2" fmla="*/ 3787 w 17123"/>
              <a:gd name="connsiteY2" fmla="*/ 9570 h 10000"/>
              <a:gd name="connsiteX3" fmla="*/ 380 w 17123"/>
              <a:gd name="connsiteY3" fmla="*/ 8682 h 10000"/>
              <a:gd name="connsiteX4" fmla="*/ 0 w 17123"/>
              <a:gd name="connsiteY4" fmla="*/ 10000 h 10000"/>
              <a:gd name="connsiteX5" fmla="*/ 2120 w 17123"/>
              <a:gd name="connsiteY5" fmla="*/ 1196 h 10000"/>
              <a:gd name="connsiteX6" fmla="*/ 7119 w 17123"/>
              <a:gd name="connsiteY6" fmla="*/ 0 h 10000"/>
              <a:gd name="connsiteX0" fmla="*/ 7119 w 17123"/>
              <a:gd name="connsiteY0" fmla="*/ 0 h 10000"/>
              <a:gd name="connsiteX1" fmla="*/ 17123 w 17123"/>
              <a:gd name="connsiteY1" fmla="*/ 2392 h 10000"/>
              <a:gd name="connsiteX2" fmla="*/ 3787 w 17123"/>
              <a:gd name="connsiteY2" fmla="*/ 9570 h 10000"/>
              <a:gd name="connsiteX3" fmla="*/ 380 w 17123"/>
              <a:gd name="connsiteY3" fmla="*/ 8682 h 10000"/>
              <a:gd name="connsiteX4" fmla="*/ 0 w 17123"/>
              <a:gd name="connsiteY4" fmla="*/ 10000 h 10000"/>
              <a:gd name="connsiteX5" fmla="*/ 453 w 17123"/>
              <a:gd name="connsiteY5" fmla="*/ 1196 h 10000"/>
              <a:gd name="connsiteX6" fmla="*/ 7119 w 17123"/>
              <a:gd name="connsiteY6" fmla="*/ 0 h 10000"/>
              <a:gd name="connsiteX0" fmla="*/ 7119 w 17123"/>
              <a:gd name="connsiteY0" fmla="*/ 0 h 10000"/>
              <a:gd name="connsiteX1" fmla="*/ 17123 w 17123"/>
              <a:gd name="connsiteY1" fmla="*/ 2392 h 10000"/>
              <a:gd name="connsiteX2" fmla="*/ 3787 w 17123"/>
              <a:gd name="connsiteY2" fmla="*/ 9570 h 10000"/>
              <a:gd name="connsiteX3" fmla="*/ 380 w 17123"/>
              <a:gd name="connsiteY3" fmla="*/ 8682 h 10000"/>
              <a:gd name="connsiteX4" fmla="*/ 0 w 17123"/>
              <a:gd name="connsiteY4" fmla="*/ 10000 h 10000"/>
              <a:gd name="connsiteX5" fmla="*/ 453 w 17123"/>
              <a:gd name="connsiteY5" fmla="*/ 1196 h 10000"/>
              <a:gd name="connsiteX6" fmla="*/ 7119 w 17123"/>
              <a:gd name="connsiteY6" fmla="*/ 0 h 10000"/>
              <a:gd name="connsiteX0" fmla="*/ 6867 w 16871"/>
              <a:gd name="connsiteY0" fmla="*/ 0 h 9570"/>
              <a:gd name="connsiteX1" fmla="*/ 16871 w 16871"/>
              <a:gd name="connsiteY1" fmla="*/ 2392 h 9570"/>
              <a:gd name="connsiteX2" fmla="*/ 3535 w 16871"/>
              <a:gd name="connsiteY2" fmla="*/ 9570 h 9570"/>
              <a:gd name="connsiteX3" fmla="*/ 128 w 16871"/>
              <a:gd name="connsiteY3" fmla="*/ 8682 h 9570"/>
              <a:gd name="connsiteX4" fmla="*/ 201 w 16871"/>
              <a:gd name="connsiteY4" fmla="*/ 7178 h 9570"/>
              <a:gd name="connsiteX5" fmla="*/ 201 w 16871"/>
              <a:gd name="connsiteY5" fmla="*/ 1196 h 9570"/>
              <a:gd name="connsiteX6" fmla="*/ 6867 w 16871"/>
              <a:gd name="connsiteY6" fmla="*/ 0 h 9570"/>
              <a:gd name="connsiteX0" fmla="*/ 3951 w 9881"/>
              <a:gd name="connsiteY0" fmla="*/ 0 h 10000"/>
              <a:gd name="connsiteX1" fmla="*/ 9881 w 9881"/>
              <a:gd name="connsiteY1" fmla="*/ 2499 h 10000"/>
              <a:gd name="connsiteX2" fmla="*/ 1976 w 9881"/>
              <a:gd name="connsiteY2" fmla="*/ 10000 h 10000"/>
              <a:gd name="connsiteX3" fmla="*/ 988 w 9881"/>
              <a:gd name="connsiteY3" fmla="*/ 7500 h 10000"/>
              <a:gd name="connsiteX4" fmla="*/ 0 w 9881"/>
              <a:gd name="connsiteY4" fmla="*/ 7501 h 10000"/>
              <a:gd name="connsiteX5" fmla="*/ 0 w 9881"/>
              <a:gd name="connsiteY5" fmla="*/ 1250 h 10000"/>
              <a:gd name="connsiteX6" fmla="*/ 3951 w 9881"/>
              <a:gd name="connsiteY6" fmla="*/ 0 h 10000"/>
              <a:gd name="connsiteX0" fmla="*/ 3999 w 10000"/>
              <a:gd name="connsiteY0" fmla="*/ 107 h 10107"/>
              <a:gd name="connsiteX1" fmla="*/ 10000 w 10000"/>
              <a:gd name="connsiteY1" fmla="*/ 2606 h 10107"/>
              <a:gd name="connsiteX2" fmla="*/ 2000 w 10000"/>
              <a:gd name="connsiteY2" fmla="*/ 10107 h 10107"/>
              <a:gd name="connsiteX3" fmla="*/ 1000 w 10000"/>
              <a:gd name="connsiteY3" fmla="*/ 7607 h 10107"/>
              <a:gd name="connsiteX4" fmla="*/ 0 w 10000"/>
              <a:gd name="connsiteY4" fmla="*/ 7608 h 10107"/>
              <a:gd name="connsiteX5" fmla="*/ 0 w 10000"/>
              <a:gd name="connsiteY5" fmla="*/ 1357 h 10107"/>
              <a:gd name="connsiteX6" fmla="*/ 2324 w 10000"/>
              <a:gd name="connsiteY6" fmla="*/ 1965 h 10107"/>
              <a:gd name="connsiteX7" fmla="*/ 3999 w 10000"/>
              <a:gd name="connsiteY7" fmla="*/ 107 h 10107"/>
              <a:gd name="connsiteX0" fmla="*/ 3999 w 10000"/>
              <a:gd name="connsiteY0" fmla="*/ 107 h 10107"/>
              <a:gd name="connsiteX1" fmla="*/ 10000 w 10000"/>
              <a:gd name="connsiteY1" fmla="*/ 2606 h 10107"/>
              <a:gd name="connsiteX2" fmla="*/ 2000 w 10000"/>
              <a:gd name="connsiteY2" fmla="*/ 10107 h 10107"/>
              <a:gd name="connsiteX3" fmla="*/ 1000 w 10000"/>
              <a:gd name="connsiteY3" fmla="*/ 7607 h 10107"/>
              <a:gd name="connsiteX4" fmla="*/ 0 w 10000"/>
              <a:gd name="connsiteY4" fmla="*/ 7608 h 10107"/>
              <a:gd name="connsiteX5" fmla="*/ 0 w 10000"/>
              <a:gd name="connsiteY5" fmla="*/ 1357 h 10107"/>
              <a:gd name="connsiteX6" fmla="*/ 4000 w 10000"/>
              <a:gd name="connsiteY6" fmla="*/ 2607 h 10107"/>
              <a:gd name="connsiteX7" fmla="*/ 3999 w 10000"/>
              <a:gd name="connsiteY7" fmla="*/ 107 h 10107"/>
              <a:gd name="connsiteX0" fmla="*/ 3999 w 10000"/>
              <a:gd name="connsiteY0" fmla="*/ 107 h 10107"/>
              <a:gd name="connsiteX1" fmla="*/ 10000 w 10000"/>
              <a:gd name="connsiteY1" fmla="*/ 2606 h 10107"/>
              <a:gd name="connsiteX2" fmla="*/ 2000 w 10000"/>
              <a:gd name="connsiteY2" fmla="*/ 10107 h 10107"/>
              <a:gd name="connsiteX3" fmla="*/ 1000 w 10000"/>
              <a:gd name="connsiteY3" fmla="*/ 7607 h 10107"/>
              <a:gd name="connsiteX4" fmla="*/ 0 w 10000"/>
              <a:gd name="connsiteY4" fmla="*/ 7608 h 10107"/>
              <a:gd name="connsiteX5" fmla="*/ 0 w 10000"/>
              <a:gd name="connsiteY5" fmla="*/ 1357 h 10107"/>
              <a:gd name="connsiteX6" fmla="*/ 4000 w 10000"/>
              <a:gd name="connsiteY6" fmla="*/ 3857 h 10107"/>
              <a:gd name="connsiteX7" fmla="*/ 3999 w 10000"/>
              <a:gd name="connsiteY7" fmla="*/ 107 h 10107"/>
              <a:gd name="connsiteX0" fmla="*/ 3999 w 10000"/>
              <a:gd name="connsiteY0" fmla="*/ 107 h 10107"/>
              <a:gd name="connsiteX1" fmla="*/ 10000 w 10000"/>
              <a:gd name="connsiteY1" fmla="*/ 2606 h 10107"/>
              <a:gd name="connsiteX2" fmla="*/ 2000 w 10000"/>
              <a:gd name="connsiteY2" fmla="*/ 10107 h 10107"/>
              <a:gd name="connsiteX3" fmla="*/ 1000 w 10000"/>
              <a:gd name="connsiteY3" fmla="*/ 7607 h 10107"/>
              <a:gd name="connsiteX4" fmla="*/ 0 w 10000"/>
              <a:gd name="connsiteY4" fmla="*/ 7608 h 10107"/>
              <a:gd name="connsiteX5" fmla="*/ 0 w 10000"/>
              <a:gd name="connsiteY5" fmla="*/ 1357 h 10107"/>
              <a:gd name="connsiteX6" fmla="*/ 4000 w 10000"/>
              <a:gd name="connsiteY6" fmla="*/ 2607 h 10107"/>
              <a:gd name="connsiteX7" fmla="*/ 3999 w 10000"/>
              <a:gd name="connsiteY7" fmla="*/ 107 h 10107"/>
              <a:gd name="connsiteX0" fmla="*/ 3999 w 10000"/>
              <a:gd name="connsiteY0" fmla="*/ 107 h 10107"/>
              <a:gd name="connsiteX1" fmla="*/ 10000 w 10000"/>
              <a:gd name="connsiteY1" fmla="*/ 2606 h 10107"/>
              <a:gd name="connsiteX2" fmla="*/ 2000 w 10000"/>
              <a:gd name="connsiteY2" fmla="*/ 10107 h 10107"/>
              <a:gd name="connsiteX3" fmla="*/ 1000 w 10000"/>
              <a:gd name="connsiteY3" fmla="*/ 7607 h 10107"/>
              <a:gd name="connsiteX4" fmla="*/ 0 w 10000"/>
              <a:gd name="connsiteY4" fmla="*/ 7608 h 10107"/>
              <a:gd name="connsiteX5" fmla="*/ 0 w 10000"/>
              <a:gd name="connsiteY5" fmla="*/ 1357 h 10107"/>
              <a:gd name="connsiteX6" fmla="*/ 4000 w 10000"/>
              <a:gd name="connsiteY6" fmla="*/ 3857 h 10107"/>
              <a:gd name="connsiteX7" fmla="*/ 3999 w 10000"/>
              <a:gd name="connsiteY7" fmla="*/ 107 h 10107"/>
              <a:gd name="connsiteX0" fmla="*/ 3999 w 10000"/>
              <a:gd name="connsiteY0" fmla="*/ 107 h 10107"/>
              <a:gd name="connsiteX1" fmla="*/ 10000 w 10000"/>
              <a:gd name="connsiteY1" fmla="*/ 2606 h 10107"/>
              <a:gd name="connsiteX2" fmla="*/ 2000 w 10000"/>
              <a:gd name="connsiteY2" fmla="*/ 10107 h 10107"/>
              <a:gd name="connsiteX3" fmla="*/ 1000 w 10000"/>
              <a:gd name="connsiteY3" fmla="*/ 7607 h 10107"/>
              <a:gd name="connsiteX4" fmla="*/ 0 w 10000"/>
              <a:gd name="connsiteY4" fmla="*/ 7608 h 10107"/>
              <a:gd name="connsiteX5" fmla="*/ 0 w 10000"/>
              <a:gd name="connsiteY5" fmla="*/ 1357 h 10107"/>
              <a:gd name="connsiteX6" fmla="*/ 4000 w 10000"/>
              <a:gd name="connsiteY6" fmla="*/ 2607 h 10107"/>
              <a:gd name="connsiteX7" fmla="*/ 3999 w 10000"/>
              <a:gd name="connsiteY7" fmla="*/ 107 h 10107"/>
              <a:gd name="connsiteX0" fmla="*/ 3999 w 10000"/>
              <a:gd name="connsiteY0" fmla="*/ 107 h 10001"/>
              <a:gd name="connsiteX1" fmla="*/ 10000 w 10000"/>
              <a:gd name="connsiteY1" fmla="*/ 2606 h 10001"/>
              <a:gd name="connsiteX2" fmla="*/ 2000 w 10000"/>
              <a:gd name="connsiteY2" fmla="*/ 10001 h 10001"/>
              <a:gd name="connsiteX3" fmla="*/ 1000 w 10000"/>
              <a:gd name="connsiteY3" fmla="*/ 7607 h 10001"/>
              <a:gd name="connsiteX4" fmla="*/ 0 w 10000"/>
              <a:gd name="connsiteY4" fmla="*/ 7608 h 10001"/>
              <a:gd name="connsiteX5" fmla="*/ 0 w 10000"/>
              <a:gd name="connsiteY5" fmla="*/ 1357 h 10001"/>
              <a:gd name="connsiteX6" fmla="*/ 4000 w 10000"/>
              <a:gd name="connsiteY6" fmla="*/ 2607 h 10001"/>
              <a:gd name="connsiteX7" fmla="*/ 3999 w 10000"/>
              <a:gd name="connsiteY7" fmla="*/ 107 h 10001"/>
              <a:gd name="connsiteX0" fmla="*/ 3999 w 10000"/>
              <a:gd name="connsiteY0" fmla="*/ 107 h 10001"/>
              <a:gd name="connsiteX1" fmla="*/ 10000 w 10000"/>
              <a:gd name="connsiteY1" fmla="*/ 2606 h 10001"/>
              <a:gd name="connsiteX2" fmla="*/ 1000 w 10000"/>
              <a:gd name="connsiteY2" fmla="*/ 10001 h 10001"/>
              <a:gd name="connsiteX3" fmla="*/ 1000 w 10000"/>
              <a:gd name="connsiteY3" fmla="*/ 7607 h 10001"/>
              <a:gd name="connsiteX4" fmla="*/ 0 w 10000"/>
              <a:gd name="connsiteY4" fmla="*/ 7608 h 10001"/>
              <a:gd name="connsiteX5" fmla="*/ 0 w 10000"/>
              <a:gd name="connsiteY5" fmla="*/ 1357 h 10001"/>
              <a:gd name="connsiteX6" fmla="*/ 4000 w 10000"/>
              <a:gd name="connsiteY6" fmla="*/ 2607 h 10001"/>
              <a:gd name="connsiteX7" fmla="*/ 3999 w 10000"/>
              <a:gd name="connsiteY7" fmla="*/ 107 h 10001"/>
              <a:gd name="connsiteX0" fmla="*/ 3999 w 10000"/>
              <a:gd name="connsiteY0" fmla="*/ 107 h 10001"/>
              <a:gd name="connsiteX1" fmla="*/ 10000 w 10000"/>
              <a:gd name="connsiteY1" fmla="*/ 2606 h 10001"/>
              <a:gd name="connsiteX2" fmla="*/ 1000 w 10000"/>
              <a:gd name="connsiteY2" fmla="*/ 10001 h 10001"/>
              <a:gd name="connsiteX3" fmla="*/ 1000 w 10000"/>
              <a:gd name="connsiteY3" fmla="*/ 7607 h 10001"/>
              <a:gd name="connsiteX4" fmla="*/ 0 w 10000"/>
              <a:gd name="connsiteY4" fmla="*/ 7608 h 10001"/>
              <a:gd name="connsiteX5" fmla="*/ 0 w 10000"/>
              <a:gd name="connsiteY5" fmla="*/ 1357 h 10001"/>
              <a:gd name="connsiteX6" fmla="*/ 4000 w 10000"/>
              <a:gd name="connsiteY6" fmla="*/ 2607 h 10001"/>
              <a:gd name="connsiteX7" fmla="*/ 3999 w 10000"/>
              <a:gd name="connsiteY7" fmla="*/ 107 h 10001"/>
              <a:gd name="connsiteX0" fmla="*/ 3999 w 10000"/>
              <a:gd name="connsiteY0" fmla="*/ 107 h 10001"/>
              <a:gd name="connsiteX1" fmla="*/ 10000 w 10000"/>
              <a:gd name="connsiteY1" fmla="*/ 2500 h 10001"/>
              <a:gd name="connsiteX2" fmla="*/ 1000 w 10000"/>
              <a:gd name="connsiteY2" fmla="*/ 10001 h 10001"/>
              <a:gd name="connsiteX3" fmla="*/ 1000 w 10000"/>
              <a:gd name="connsiteY3" fmla="*/ 7607 h 10001"/>
              <a:gd name="connsiteX4" fmla="*/ 0 w 10000"/>
              <a:gd name="connsiteY4" fmla="*/ 7608 h 10001"/>
              <a:gd name="connsiteX5" fmla="*/ 0 w 10000"/>
              <a:gd name="connsiteY5" fmla="*/ 1357 h 10001"/>
              <a:gd name="connsiteX6" fmla="*/ 4000 w 10000"/>
              <a:gd name="connsiteY6" fmla="*/ 2607 h 10001"/>
              <a:gd name="connsiteX7" fmla="*/ 3999 w 10000"/>
              <a:gd name="connsiteY7" fmla="*/ 107 h 10001"/>
              <a:gd name="connsiteX0" fmla="*/ 3999 w 10000"/>
              <a:gd name="connsiteY0" fmla="*/ 107 h 10001"/>
              <a:gd name="connsiteX1" fmla="*/ 10000 w 10000"/>
              <a:gd name="connsiteY1" fmla="*/ 2500 h 10001"/>
              <a:gd name="connsiteX2" fmla="*/ 1000 w 10000"/>
              <a:gd name="connsiteY2" fmla="*/ 10001 h 10001"/>
              <a:gd name="connsiteX3" fmla="*/ 1000 w 10000"/>
              <a:gd name="connsiteY3" fmla="*/ 7607 h 10001"/>
              <a:gd name="connsiteX4" fmla="*/ 0 w 10000"/>
              <a:gd name="connsiteY4" fmla="*/ 7608 h 10001"/>
              <a:gd name="connsiteX5" fmla="*/ 0 w 10000"/>
              <a:gd name="connsiteY5" fmla="*/ 1357 h 10001"/>
              <a:gd name="connsiteX6" fmla="*/ 4000 w 10000"/>
              <a:gd name="connsiteY6" fmla="*/ 2607 h 10001"/>
              <a:gd name="connsiteX7" fmla="*/ 3999 w 10000"/>
              <a:gd name="connsiteY7" fmla="*/ 107 h 10001"/>
              <a:gd name="connsiteX0" fmla="*/ 3999 w 10000"/>
              <a:gd name="connsiteY0" fmla="*/ 107 h 10001"/>
              <a:gd name="connsiteX1" fmla="*/ 10000 w 10000"/>
              <a:gd name="connsiteY1" fmla="*/ 2500 h 10001"/>
              <a:gd name="connsiteX2" fmla="*/ 1000 w 10000"/>
              <a:gd name="connsiteY2" fmla="*/ 10001 h 10001"/>
              <a:gd name="connsiteX3" fmla="*/ 1000 w 10000"/>
              <a:gd name="connsiteY3" fmla="*/ 7607 h 10001"/>
              <a:gd name="connsiteX4" fmla="*/ 0 w 10000"/>
              <a:gd name="connsiteY4" fmla="*/ 7608 h 10001"/>
              <a:gd name="connsiteX5" fmla="*/ 0 w 10000"/>
              <a:gd name="connsiteY5" fmla="*/ 1357 h 10001"/>
              <a:gd name="connsiteX6" fmla="*/ 4000 w 10000"/>
              <a:gd name="connsiteY6" fmla="*/ 2607 h 10001"/>
              <a:gd name="connsiteX7" fmla="*/ 3999 w 10000"/>
              <a:gd name="connsiteY7" fmla="*/ 107 h 10001"/>
              <a:gd name="connsiteX0" fmla="*/ 3999 w 10000"/>
              <a:gd name="connsiteY0" fmla="*/ 107 h 10001"/>
              <a:gd name="connsiteX1" fmla="*/ 10000 w 10000"/>
              <a:gd name="connsiteY1" fmla="*/ 2500 h 10001"/>
              <a:gd name="connsiteX2" fmla="*/ 1000 w 10000"/>
              <a:gd name="connsiteY2" fmla="*/ 10001 h 10001"/>
              <a:gd name="connsiteX3" fmla="*/ 1000 w 10000"/>
              <a:gd name="connsiteY3" fmla="*/ 8751 h 10001"/>
              <a:gd name="connsiteX4" fmla="*/ 0 w 10000"/>
              <a:gd name="connsiteY4" fmla="*/ 7608 h 10001"/>
              <a:gd name="connsiteX5" fmla="*/ 0 w 10000"/>
              <a:gd name="connsiteY5" fmla="*/ 1357 h 10001"/>
              <a:gd name="connsiteX6" fmla="*/ 4000 w 10000"/>
              <a:gd name="connsiteY6" fmla="*/ 2607 h 10001"/>
              <a:gd name="connsiteX7" fmla="*/ 3999 w 10000"/>
              <a:gd name="connsiteY7" fmla="*/ 107 h 10001"/>
              <a:gd name="connsiteX0" fmla="*/ 3999 w 10000"/>
              <a:gd name="connsiteY0" fmla="*/ 107 h 10001"/>
              <a:gd name="connsiteX1" fmla="*/ 10000 w 10000"/>
              <a:gd name="connsiteY1" fmla="*/ 2500 h 10001"/>
              <a:gd name="connsiteX2" fmla="*/ 1000 w 10000"/>
              <a:gd name="connsiteY2" fmla="*/ 10001 h 10001"/>
              <a:gd name="connsiteX3" fmla="*/ 1000 w 10000"/>
              <a:gd name="connsiteY3" fmla="*/ 7501 h 10001"/>
              <a:gd name="connsiteX4" fmla="*/ 0 w 10000"/>
              <a:gd name="connsiteY4" fmla="*/ 7608 h 10001"/>
              <a:gd name="connsiteX5" fmla="*/ 0 w 10000"/>
              <a:gd name="connsiteY5" fmla="*/ 1357 h 10001"/>
              <a:gd name="connsiteX6" fmla="*/ 4000 w 10000"/>
              <a:gd name="connsiteY6" fmla="*/ 2607 h 10001"/>
              <a:gd name="connsiteX7" fmla="*/ 3999 w 10000"/>
              <a:gd name="connsiteY7" fmla="*/ 107 h 10001"/>
              <a:gd name="connsiteX0" fmla="*/ 3999 w 10000"/>
              <a:gd name="connsiteY0" fmla="*/ 107 h 10001"/>
              <a:gd name="connsiteX1" fmla="*/ 10000 w 10000"/>
              <a:gd name="connsiteY1" fmla="*/ 2500 h 10001"/>
              <a:gd name="connsiteX2" fmla="*/ 1000 w 10000"/>
              <a:gd name="connsiteY2" fmla="*/ 10001 h 10001"/>
              <a:gd name="connsiteX3" fmla="*/ 1000 w 10000"/>
              <a:gd name="connsiteY3" fmla="*/ 7501 h 10001"/>
              <a:gd name="connsiteX4" fmla="*/ 0 w 10000"/>
              <a:gd name="connsiteY4" fmla="*/ 7608 h 10001"/>
              <a:gd name="connsiteX5" fmla="*/ 0 w 10000"/>
              <a:gd name="connsiteY5" fmla="*/ 1357 h 10001"/>
              <a:gd name="connsiteX6" fmla="*/ 3000 w 10000"/>
              <a:gd name="connsiteY6" fmla="*/ 2500 h 10001"/>
              <a:gd name="connsiteX7" fmla="*/ 3999 w 10000"/>
              <a:gd name="connsiteY7" fmla="*/ 107 h 10001"/>
              <a:gd name="connsiteX0" fmla="*/ 3999 w 10000"/>
              <a:gd name="connsiteY0" fmla="*/ 107 h 10001"/>
              <a:gd name="connsiteX1" fmla="*/ 10000 w 10000"/>
              <a:gd name="connsiteY1" fmla="*/ 2500 h 10001"/>
              <a:gd name="connsiteX2" fmla="*/ 1000 w 10000"/>
              <a:gd name="connsiteY2" fmla="*/ 10001 h 10001"/>
              <a:gd name="connsiteX3" fmla="*/ 1000 w 10000"/>
              <a:gd name="connsiteY3" fmla="*/ 7501 h 10001"/>
              <a:gd name="connsiteX4" fmla="*/ 0 w 10000"/>
              <a:gd name="connsiteY4" fmla="*/ 7608 h 10001"/>
              <a:gd name="connsiteX5" fmla="*/ 0 w 10000"/>
              <a:gd name="connsiteY5" fmla="*/ 1357 h 10001"/>
              <a:gd name="connsiteX6" fmla="*/ 3000 w 10000"/>
              <a:gd name="connsiteY6" fmla="*/ 2500 h 10001"/>
              <a:gd name="connsiteX7" fmla="*/ 3999 w 10000"/>
              <a:gd name="connsiteY7" fmla="*/ 107 h 10001"/>
              <a:gd name="connsiteX0" fmla="*/ 3999 w 10000"/>
              <a:gd name="connsiteY0" fmla="*/ 107 h 10001"/>
              <a:gd name="connsiteX1" fmla="*/ 10000 w 10000"/>
              <a:gd name="connsiteY1" fmla="*/ 2500 h 10001"/>
              <a:gd name="connsiteX2" fmla="*/ 1000 w 10000"/>
              <a:gd name="connsiteY2" fmla="*/ 10001 h 10001"/>
              <a:gd name="connsiteX3" fmla="*/ 1000 w 10000"/>
              <a:gd name="connsiteY3" fmla="*/ 7501 h 10001"/>
              <a:gd name="connsiteX4" fmla="*/ 0 w 10000"/>
              <a:gd name="connsiteY4" fmla="*/ 7608 h 10001"/>
              <a:gd name="connsiteX5" fmla="*/ 0 w 10000"/>
              <a:gd name="connsiteY5" fmla="*/ 1357 h 10001"/>
              <a:gd name="connsiteX6" fmla="*/ 3000 w 10000"/>
              <a:gd name="connsiteY6" fmla="*/ 3750 h 10001"/>
              <a:gd name="connsiteX7" fmla="*/ 3999 w 10000"/>
              <a:gd name="connsiteY7" fmla="*/ 107 h 10001"/>
              <a:gd name="connsiteX0" fmla="*/ 3999 w 10000"/>
              <a:gd name="connsiteY0" fmla="*/ 107 h 10001"/>
              <a:gd name="connsiteX1" fmla="*/ 10000 w 10000"/>
              <a:gd name="connsiteY1" fmla="*/ 2500 h 10001"/>
              <a:gd name="connsiteX2" fmla="*/ 1000 w 10000"/>
              <a:gd name="connsiteY2" fmla="*/ 10001 h 10001"/>
              <a:gd name="connsiteX3" fmla="*/ 1000 w 10000"/>
              <a:gd name="connsiteY3" fmla="*/ 7501 h 10001"/>
              <a:gd name="connsiteX4" fmla="*/ 0 w 10000"/>
              <a:gd name="connsiteY4" fmla="*/ 7608 h 10001"/>
              <a:gd name="connsiteX5" fmla="*/ 0 w 10000"/>
              <a:gd name="connsiteY5" fmla="*/ 1357 h 10001"/>
              <a:gd name="connsiteX6" fmla="*/ 3000 w 10000"/>
              <a:gd name="connsiteY6" fmla="*/ 3750 h 10001"/>
              <a:gd name="connsiteX7" fmla="*/ 3999 w 10000"/>
              <a:gd name="connsiteY7" fmla="*/ 107 h 10001"/>
              <a:gd name="connsiteX0" fmla="*/ 3999 w 10000"/>
              <a:gd name="connsiteY0" fmla="*/ 190 h 10084"/>
              <a:gd name="connsiteX1" fmla="*/ 10000 w 10000"/>
              <a:gd name="connsiteY1" fmla="*/ 2583 h 10084"/>
              <a:gd name="connsiteX2" fmla="*/ 1000 w 10000"/>
              <a:gd name="connsiteY2" fmla="*/ 10084 h 10084"/>
              <a:gd name="connsiteX3" fmla="*/ 1000 w 10000"/>
              <a:gd name="connsiteY3" fmla="*/ 7584 h 10084"/>
              <a:gd name="connsiteX4" fmla="*/ 0 w 10000"/>
              <a:gd name="connsiteY4" fmla="*/ 7691 h 10084"/>
              <a:gd name="connsiteX5" fmla="*/ 0 w 10000"/>
              <a:gd name="connsiteY5" fmla="*/ 1440 h 10084"/>
              <a:gd name="connsiteX6" fmla="*/ 3999 w 10000"/>
              <a:gd name="connsiteY6" fmla="*/ 190 h 10084"/>
              <a:gd name="connsiteX0" fmla="*/ 3999 w 10000"/>
              <a:gd name="connsiteY0" fmla="*/ 226 h 10120"/>
              <a:gd name="connsiteX1" fmla="*/ 10000 w 10000"/>
              <a:gd name="connsiteY1" fmla="*/ 2619 h 10120"/>
              <a:gd name="connsiteX2" fmla="*/ 1000 w 10000"/>
              <a:gd name="connsiteY2" fmla="*/ 10120 h 10120"/>
              <a:gd name="connsiteX3" fmla="*/ 1000 w 10000"/>
              <a:gd name="connsiteY3" fmla="*/ 7620 h 10120"/>
              <a:gd name="connsiteX4" fmla="*/ 0 w 10000"/>
              <a:gd name="connsiteY4" fmla="*/ 7727 h 10120"/>
              <a:gd name="connsiteX5" fmla="*/ 0 w 10000"/>
              <a:gd name="connsiteY5" fmla="*/ 1476 h 10120"/>
              <a:gd name="connsiteX6" fmla="*/ 3999 w 10000"/>
              <a:gd name="connsiteY6" fmla="*/ 226 h 10120"/>
              <a:gd name="connsiteX7" fmla="*/ 3892 w 10000"/>
              <a:gd name="connsiteY7" fmla="*/ 119 h 10120"/>
              <a:gd name="connsiteX0" fmla="*/ 3000 w 10000"/>
              <a:gd name="connsiteY0" fmla="*/ 119 h 10120"/>
              <a:gd name="connsiteX1" fmla="*/ 10000 w 10000"/>
              <a:gd name="connsiteY1" fmla="*/ 2619 h 10120"/>
              <a:gd name="connsiteX2" fmla="*/ 1000 w 10000"/>
              <a:gd name="connsiteY2" fmla="*/ 10120 h 10120"/>
              <a:gd name="connsiteX3" fmla="*/ 1000 w 10000"/>
              <a:gd name="connsiteY3" fmla="*/ 7620 h 10120"/>
              <a:gd name="connsiteX4" fmla="*/ 0 w 10000"/>
              <a:gd name="connsiteY4" fmla="*/ 7727 h 10120"/>
              <a:gd name="connsiteX5" fmla="*/ 0 w 10000"/>
              <a:gd name="connsiteY5" fmla="*/ 1476 h 10120"/>
              <a:gd name="connsiteX6" fmla="*/ 3999 w 10000"/>
              <a:gd name="connsiteY6" fmla="*/ 226 h 10120"/>
              <a:gd name="connsiteX7" fmla="*/ 3892 w 10000"/>
              <a:gd name="connsiteY7" fmla="*/ 119 h 10120"/>
              <a:gd name="connsiteX8" fmla="*/ 3000 w 10000"/>
              <a:gd name="connsiteY8" fmla="*/ 119 h 10120"/>
              <a:gd name="connsiteX0" fmla="*/ 3000 w 10000"/>
              <a:gd name="connsiteY0" fmla="*/ 119 h 10120"/>
              <a:gd name="connsiteX1" fmla="*/ 10000 w 10000"/>
              <a:gd name="connsiteY1" fmla="*/ 2619 h 10120"/>
              <a:gd name="connsiteX2" fmla="*/ 1000 w 10000"/>
              <a:gd name="connsiteY2" fmla="*/ 10120 h 10120"/>
              <a:gd name="connsiteX3" fmla="*/ 1000 w 10000"/>
              <a:gd name="connsiteY3" fmla="*/ 7620 h 10120"/>
              <a:gd name="connsiteX4" fmla="*/ 0 w 10000"/>
              <a:gd name="connsiteY4" fmla="*/ 7727 h 10120"/>
              <a:gd name="connsiteX5" fmla="*/ 0 w 10000"/>
              <a:gd name="connsiteY5" fmla="*/ 1476 h 10120"/>
              <a:gd name="connsiteX6" fmla="*/ 1297 w 10000"/>
              <a:gd name="connsiteY6" fmla="*/ 220 h 10120"/>
              <a:gd name="connsiteX7" fmla="*/ 3999 w 10000"/>
              <a:gd name="connsiteY7" fmla="*/ 226 h 10120"/>
              <a:gd name="connsiteX8" fmla="*/ 3892 w 10000"/>
              <a:gd name="connsiteY8" fmla="*/ 119 h 10120"/>
              <a:gd name="connsiteX9" fmla="*/ 3000 w 10000"/>
              <a:gd name="connsiteY9" fmla="*/ 119 h 10120"/>
              <a:gd name="connsiteX0" fmla="*/ 3000 w 10000"/>
              <a:gd name="connsiteY0" fmla="*/ 119 h 10120"/>
              <a:gd name="connsiteX1" fmla="*/ 10000 w 10000"/>
              <a:gd name="connsiteY1" fmla="*/ 2619 h 10120"/>
              <a:gd name="connsiteX2" fmla="*/ 1000 w 10000"/>
              <a:gd name="connsiteY2" fmla="*/ 10120 h 10120"/>
              <a:gd name="connsiteX3" fmla="*/ 1000 w 10000"/>
              <a:gd name="connsiteY3" fmla="*/ 7620 h 10120"/>
              <a:gd name="connsiteX4" fmla="*/ 0 w 10000"/>
              <a:gd name="connsiteY4" fmla="*/ 7727 h 10120"/>
              <a:gd name="connsiteX5" fmla="*/ 0 w 10000"/>
              <a:gd name="connsiteY5" fmla="*/ 1476 h 10120"/>
              <a:gd name="connsiteX6" fmla="*/ 3000 w 10000"/>
              <a:gd name="connsiteY6" fmla="*/ 2619 h 10120"/>
              <a:gd name="connsiteX7" fmla="*/ 3999 w 10000"/>
              <a:gd name="connsiteY7" fmla="*/ 226 h 10120"/>
              <a:gd name="connsiteX8" fmla="*/ 3892 w 10000"/>
              <a:gd name="connsiteY8" fmla="*/ 119 h 10120"/>
              <a:gd name="connsiteX9" fmla="*/ 3000 w 10000"/>
              <a:gd name="connsiteY9" fmla="*/ 119 h 10120"/>
              <a:gd name="connsiteX0" fmla="*/ 3892 w 10000"/>
              <a:gd name="connsiteY0" fmla="*/ 119 h 10120"/>
              <a:gd name="connsiteX1" fmla="*/ 10000 w 10000"/>
              <a:gd name="connsiteY1" fmla="*/ 2619 h 10120"/>
              <a:gd name="connsiteX2" fmla="*/ 1000 w 10000"/>
              <a:gd name="connsiteY2" fmla="*/ 10120 h 10120"/>
              <a:gd name="connsiteX3" fmla="*/ 1000 w 10000"/>
              <a:gd name="connsiteY3" fmla="*/ 7620 h 10120"/>
              <a:gd name="connsiteX4" fmla="*/ 0 w 10000"/>
              <a:gd name="connsiteY4" fmla="*/ 7727 h 10120"/>
              <a:gd name="connsiteX5" fmla="*/ 0 w 10000"/>
              <a:gd name="connsiteY5" fmla="*/ 1476 h 10120"/>
              <a:gd name="connsiteX6" fmla="*/ 3000 w 10000"/>
              <a:gd name="connsiteY6" fmla="*/ 2619 h 10120"/>
              <a:gd name="connsiteX7" fmla="*/ 3999 w 10000"/>
              <a:gd name="connsiteY7" fmla="*/ 226 h 10120"/>
              <a:gd name="connsiteX8" fmla="*/ 3892 w 10000"/>
              <a:gd name="connsiteY8" fmla="*/ 119 h 10120"/>
              <a:gd name="connsiteX0" fmla="*/ 3000 w 10000"/>
              <a:gd name="connsiteY0" fmla="*/ 119 h 10120"/>
              <a:gd name="connsiteX1" fmla="*/ 10000 w 10000"/>
              <a:gd name="connsiteY1" fmla="*/ 2619 h 10120"/>
              <a:gd name="connsiteX2" fmla="*/ 1000 w 10000"/>
              <a:gd name="connsiteY2" fmla="*/ 10120 h 10120"/>
              <a:gd name="connsiteX3" fmla="*/ 1000 w 10000"/>
              <a:gd name="connsiteY3" fmla="*/ 7620 h 10120"/>
              <a:gd name="connsiteX4" fmla="*/ 0 w 10000"/>
              <a:gd name="connsiteY4" fmla="*/ 7727 h 10120"/>
              <a:gd name="connsiteX5" fmla="*/ 0 w 10000"/>
              <a:gd name="connsiteY5" fmla="*/ 1476 h 10120"/>
              <a:gd name="connsiteX6" fmla="*/ 3000 w 10000"/>
              <a:gd name="connsiteY6" fmla="*/ 2619 h 10120"/>
              <a:gd name="connsiteX7" fmla="*/ 3999 w 10000"/>
              <a:gd name="connsiteY7" fmla="*/ 226 h 10120"/>
              <a:gd name="connsiteX8" fmla="*/ 3000 w 10000"/>
              <a:gd name="connsiteY8" fmla="*/ 119 h 10120"/>
              <a:gd name="connsiteX0" fmla="*/ 3999 w 10500"/>
              <a:gd name="connsiteY0" fmla="*/ 1 h 9895"/>
              <a:gd name="connsiteX1" fmla="*/ 10000 w 10500"/>
              <a:gd name="connsiteY1" fmla="*/ 2394 h 9895"/>
              <a:gd name="connsiteX2" fmla="*/ 1000 w 10500"/>
              <a:gd name="connsiteY2" fmla="*/ 9895 h 9895"/>
              <a:gd name="connsiteX3" fmla="*/ 1000 w 10500"/>
              <a:gd name="connsiteY3" fmla="*/ 7395 h 9895"/>
              <a:gd name="connsiteX4" fmla="*/ 0 w 10500"/>
              <a:gd name="connsiteY4" fmla="*/ 7502 h 9895"/>
              <a:gd name="connsiteX5" fmla="*/ 0 w 10500"/>
              <a:gd name="connsiteY5" fmla="*/ 1251 h 9895"/>
              <a:gd name="connsiteX6" fmla="*/ 3000 w 10500"/>
              <a:gd name="connsiteY6" fmla="*/ 2394 h 9895"/>
              <a:gd name="connsiteX7" fmla="*/ 3999 w 10500"/>
              <a:gd name="connsiteY7" fmla="*/ 1 h 9895"/>
              <a:gd name="connsiteX0" fmla="*/ 3809 w 10000"/>
              <a:gd name="connsiteY0" fmla="*/ 0 h 10107"/>
              <a:gd name="connsiteX1" fmla="*/ 9524 w 10000"/>
              <a:gd name="connsiteY1" fmla="*/ 2526 h 10107"/>
              <a:gd name="connsiteX2" fmla="*/ 952 w 10000"/>
              <a:gd name="connsiteY2" fmla="*/ 10107 h 10107"/>
              <a:gd name="connsiteX3" fmla="*/ 952 w 10000"/>
              <a:gd name="connsiteY3" fmla="*/ 7580 h 10107"/>
              <a:gd name="connsiteX4" fmla="*/ 0 w 10000"/>
              <a:gd name="connsiteY4" fmla="*/ 7689 h 10107"/>
              <a:gd name="connsiteX5" fmla="*/ 0 w 10000"/>
              <a:gd name="connsiteY5" fmla="*/ 1371 h 10107"/>
              <a:gd name="connsiteX6" fmla="*/ 2857 w 10000"/>
              <a:gd name="connsiteY6" fmla="*/ 2526 h 10107"/>
              <a:gd name="connsiteX7" fmla="*/ 3809 w 10000"/>
              <a:gd name="connsiteY7" fmla="*/ 0 h 10107"/>
              <a:gd name="connsiteX0" fmla="*/ 2857 w 10000"/>
              <a:gd name="connsiteY0" fmla="*/ 0 h 10107"/>
              <a:gd name="connsiteX1" fmla="*/ 9524 w 10000"/>
              <a:gd name="connsiteY1" fmla="*/ 2526 h 10107"/>
              <a:gd name="connsiteX2" fmla="*/ 952 w 10000"/>
              <a:gd name="connsiteY2" fmla="*/ 10107 h 10107"/>
              <a:gd name="connsiteX3" fmla="*/ 952 w 10000"/>
              <a:gd name="connsiteY3" fmla="*/ 7580 h 10107"/>
              <a:gd name="connsiteX4" fmla="*/ 0 w 10000"/>
              <a:gd name="connsiteY4" fmla="*/ 7689 h 10107"/>
              <a:gd name="connsiteX5" fmla="*/ 0 w 10000"/>
              <a:gd name="connsiteY5" fmla="*/ 1371 h 10107"/>
              <a:gd name="connsiteX6" fmla="*/ 2857 w 10000"/>
              <a:gd name="connsiteY6" fmla="*/ 2526 h 10107"/>
              <a:gd name="connsiteX7" fmla="*/ 2857 w 10000"/>
              <a:gd name="connsiteY7" fmla="*/ 0 h 10107"/>
              <a:gd name="connsiteX0" fmla="*/ 2857 w 9841"/>
              <a:gd name="connsiteY0" fmla="*/ 2419 h 10000"/>
              <a:gd name="connsiteX1" fmla="*/ 9524 w 9841"/>
              <a:gd name="connsiteY1" fmla="*/ 2419 h 10000"/>
              <a:gd name="connsiteX2" fmla="*/ 952 w 9841"/>
              <a:gd name="connsiteY2" fmla="*/ 10000 h 10000"/>
              <a:gd name="connsiteX3" fmla="*/ 952 w 9841"/>
              <a:gd name="connsiteY3" fmla="*/ 7473 h 10000"/>
              <a:gd name="connsiteX4" fmla="*/ 0 w 9841"/>
              <a:gd name="connsiteY4" fmla="*/ 7582 h 10000"/>
              <a:gd name="connsiteX5" fmla="*/ 0 w 9841"/>
              <a:gd name="connsiteY5" fmla="*/ 1264 h 10000"/>
              <a:gd name="connsiteX6" fmla="*/ 2857 w 9841"/>
              <a:gd name="connsiteY6" fmla="*/ 2419 h 10000"/>
              <a:gd name="connsiteX0" fmla="*/ 2903 w 10406"/>
              <a:gd name="connsiteY0" fmla="*/ 2419 h 10000"/>
              <a:gd name="connsiteX1" fmla="*/ 5336 w 10406"/>
              <a:gd name="connsiteY1" fmla="*/ 2146 h 10000"/>
              <a:gd name="connsiteX2" fmla="*/ 9678 w 10406"/>
              <a:gd name="connsiteY2" fmla="*/ 2419 h 10000"/>
              <a:gd name="connsiteX3" fmla="*/ 967 w 10406"/>
              <a:gd name="connsiteY3" fmla="*/ 10000 h 10000"/>
              <a:gd name="connsiteX4" fmla="*/ 967 w 10406"/>
              <a:gd name="connsiteY4" fmla="*/ 7473 h 10000"/>
              <a:gd name="connsiteX5" fmla="*/ 0 w 10406"/>
              <a:gd name="connsiteY5" fmla="*/ 7582 h 10000"/>
              <a:gd name="connsiteX6" fmla="*/ 0 w 10406"/>
              <a:gd name="connsiteY6" fmla="*/ 1264 h 10000"/>
              <a:gd name="connsiteX7" fmla="*/ 2903 w 10406"/>
              <a:gd name="connsiteY7" fmla="*/ 2419 h 10000"/>
              <a:gd name="connsiteX0" fmla="*/ 2903 w 10406"/>
              <a:gd name="connsiteY0" fmla="*/ 2526 h 10107"/>
              <a:gd name="connsiteX1" fmla="*/ 2903 w 10406"/>
              <a:gd name="connsiteY1" fmla="*/ 0 h 10107"/>
              <a:gd name="connsiteX2" fmla="*/ 9678 w 10406"/>
              <a:gd name="connsiteY2" fmla="*/ 2526 h 10107"/>
              <a:gd name="connsiteX3" fmla="*/ 967 w 10406"/>
              <a:gd name="connsiteY3" fmla="*/ 10107 h 10107"/>
              <a:gd name="connsiteX4" fmla="*/ 967 w 10406"/>
              <a:gd name="connsiteY4" fmla="*/ 7580 h 10107"/>
              <a:gd name="connsiteX5" fmla="*/ 0 w 10406"/>
              <a:gd name="connsiteY5" fmla="*/ 7689 h 10107"/>
              <a:gd name="connsiteX6" fmla="*/ 0 w 10406"/>
              <a:gd name="connsiteY6" fmla="*/ 1371 h 10107"/>
              <a:gd name="connsiteX7" fmla="*/ 2903 w 10406"/>
              <a:gd name="connsiteY7" fmla="*/ 2526 h 10107"/>
              <a:gd name="connsiteX0" fmla="*/ 2903 w 10406"/>
              <a:gd name="connsiteY0" fmla="*/ 2526 h 10107"/>
              <a:gd name="connsiteX1" fmla="*/ 2903 w 10406"/>
              <a:gd name="connsiteY1" fmla="*/ 0 h 10107"/>
              <a:gd name="connsiteX2" fmla="*/ 9678 w 10406"/>
              <a:gd name="connsiteY2" fmla="*/ 2526 h 10107"/>
              <a:gd name="connsiteX3" fmla="*/ 967 w 10406"/>
              <a:gd name="connsiteY3" fmla="*/ 10107 h 10107"/>
              <a:gd name="connsiteX4" fmla="*/ 967 w 10406"/>
              <a:gd name="connsiteY4" fmla="*/ 7580 h 10107"/>
              <a:gd name="connsiteX5" fmla="*/ 0 w 10406"/>
              <a:gd name="connsiteY5" fmla="*/ 7689 h 10107"/>
              <a:gd name="connsiteX6" fmla="*/ 0 w 10406"/>
              <a:gd name="connsiteY6" fmla="*/ 1371 h 10107"/>
              <a:gd name="connsiteX7" fmla="*/ 2903 w 10406"/>
              <a:gd name="connsiteY7" fmla="*/ 2526 h 10107"/>
              <a:gd name="connsiteX0" fmla="*/ 2903 w 10955"/>
              <a:gd name="connsiteY0" fmla="*/ 2725 h 10306"/>
              <a:gd name="connsiteX1" fmla="*/ 2903 w 10955"/>
              <a:gd name="connsiteY1" fmla="*/ 199 h 10306"/>
              <a:gd name="connsiteX2" fmla="*/ 8710 w 10955"/>
              <a:gd name="connsiteY2" fmla="*/ 2726 h 10306"/>
              <a:gd name="connsiteX3" fmla="*/ 9678 w 10955"/>
              <a:gd name="connsiteY3" fmla="*/ 2725 h 10306"/>
              <a:gd name="connsiteX4" fmla="*/ 967 w 10955"/>
              <a:gd name="connsiteY4" fmla="*/ 10306 h 10306"/>
              <a:gd name="connsiteX5" fmla="*/ 967 w 10955"/>
              <a:gd name="connsiteY5" fmla="*/ 7779 h 10306"/>
              <a:gd name="connsiteX6" fmla="*/ 0 w 10955"/>
              <a:gd name="connsiteY6" fmla="*/ 7888 h 10306"/>
              <a:gd name="connsiteX7" fmla="*/ 0 w 10955"/>
              <a:gd name="connsiteY7" fmla="*/ 1570 h 10306"/>
              <a:gd name="connsiteX8" fmla="*/ 2903 w 10955"/>
              <a:gd name="connsiteY8" fmla="*/ 2725 h 10306"/>
              <a:gd name="connsiteX0" fmla="*/ 2903 w 10955"/>
              <a:gd name="connsiteY0" fmla="*/ 2725 h 10306"/>
              <a:gd name="connsiteX1" fmla="*/ 2903 w 10955"/>
              <a:gd name="connsiteY1" fmla="*/ 199 h 10306"/>
              <a:gd name="connsiteX2" fmla="*/ 8710 w 10955"/>
              <a:gd name="connsiteY2" fmla="*/ 2726 h 10306"/>
              <a:gd name="connsiteX3" fmla="*/ 9678 w 10955"/>
              <a:gd name="connsiteY3" fmla="*/ 2725 h 10306"/>
              <a:gd name="connsiteX4" fmla="*/ 967 w 10955"/>
              <a:gd name="connsiteY4" fmla="*/ 10306 h 10306"/>
              <a:gd name="connsiteX5" fmla="*/ 967 w 10955"/>
              <a:gd name="connsiteY5" fmla="*/ 7779 h 10306"/>
              <a:gd name="connsiteX6" fmla="*/ 0 w 10955"/>
              <a:gd name="connsiteY6" fmla="*/ 7888 h 10306"/>
              <a:gd name="connsiteX7" fmla="*/ 0 w 10955"/>
              <a:gd name="connsiteY7" fmla="*/ 1570 h 10306"/>
              <a:gd name="connsiteX8" fmla="*/ 2903 w 10955"/>
              <a:gd name="connsiteY8" fmla="*/ 2725 h 10306"/>
              <a:gd name="connsiteX0" fmla="*/ 2903 w 10955"/>
              <a:gd name="connsiteY0" fmla="*/ 2725 h 10306"/>
              <a:gd name="connsiteX1" fmla="*/ 2903 w 10955"/>
              <a:gd name="connsiteY1" fmla="*/ 199 h 10306"/>
              <a:gd name="connsiteX2" fmla="*/ 8710 w 10955"/>
              <a:gd name="connsiteY2" fmla="*/ 2726 h 10306"/>
              <a:gd name="connsiteX3" fmla="*/ 9678 w 10955"/>
              <a:gd name="connsiteY3" fmla="*/ 2725 h 10306"/>
              <a:gd name="connsiteX4" fmla="*/ 967 w 10955"/>
              <a:gd name="connsiteY4" fmla="*/ 10306 h 10306"/>
              <a:gd name="connsiteX5" fmla="*/ 967 w 10955"/>
              <a:gd name="connsiteY5" fmla="*/ 7779 h 10306"/>
              <a:gd name="connsiteX6" fmla="*/ 0 w 10955"/>
              <a:gd name="connsiteY6" fmla="*/ 7888 h 10306"/>
              <a:gd name="connsiteX7" fmla="*/ 0 w 10955"/>
              <a:gd name="connsiteY7" fmla="*/ 1570 h 10306"/>
              <a:gd name="connsiteX8" fmla="*/ 2903 w 10955"/>
              <a:gd name="connsiteY8" fmla="*/ 2725 h 10306"/>
              <a:gd name="connsiteX0" fmla="*/ 2903 w 10955"/>
              <a:gd name="connsiteY0" fmla="*/ 2725 h 10306"/>
              <a:gd name="connsiteX1" fmla="*/ 2903 w 10955"/>
              <a:gd name="connsiteY1" fmla="*/ 199 h 10306"/>
              <a:gd name="connsiteX2" fmla="*/ 7742 w 10955"/>
              <a:gd name="connsiteY2" fmla="*/ 1462 h 10306"/>
              <a:gd name="connsiteX3" fmla="*/ 9678 w 10955"/>
              <a:gd name="connsiteY3" fmla="*/ 2725 h 10306"/>
              <a:gd name="connsiteX4" fmla="*/ 967 w 10955"/>
              <a:gd name="connsiteY4" fmla="*/ 10306 h 10306"/>
              <a:gd name="connsiteX5" fmla="*/ 967 w 10955"/>
              <a:gd name="connsiteY5" fmla="*/ 7779 h 10306"/>
              <a:gd name="connsiteX6" fmla="*/ 0 w 10955"/>
              <a:gd name="connsiteY6" fmla="*/ 7888 h 10306"/>
              <a:gd name="connsiteX7" fmla="*/ 0 w 10955"/>
              <a:gd name="connsiteY7" fmla="*/ 1570 h 10306"/>
              <a:gd name="connsiteX8" fmla="*/ 2903 w 10955"/>
              <a:gd name="connsiteY8" fmla="*/ 2725 h 10306"/>
              <a:gd name="connsiteX0" fmla="*/ 2903 w 10955"/>
              <a:gd name="connsiteY0" fmla="*/ 2725 h 10306"/>
              <a:gd name="connsiteX1" fmla="*/ 2903 w 10955"/>
              <a:gd name="connsiteY1" fmla="*/ 199 h 10306"/>
              <a:gd name="connsiteX2" fmla="*/ 7742 w 10955"/>
              <a:gd name="connsiteY2" fmla="*/ 1462 h 10306"/>
              <a:gd name="connsiteX3" fmla="*/ 9678 w 10955"/>
              <a:gd name="connsiteY3" fmla="*/ 2725 h 10306"/>
              <a:gd name="connsiteX4" fmla="*/ 967 w 10955"/>
              <a:gd name="connsiteY4" fmla="*/ 10306 h 10306"/>
              <a:gd name="connsiteX5" fmla="*/ 967 w 10955"/>
              <a:gd name="connsiteY5" fmla="*/ 7779 h 10306"/>
              <a:gd name="connsiteX6" fmla="*/ 0 w 10955"/>
              <a:gd name="connsiteY6" fmla="*/ 7888 h 10306"/>
              <a:gd name="connsiteX7" fmla="*/ 0 w 10955"/>
              <a:gd name="connsiteY7" fmla="*/ 1570 h 10306"/>
              <a:gd name="connsiteX8" fmla="*/ 2903 w 10955"/>
              <a:gd name="connsiteY8" fmla="*/ 2725 h 10306"/>
              <a:gd name="connsiteX0" fmla="*/ 2903 w 10001"/>
              <a:gd name="connsiteY0" fmla="*/ 2526 h 10107"/>
              <a:gd name="connsiteX1" fmla="*/ 2903 w 10001"/>
              <a:gd name="connsiteY1" fmla="*/ 0 h 10107"/>
              <a:gd name="connsiteX2" fmla="*/ 9678 w 10001"/>
              <a:gd name="connsiteY2" fmla="*/ 2526 h 10107"/>
              <a:gd name="connsiteX3" fmla="*/ 967 w 10001"/>
              <a:gd name="connsiteY3" fmla="*/ 10107 h 10107"/>
              <a:gd name="connsiteX4" fmla="*/ 967 w 10001"/>
              <a:gd name="connsiteY4" fmla="*/ 7580 h 10107"/>
              <a:gd name="connsiteX5" fmla="*/ 0 w 10001"/>
              <a:gd name="connsiteY5" fmla="*/ 7689 h 10107"/>
              <a:gd name="connsiteX6" fmla="*/ 0 w 10001"/>
              <a:gd name="connsiteY6" fmla="*/ 1371 h 10107"/>
              <a:gd name="connsiteX7" fmla="*/ 2903 w 10001"/>
              <a:gd name="connsiteY7" fmla="*/ 2526 h 10107"/>
              <a:gd name="connsiteX0" fmla="*/ 2903 w 10000"/>
              <a:gd name="connsiteY0" fmla="*/ 2526 h 10107"/>
              <a:gd name="connsiteX1" fmla="*/ 2903 w 10000"/>
              <a:gd name="connsiteY1" fmla="*/ 0 h 10107"/>
              <a:gd name="connsiteX2" fmla="*/ 9677 w 10000"/>
              <a:gd name="connsiteY2" fmla="*/ 2527 h 10107"/>
              <a:gd name="connsiteX3" fmla="*/ 967 w 10000"/>
              <a:gd name="connsiteY3" fmla="*/ 10107 h 10107"/>
              <a:gd name="connsiteX4" fmla="*/ 967 w 10000"/>
              <a:gd name="connsiteY4" fmla="*/ 7580 h 10107"/>
              <a:gd name="connsiteX5" fmla="*/ 0 w 10000"/>
              <a:gd name="connsiteY5" fmla="*/ 7689 h 10107"/>
              <a:gd name="connsiteX6" fmla="*/ 0 w 10000"/>
              <a:gd name="connsiteY6" fmla="*/ 1371 h 10107"/>
              <a:gd name="connsiteX7" fmla="*/ 2903 w 10000"/>
              <a:gd name="connsiteY7" fmla="*/ 2526 h 10107"/>
              <a:gd name="connsiteX0" fmla="*/ 2903 w 9677"/>
              <a:gd name="connsiteY0" fmla="*/ 2526 h 10107"/>
              <a:gd name="connsiteX1" fmla="*/ 2903 w 9677"/>
              <a:gd name="connsiteY1" fmla="*/ 0 h 10107"/>
              <a:gd name="connsiteX2" fmla="*/ 9677 w 9677"/>
              <a:gd name="connsiteY2" fmla="*/ 2527 h 10107"/>
              <a:gd name="connsiteX3" fmla="*/ 967 w 9677"/>
              <a:gd name="connsiteY3" fmla="*/ 10107 h 10107"/>
              <a:gd name="connsiteX4" fmla="*/ 967 w 9677"/>
              <a:gd name="connsiteY4" fmla="*/ 7580 h 10107"/>
              <a:gd name="connsiteX5" fmla="*/ 0 w 9677"/>
              <a:gd name="connsiteY5" fmla="*/ 7689 h 10107"/>
              <a:gd name="connsiteX6" fmla="*/ 0 w 9677"/>
              <a:gd name="connsiteY6" fmla="*/ 1371 h 10107"/>
              <a:gd name="connsiteX7" fmla="*/ 2903 w 9677"/>
              <a:gd name="connsiteY7" fmla="*/ 2526 h 10107"/>
              <a:gd name="connsiteX0" fmla="*/ 3000 w 10000"/>
              <a:gd name="connsiteY0" fmla="*/ 2499 h 10000"/>
              <a:gd name="connsiteX1" fmla="*/ 3000 w 10000"/>
              <a:gd name="connsiteY1" fmla="*/ 0 h 10000"/>
              <a:gd name="connsiteX2" fmla="*/ 10000 w 10000"/>
              <a:gd name="connsiteY2" fmla="*/ 2500 h 10000"/>
              <a:gd name="connsiteX3" fmla="*/ 999 w 10000"/>
              <a:gd name="connsiteY3" fmla="*/ 10000 h 10000"/>
              <a:gd name="connsiteX4" fmla="*/ 999 w 10000"/>
              <a:gd name="connsiteY4" fmla="*/ 7500 h 10000"/>
              <a:gd name="connsiteX5" fmla="*/ 0 w 10000"/>
              <a:gd name="connsiteY5" fmla="*/ 7608 h 10000"/>
              <a:gd name="connsiteX6" fmla="*/ 0 w 10000"/>
              <a:gd name="connsiteY6" fmla="*/ 1356 h 10000"/>
              <a:gd name="connsiteX7" fmla="*/ 3000 w 10000"/>
              <a:gd name="connsiteY7" fmla="*/ 2499 h 10000"/>
              <a:gd name="connsiteX0" fmla="*/ 3000 w 10000"/>
              <a:gd name="connsiteY0" fmla="*/ 2499 h 10000"/>
              <a:gd name="connsiteX1" fmla="*/ 3000 w 10000"/>
              <a:gd name="connsiteY1" fmla="*/ 0 h 10000"/>
              <a:gd name="connsiteX2" fmla="*/ 10000 w 10000"/>
              <a:gd name="connsiteY2" fmla="*/ 2500 h 10000"/>
              <a:gd name="connsiteX3" fmla="*/ 999 w 10000"/>
              <a:gd name="connsiteY3" fmla="*/ 10000 h 10000"/>
              <a:gd name="connsiteX4" fmla="*/ 999 w 10000"/>
              <a:gd name="connsiteY4" fmla="*/ 7500 h 10000"/>
              <a:gd name="connsiteX5" fmla="*/ 0 w 10000"/>
              <a:gd name="connsiteY5" fmla="*/ 7608 h 10000"/>
              <a:gd name="connsiteX6" fmla="*/ 0 w 10000"/>
              <a:gd name="connsiteY6" fmla="*/ 1356 h 10000"/>
              <a:gd name="connsiteX7" fmla="*/ 3000 w 10000"/>
              <a:gd name="connsiteY7" fmla="*/ 2499 h 10000"/>
              <a:gd name="connsiteX0" fmla="*/ 3000 w 10334"/>
              <a:gd name="connsiteY0" fmla="*/ 2393 h 9894"/>
              <a:gd name="connsiteX1" fmla="*/ 10000 w 10334"/>
              <a:gd name="connsiteY1" fmla="*/ 2394 h 9894"/>
              <a:gd name="connsiteX2" fmla="*/ 999 w 10334"/>
              <a:gd name="connsiteY2" fmla="*/ 9894 h 9894"/>
              <a:gd name="connsiteX3" fmla="*/ 999 w 10334"/>
              <a:gd name="connsiteY3" fmla="*/ 7394 h 9894"/>
              <a:gd name="connsiteX4" fmla="*/ 0 w 10334"/>
              <a:gd name="connsiteY4" fmla="*/ 7502 h 9894"/>
              <a:gd name="connsiteX5" fmla="*/ 0 w 10334"/>
              <a:gd name="connsiteY5" fmla="*/ 1250 h 9894"/>
              <a:gd name="connsiteX6" fmla="*/ 3000 w 10334"/>
              <a:gd name="connsiteY6" fmla="*/ 2393 h 9894"/>
              <a:gd name="connsiteX0" fmla="*/ 2903 w 10444"/>
              <a:gd name="connsiteY0" fmla="*/ 2419 h 10000"/>
              <a:gd name="connsiteX1" fmla="*/ 5571 w 10444"/>
              <a:gd name="connsiteY1" fmla="*/ 2249 h 10000"/>
              <a:gd name="connsiteX2" fmla="*/ 9677 w 10444"/>
              <a:gd name="connsiteY2" fmla="*/ 2420 h 10000"/>
              <a:gd name="connsiteX3" fmla="*/ 967 w 10444"/>
              <a:gd name="connsiteY3" fmla="*/ 10000 h 10000"/>
              <a:gd name="connsiteX4" fmla="*/ 967 w 10444"/>
              <a:gd name="connsiteY4" fmla="*/ 7473 h 10000"/>
              <a:gd name="connsiteX5" fmla="*/ 0 w 10444"/>
              <a:gd name="connsiteY5" fmla="*/ 7582 h 10000"/>
              <a:gd name="connsiteX6" fmla="*/ 0 w 10444"/>
              <a:gd name="connsiteY6" fmla="*/ 1263 h 10000"/>
              <a:gd name="connsiteX7" fmla="*/ 2903 w 10444"/>
              <a:gd name="connsiteY7" fmla="*/ 2419 h 10000"/>
              <a:gd name="connsiteX0" fmla="*/ 2903 w 10444"/>
              <a:gd name="connsiteY0" fmla="*/ 2526 h 10107"/>
              <a:gd name="connsiteX1" fmla="*/ 3871 w 10444"/>
              <a:gd name="connsiteY1" fmla="*/ 0 h 10107"/>
              <a:gd name="connsiteX2" fmla="*/ 9677 w 10444"/>
              <a:gd name="connsiteY2" fmla="*/ 2527 h 10107"/>
              <a:gd name="connsiteX3" fmla="*/ 967 w 10444"/>
              <a:gd name="connsiteY3" fmla="*/ 10107 h 10107"/>
              <a:gd name="connsiteX4" fmla="*/ 967 w 10444"/>
              <a:gd name="connsiteY4" fmla="*/ 7580 h 10107"/>
              <a:gd name="connsiteX5" fmla="*/ 0 w 10444"/>
              <a:gd name="connsiteY5" fmla="*/ 7689 h 10107"/>
              <a:gd name="connsiteX6" fmla="*/ 0 w 10444"/>
              <a:gd name="connsiteY6" fmla="*/ 1370 h 10107"/>
              <a:gd name="connsiteX7" fmla="*/ 2903 w 10444"/>
              <a:gd name="connsiteY7" fmla="*/ 2526 h 10107"/>
              <a:gd name="connsiteX0" fmla="*/ 2903 w 10444"/>
              <a:gd name="connsiteY0" fmla="*/ 2526 h 10107"/>
              <a:gd name="connsiteX1" fmla="*/ 2903 w 10444"/>
              <a:gd name="connsiteY1" fmla="*/ 0 h 10107"/>
              <a:gd name="connsiteX2" fmla="*/ 9677 w 10444"/>
              <a:gd name="connsiteY2" fmla="*/ 2527 h 10107"/>
              <a:gd name="connsiteX3" fmla="*/ 967 w 10444"/>
              <a:gd name="connsiteY3" fmla="*/ 10107 h 10107"/>
              <a:gd name="connsiteX4" fmla="*/ 967 w 10444"/>
              <a:gd name="connsiteY4" fmla="*/ 7580 h 10107"/>
              <a:gd name="connsiteX5" fmla="*/ 0 w 10444"/>
              <a:gd name="connsiteY5" fmla="*/ 7689 h 10107"/>
              <a:gd name="connsiteX6" fmla="*/ 0 w 10444"/>
              <a:gd name="connsiteY6" fmla="*/ 1370 h 10107"/>
              <a:gd name="connsiteX7" fmla="*/ 2903 w 10444"/>
              <a:gd name="connsiteY7" fmla="*/ 2526 h 10107"/>
              <a:gd name="connsiteX0" fmla="*/ 2903 w 10444"/>
              <a:gd name="connsiteY0" fmla="*/ 2526 h 10107"/>
              <a:gd name="connsiteX1" fmla="*/ 2903 w 10444"/>
              <a:gd name="connsiteY1" fmla="*/ 0 h 10107"/>
              <a:gd name="connsiteX2" fmla="*/ 9677 w 10444"/>
              <a:gd name="connsiteY2" fmla="*/ 2527 h 10107"/>
              <a:gd name="connsiteX3" fmla="*/ 967 w 10444"/>
              <a:gd name="connsiteY3" fmla="*/ 10107 h 10107"/>
              <a:gd name="connsiteX4" fmla="*/ 967 w 10444"/>
              <a:gd name="connsiteY4" fmla="*/ 7580 h 10107"/>
              <a:gd name="connsiteX5" fmla="*/ 0 w 10444"/>
              <a:gd name="connsiteY5" fmla="*/ 7689 h 10107"/>
              <a:gd name="connsiteX6" fmla="*/ 0 w 10444"/>
              <a:gd name="connsiteY6" fmla="*/ 1370 h 10107"/>
              <a:gd name="connsiteX7" fmla="*/ 2903 w 10444"/>
              <a:gd name="connsiteY7" fmla="*/ 2526 h 10107"/>
              <a:gd name="connsiteX0" fmla="*/ 2903 w 10784"/>
              <a:gd name="connsiteY0" fmla="*/ 2725 h 10306"/>
              <a:gd name="connsiteX1" fmla="*/ 2903 w 10784"/>
              <a:gd name="connsiteY1" fmla="*/ 199 h 10306"/>
              <a:gd name="connsiteX2" fmla="*/ 7611 w 10784"/>
              <a:gd name="connsiteY2" fmla="*/ 1530 h 10306"/>
              <a:gd name="connsiteX3" fmla="*/ 9677 w 10784"/>
              <a:gd name="connsiteY3" fmla="*/ 2726 h 10306"/>
              <a:gd name="connsiteX4" fmla="*/ 967 w 10784"/>
              <a:gd name="connsiteY4" fmla="*/ 10306 h 10306"/>
              <a:gd name="connsiteX5" fmla="*/ 967 w 10784"/>
              <a:gd name="connsiteY5" fmla="*/ 7779 h 10306"/>
              <a:gd name="connsiteX6" fmla="*/ 0 w 10784"/>
              <a:gd name="connsiteY6" fmla="*/ 7888 h 10306"/>
              <a:gd name="connsiteX7" fmla="*/ 0 w 10784"/>
              <a:gd name="connsiteY7" fmla="*/ 1569 h 10306"/>
              <a:gd name="connsiteX8" fmla="*/ 2903 w 10784"/>
              <a:gd name="connsiteY8" fmla="*/ 2725 h 10306"/>
              <a:gd name="connsiteX0" fmla="*/ 2903 w 10784"/>
              <a:gd name="connsiteY0" fmla="*/ 2725 h 10306"/>
              <a:gd name="connsiteX1" fmla="*/ 2903 w 10784"/>
              <a:gd name="connsiteY1" fmla="*/ 199 h 10306"/>
              <a:gd name="connsiteX2" fmla="*/ 7742 w 10784"/>
              <a:gd name="connsiteY2" fmla="*/ 1462 h 10306"/>
              <a:gd name="connsiteX3" fmla="*/ 9677 w 10784"/>
              <a:gd name="connsiteY3" fmla="*/ 2726 h 10306"/>
              <a:gd name="connsiteX4" fmla="*/ 967 w 10784"/>
              <a:gd name="connsiteY4" fmla="*/ 10306 h 10306"/>
              <a:gd name="connsiteX5" fmla="*/ 967 w 10784"/>
              <a:gd name="connsiteY5" fmla="*/ 7779 h 10306"/>
              <a:gd name="connsiteX6" fmla="*/ 0 w 10784"/>
              <a:gd name="connsiteY6" fmla="*/ 7888 h 10306"/>
              <a:gd name="connsiteX7" fmla="*/ 0 w 10784"/>
              <a:gd name="connsiteY7" fmla="*/ 1569 h 10306"/>
              <a:gd name="connsiteX8" fmla="*/ 2903 w 10784"/>
              <a:gd name="connsiteY8" fmla="*/ 2725 h 10306"/>
              <a:gd name="connsiteX0" fmla="*/ 2903 w 10784"/>
              <a:gd name="connsiteY0" fmla="*/ 2725 h 10306"/>
              <a:gd name="connsiteX1" fmla="*/ 2903 w 10784"/>
              <a:gd name="connsiteY1" fmla="*/ 199 h 10306"/>
              <a:gd name="connsiteX2" fmla="*/ 7742 w 10784"/>
              <a:gd name="connsiteY2" fmla="*/ 1462 h 10306"/>
              <a:gd name="connsiteX3" fmla="*/ 9677 w 10784"/>
              <a:gd name="connsiteY3" fmla="*/ 2726 h 10306"/>
              <a:gd name="connsiteX4" fmla="*/ 967 w 10784"/>
              <a:gd name="connsiteY4" fmla="*/ 10306 h 10306"/>
              <a:gd name="connsiteX5" fmla="*/ 967 w 10784"/>
              <a:gd name="connsiteY5" fmla="*/ 7779 h 10306"/>
              <a:gd name="connsiteX6" fmla="*/ 0 w 10784"/>
              <a:gd name="connsiteY6" fmla="*/ 7888 h 10306"/>
              <a:gd name="connsiteX7" fmla="*/ 0 w 10784"/>
              <a:gd name="connsiteY7" fmla="*/ 1569 h 10306"/>
              <a:gd name="connsiteX8" fmla="*/ 2903 w 10784"/>
              <a:gd name="connsiteY8" fmla="*/ 2725 h 10306"/>
              <a:gd name="connsiteX0" fmla="*/ 2903 w 10784"/>
              <a:gd name="connsiteY0" fmla="*/ 2725 h 10306"/>
              <a:gd name="connsiteX1" fmla="*/ 2903 w 10784"/>
              <a:gd name="connsiteY1" fmla="*/ 199 h 10306"/>
              <a:gd name="connsiteX2" fmla="*/ 7742 w 10784"/>
              <a:gd name="connsiteY2" fmla="*/ 1462 h 10306"/>
              <a:gd name="connsiteX3" fmla="*/ 9677 w 10784"/>
              <a:gd name="connsiteY3" fmla="*/ 2726 h 10306"/>
              <a:gd name="connsiteX4" fmla="*/ 967 w 10784"/>
              <a:gd name="connsiteY4" fmla="*/ 10306 h 10306"/>
              <a:gd name="connsiteX5" fmla="*/ 967 w 10784"/>
              <a:gd name="connsiteY5" fmla="*/ 7779 h 10306"/>
              <a:gd name="connsiteX6" fmla="*/ 0 w 10784"/>
              <a:gd name="connsiteY6" fmla="*/ 7888 h 10306"/>
              <a:gd name="connsiteX7" fmla="*/ 0 w 10784"/>
              <a:gd name="connsiteY7" fmla="*/ 1569 h 10306"/>
              <a:gd name="connsiteX8" fmla="*/ 2903 w 10784"/>
              <a:gd name="connsiteY8" fmla="*/ 2725 h 10306"/>
              <a:gd name="connsiteX0" fmla="*/ 2903 w 9891"/>
              <a:gd name="connsiteY0" fmla="*/ 2725 h 10306"/>
              <a:gd name="connsiteX1" fmla="*/ 2903 w 9891"/>
              <a:gd name="connsiteY1" fmla="*/ 199 h 10306"/>
              <a:gd name="connsiteX2" fmla="*/ 7742 w 9891"/>
              <a:gd name="connsiteY2" fmla="*/ 1462 h 10306"/>
              <a:gd name="connsiteX3" fmla="*/ 8709 w 9891"/>
              <a:gd name="connsiteY3" fmla="*/ 2726 h 10306"/>
              <a:gd name="connsiteX4" fmla="*/ 967 w 9891"/>
              <a:gd name="connsiteY4" fmla="*/ 10306 h 10306"/>
              <a:gd name="connsiteX5" fmla="*/ 967 w 9891"/>
              <a:gd name="connsiteY5" fmla="*/ 7779 h 10306"/>
              <a:gd name="connsiteX6" fmla="*/ 0 w 9891"/>
              <a:gd name="connsiteY6" fmla="*/ 7888 h 10306"/>
              <a:gd name="connsiteX7" fmla="*/ 0 w 9891"/>
              <a:gd name="connsiteY7" fmla="*/ 1569 h 10306"/>
              <a:gd name="connsiteX8" fmla="*/ 2903 w 9891"/>
              <a:gd name="connsiteY8" fmla="*/ 2725 h 10306"/>
              <a:gd name="connsiteX0" fmla="*/ 2935 w 10532"/>
              <a:gd name="connsiteY0" fmla="*/ 2644 h 10000"/>
              <a:gd name="connsiteX1" fmla="*/ 2935 w 10532"/>
              <a:gd name="connsiteY1" fmla="*/ 193 h 10000"/>
              <a:gd name="connsiteX2" fmla="*/ 7827 w 10532"/>
              <a:gd name="connsiteY2" fmla="*/ 1419 h 10000"/>
              <a:gd name="connsiteX3" fmla="*/ 8805 w 10532"/>
              <a:gd name="connsiteY3" fmla="*/ 2645 h 10000"/>
              <a:gd name="connsiteX4" fmla="*/ 978 w 10532"/>
              <a:gd name="connsiteY4" fmla="*/ 10000 h 10000"/>
              <a:gd name="connsiteX5" fmla="*/ 978 w 10532"/>
              <a:gd name="connsiteY5" fmla="*/ 7548 h 10000"/>
              <a:gd name="connsiteX6" fmla="*/ 0 w 10532"/>
              <a:gd name="connsiteY6" fmla="*/ 7654 h 10000"/>
              <a:gd name="connsiteX7" fmla="*/ 0 w 10532"/>
              <a:gd name="connsiteY7" fmla="*/ 1522 h 10000"/>
              <a:gd name="connsiteX8" fmla="*/ 2935 w 10532"/>
              <a:gd name="connsiteY8" fmla="*/ 2644 h 10000"/>
              <a:gd name="connsiteX0" fmla="*/ 2935 w 10532"/>
              <a:gd name="connsiteY0" fmla="*/ 2644 h 10000"/>
              <a:gd name="connsiteX1" fmla="*/ 2935 w 10532"/>
              <a:gd name="connsiteY1" fmla="*/ 193 h 10000"/>
              <a:gd name="connsiteX2" fmla="*/ 6849 w 10532"/>
              <a:gd name="connsiteY2" fmla="*/ 1419 h 10000"/>
              <a:gd name="connsiteX3" fmla="*/ 8805 w 10532"/>
              <a:gd name="connsiteY3" fmla="*/ 2645 h 10000"/>
              <a:gd name="connsiteX4" fmla="*/ 978 w 10532"/>
              <a:gd name="connsiteY4" fmla="*/ 10000 h 10000"/>
              <a:gd name="connsiteX5" fmla="*/ 978 w 10532"/>
              <a:gd name="connsiteY5" fmla="*/ 7548 h 10000"/>
              <a:gd name="connsiteX6" fmla="*/ 0 w 10532"/>
              <a:gd name="connsiteY6" fmla="*/ 7654 h 10000"/>
              <a:gd name="connsiteX7" fmla="*/ 0 w 10532"/>
              <a:gd name="connsiteY7" fmla="*/ 1522 h 10000"/>
              <a:gd name="connsiteX8" fmla="*/ 2935 w 10532"/>
              <a:gd name="connsiteY8" fmla="*/ 2644 h 10000"/>
              <a:gd name="connsiteX0" fmla="*/ 2935 w 10532"/>
              <a:gd name="connsiteY0" fmla="*/ 2644 h 10000"/>
              <a:gd name="connsiteX1" fmla="*/ 2935 w 10532"/>
              <a:gd name="connsiteY1" fmla="*/ 193 h 10000"/>
              <a:gd name="connsiteX2" fmla="*/ 6849 w 10532"/>
              <a:gd name="connsiteY2" fmla="*/ 1419 h 10000"/>
              <a:gd name="connsiteX3" fmla="*/ 8805 w 10532"/>
              <a:gd name="connsiteY3" fmla="*/ 2645 h 10000"/>
              <a:gd name="connsiteX4" fmla="*/ 978 w 10532"/>
              <a:gd name="connsiteY4" fmla="*/ 10000 h 10000"/>
              <a:gd name="connsiteX5" fmla="*/ 978 w 10532"/>
              <a:gd name="connsiteY5" fmla="*/ 7548 h 10000"/>
              <a:gd name="connsiteX6" fmla="*/ 0 w 10532"/>
              <a:gd name="connsiteY6" fmla="*/ 7654 h 10000"/>
              <a:gd name="connsiteX7" fmla="*/ 0 w 10532"/>
              <a:gd name="connsiteY7" fmla="*/ 1522 h 10000"/>
              <a:gd name="connsiteX8" fmla="*/ 2935 w 10532"/>
              <a:gd name="connsiteY8" fmla="*/ 2644 h 10000"/>
              <a:gd name="connsiteX0" fmla="*/ 2935 w 10532"/>
              <a:gd name="connsiteY0" fmla="*/ 2644 h 10000"/>
              <a:gd name="connsiteX1" fmla="*/ 2935 w 10532"/>
              <a:gd name="connsiteY1" fmla="*/ 193 h 10000"/>
              <a:gd name="connsiteX2" fmla="*/ 6849 w 10532"/>
              <a:gd name="connsiteY2" fmla="*/ 1419 h 10000"/>
              <a:gd name="connsiteX3" fmla="*/ 8805 w 10532"/>
              <a:gd name="connsiteY3" fmla="*/ 2645 h 10000"/>
              <a:gd name="connsiteX4" fmla="*/ 978 w 10532"/>
              <a:gd name="connsiteY4" fmla="*/ 10000 h 10000"/>
              <a:gd name="connsiteX5" fmla="*/ 978 w 10532"/>
              <a:gd name="connsiteY5" fmla="*/ 7548 h 10000"/>
              <a:gd name="connsiteX6" fmla="*/ 0 w 10532"/>
              <a:gd name="connsiteY6" fmla="*/ 7654 h 10000"/>
              <a:gd name="connsiteX7" fmla="*/ 0 w 10532"/>
              <a:gd name="connsiteY7" fmla="*/ 1522 h 10000"/>
              <a:gd name="connsiteX8" fmla="*/ 2935 w 10532"/>
              <a:gd name="connsiteY8" fmla="*/ 2644 h 10000"/>
              <a:gd name="connsiteX0" fmla="*/ 2935 w 12067"/>
              <a:gd name="connsiteY0" fmla="*/ 2644 h 10000"/>
              <a:gd name="connsiteX1" fmla="*/ 2935 w 12067"/>
              <a:gd name="connsiteY1" fmla="*/ 193 h 10000"/>
              <a:gd name="connsiteX2" fmla="*/ 6849 w 12067"/>
              <a:gd name="connsiteY2" fmla="*/ 1419 h 10000"/>
              <a:gd name="connsiteX3" fmla="*/ 11741 w 12067"/>
              <a:gd name="connsiteY3" fmla="*/ 2645 h 10000"/>
              <a:gd name="connsiteX4" fmla="*/ 8805 w 12067"/>
              <a:gd name="connsiteY4" fmla="*/ 2645 h 10000"/>
              <a:gd name="connsiteX5" fmla="*/ 978 w 12067"/>
              <a:gd name="connsiteY5" fmla="*/ 10000 h 10000"/>
              <a:gd name="connsiteX6" fmla="*/ 978 w 12067"/>
              <a:gd name="connsiteY6" fmla="*/ 7548 h 10000"/>
              <a:gd name="connsiteX7" fmla="*/ 0 w 12067"/>
              <a:gd name="connsiteY7" fmla="*/ 7654 h 10000"/>
              <a:gd name="connsiteX8" fmla="*/ 0 w 12067"/>
              <a:gd name="connsiteY8" fmla="*/ 1522 h 10000"/>
              <a:gd name="connsiteX9" fmla="*/ 2935 w 12067"/>
              <a:gd name="connsiteY9" fmla="*/ 2644 h 10000"/>
              <a:gd name="connsiteX0" fmla="*/ 2935 w 12067"/>
              <a:gd name="connsiteY0" fmla="*/ 2644 h 10000"/>
              <a:gd name="connsiteX1" fmla="*/ 2935 w 12067"/>
              <a:gd name="connsiteY1" fmla="*/ 193 h 10000"/>
              <a:gd name="connsiteX2" fmla="*/ 6849 w 12067"/>
              <a:gd name="connsiteY2" fmla="*/ 1419 h 10000"/>
              <a:gd name="connsiteX3" fmla="*/ 11741 w 12067"/>
              <a:gd name="connsiteY3" fmla="*/ 2645 h 10000"/>
              <a:gd name="connsiteX4" fmla="*/ 4892 w 12067"/>
              <a:gd name="connsiteY4" fmla="*/ 6322 h 10000"/>
              <a:gd name="connsiteX5" fmla="*/ 978 w 12067"/>
              <a:gd name="connsiteY5" fmla="*/ 10000 h 10000"/>
              <a:gd name="connsiteX6" fmla="*/ 978 w 12067"/>
              <a:gd name="connsiteY6" fmla="*/ 7548 h 10000"/>
              <a:gd name="connsiteX7" fmla="*/ 0 w 12067"/>
              <a:gd name="connsiteY7" fmla="*/ 7654 h 10000"/>
              <a:gd name="connsiteX8" fmla="*/ 0 w 12067"/>
              <a:gd name="connsiteY8" fmla="*/ 1522 h 10000"/>
              <a:gd name="connsiteX9" fmla="*/ 2935 w 12067"/>
              <a:gd name="connsiteY9" fmla="*/ 2644 h 10000"/>
              <a:gd name="connsiteX0" fmla="*/ 2935 w 9131"/>
              <a:gd name="connsiteY0" fmla="*/ 2644 h 10000"/>
              <a:gd name="connsiteX1" fmla="*/ 2935 w 9131"/>
              <a:gd name="connsiteY1" fmla="*/ 193 h 10000"/>
              <a:gd name="connsiteX2" fmla="*/ 6849 w 9131"/>
              <a:gd name="connsiteY2" fmla="*/ 1419 h 10000"/>
              <a:gd name="connsiteX3" fmla="*/ 8805 w 9131"/>
              <a:gd name="connsiteY3" fmla="*/ 2645 h 10000"/>
              <a:gd name="connsiteX4" fmla="*/ 4892 w 9131"/>
              <a:gd name="connsiteY4" fmla="*/ 6322 h 10000"/>
              <a:gd name="connsiteX5" fmla="*/ 978 w 9131"/>
              <a:gd name="connsiteY5" fmla="*/ 10000 h 10000"/>
              <a:gd name="connsiteX6" fmla="*/ 978 w 9131"/>
              <a:gd name="connsiteY6" fmla="*/ 7548 h 10000"/>
              <a:gd name="connsiteX7" fmla="*/ 0 w 9131"/>
              <a:gd name="connsiteY7" fmla="*/ 7654 h 10000"/>
              <a:gd name="connsiteX8" fmla="*/ 0 w 9131"/>
              <a:gd name="connsiteY8" fmla="*/ 1522 h 10000"/>
              <a:gd name="connsiteX9" fmla="*/ 2935 w 9131"/>
              <a:gd name="connsiteY9" fmla="*/ 2644 h 10000"/>
              <a:gd name="connsiteX0" fmla="*/ 3214 w 10000"/>
              <a:gd name="connsiteY0" fmla="*/ 2644 h 10000"/>
              <a:gd name="connsiteX1" fmla="*/ 3214 w 10000"/>
              <a:gd name="connsiteY1" fmla="*/ 193 h 10000"/>
              <a:gd name="connsiteX2" fmla="*/ 7501 w 10000"/>
              <a:gd name="connsiteY2" fmla="*/ 1419 h 10000"/>
              <a:gd name="connsiteX3" fmla="*/ 9643 w 10000"/>
              <a:gd name="connsiteY3" fmla="*/ 2645 h 10000"/>
              <a:gd name="connsiteX4" fmla="*/ 5358 w 10000"/>
              <a:gd name="connsiteY4" fmla="*/ 6322 h 10000"/>
              <a:gd name="connsiteX5" fmla="*/ 1071 w 10000"/>
              <a:gd name="connsiteY5" fmla="*/ 10000 h 10000"/>
              <a:gd name="connsiteX6" fmla="*/ 1071 w 10000"/>
              <a:gd name="connsiteY6" fmla="*/ 7548 h 10000"/>
              <a:gd name="connsiteX7" fmla="*/ 0 w 10000"/>
              <a:gd name="connsiteY7" fmla="*/ 7654 h 10000"/>
              <a:gd name="connsiteX8" fmla="*/ 0 w 10000"/>
              <a:gd name="connsiteY8" fmla="*/ 1522 h 10000"/>
              <a:gd name="connsiteX9" fmla="*/ 3214 w 10000"/>
              <a:gd name="connsiteY9" fmla="*/ 2644 h 10000"/>
              <a:gd name="connsiteX0" fmla="*/ 3214 w 10000"/>
              <a:gd name="connsiteY0" fmla="*/ 2644 h 10000"/>
              <a:gd name="connsiteX1" fmla="*/ 3214 w 10000"/>
              <a:gd name="connsiteY1" fmla="*/ 193 h 10000"/>
              <a:gd name="connsiteX2" fmla="*/ 7501 w 10000"/>
              <a:gd name="connsiteY2" fmla="*/ 1419 h 10000"/>
              <a:gd name="connsiteX3" fmla="*/ 9643 w 10000"/>
              <a:gd name="connsiteY3" fmla="*/ 2645 h 10000"/>
              <a:gd name="connsiteX4" fmla="*/ 5358 w 10000"/>
              <a:gd name="connsiteY4" fmla="*/ 6322 h 10000"/>
              <a:gd name="connsiteX5" fmla="*/ 1071 w 10000"/>
              <a:gd name="connsiteY5" fmla="*/ 10000 h 10000"/>
              <a:gd name="connsiteX6" fmla="*/ 1071 w 10000"/>
              <a:gd name="connsiteY6" fmla="*/ 7548 h 10000"/>
              <a:gd name="connsiteX7" fmla="*/ 0 w 10000"/>
              <a:gd name="connsiteY7" fmla="*/ 7654 h 10000"/>
              <a:gd name="connsiteX8" fmla="*/ 0 w 10000"/>
              <a:gd name="connsiteY8" fmla="*/ 1522 h 10000"/>
              <a:gd name="connsiteX9" fmla="*/ 3214 w 10000"/>
              <a:gd name="connsiteY9" fmla="*/ 2644 h 10000"/>
              <a:gd name="connsiteX0" fmla="*/ 3214 w 11738"/>
              <a:gd name="connsiteY0" fmla="*/ 2644 h 10000"/>
              <a:gd name="connsiteX1" fmla="*/ 3214 w 11738"/>
              <a:gd name="connsiteY1" fmla="*/ 193 h 10000"/>
              <a:gd name="connsiteX2" fmla="*/ 7501 w 11738"/>
              <a:gd name="connsiteY2" fmla="*/ 1419 h 10000"/>
              <a:gd name="connsiteX3" fmla="*/ 9643 w 11738"/>
              <a:gd name="connsiteY3" fmla="*/ 2645 h 10000"/>
              <a:gd name="connsiteX4" fmla="*/ 5358 w 11738"/>
              <a:gd name="connsiteY4" fmla="*/ 6322 h 10000"/>
              <a:gd name="connsiteX5" fmla="*/ 1071 w 11738"/>
              <a:gd name="connsiteY5" fmla="*/ 10000 h 10000"/>
              <a:gd name="connsiteX6" fmla="*/ 1071 w 11738"/>
              <a:gd name="connsiteY6" fmla="*/ 7548 h 10000"/>
              <a:gd name="connsiteX7" fmla="*/ 0 w 11738"/>
              <a:gd name="connsiteY7" fmla="*/ 7654 h 10000"/>
              <a:gd name="connsiteX8" fmla="*/ 0 w 11738"/>
              <a:gd name="connsiteY8" fmla="*/ 1522 h 10000"/>
              <a:gd name="connsiteX9" fmla="*/ 3214 w 11738"/>
              <a:gd name="connsiteY9" fmla="*/ 2644 h 10000"/>
              <a:gd name="connsiteX0" fmla="*/ 3214 w 9643"/>
              <a:gd name="connsiteY0" fmla="*/ 2644 h 10000"/>
              <a:gd name="connsiteX1" fmla="*/ 3214 w 9643"/>
              <a:gd name="connsiteY1" fmla="*/ 193 h 10000"/>
              <a:gd name="connsiteX2" fmla="*/ 7501 w 9643"/>
              <a:gd name="connsiteY2" fmla="*/ 1419 h 10000"/>
              <a:gd name="connsiteX3" fmla="*/ 9643 w 9643"/>
              <a:gd name="connsiteY3" fmla="*/ 2645 h 10000"/>
              <a:gd name="connsiteX4" fmla="*/ 5358 w 9643"/>
              <a:gd name="connsiteY4" fmla="*/ 6322 h 10000"/>
              <a:gd name="connsiteX5" fmla="*/ 1071 w 9643"/>
              <a:gd name="connsiteY5" fmla="*/ 10000 h 10000"/>
              <a:gd name="connsiteX6" fmla="*/ 1071 w 9643"/>
              <a:gd name="connsiteY6" fmla="*/ 7548 h 10000"/>
              <a:gd name="connsiteX7" fmla="*/ 0 w 9643"/>
              <a:gd name="connsiteY7" fmla="*/ 7654 h 10000"/>
              <a:gd name="connsiteX8" fmla="*/ 0 w 9643"/>
              <a:gd name="connsiteY8" fmla="*/ 1522 h 10000"/>
              <a:gd name="connsiteX9" fmla="*/ 3214 w 9643"/>
              <a:gd name="connsiteY9" fmla="*/ 2644 h 10000"/>
              <a:gd name="connsiteX0" fmla="*/ 3333 w 11112"/>
              <a:gd name="connsiteY0" fmla="*/ 2644 h 10000"/>
              <a:gd name="connsiteX1" fmla="*/ 3333 w 11112"/>
              <a:gd name="connsiteY1" fmla="*/ 193 h 10000"/>
              <a:gd name="connsiteX2" fmla="*/ 7779 w 11112"/>
              <a:gd name="connsiteY2" fmla="*/ 1419 h 10000"/>
              <a:gd name="connsiteX3" fmla="*/ 11112 w 11112"/>
              <a:gd name="connsiteY3" fmla="*/ 2645 h 10000"/>
              <a:gd name="connsiteX4" fmla="*/ 5556 w 11112"/>
              <a:gd name="connsiteY4" fmla="*/ 6322 h 10000"/>
              <a:gd name="connsiteX5" fmla="*/ 1111 w 11112"/>
              <a:gd name="connsiteY5" fmla="*/ 10000 h 10000"/>
              <a:gd name="connsiteX6" fmla="*/ 1111 w 11112"/>
              <a:gd name="connsiteY6" fmla="*/ 7548 h 10000"/>
              <a:gd name="connsiteX7" fmla="*/ 0 w 11112"/>
              <a:gd name="connsiteY7" fmla="*/ 7654 h 10000"/>
              <a:gd name="connsiteX8" fmla="*/ 0 w 11112"/>
              <a:gd name="connsiteY8" fmla="*/ 1522 h 10000"/>
              <a:gd name="connsiteX9" fmla="*/ 3333 w 11112"/>
              <a:gd name="connsiteY9" fmla="*/ 2644 h 10000"/>
              <a:gd name="connsiteX0" fmla="*/ 3333 w 10000"/>
              <a:gd name="connsiteY0" fmla="*/ 2644 h 10000"/>
              <a:gd name="connsiteX1" fmla="*/ 3333 w 10000"/>
              <a:gd name="connsiteY1" fmla="*/ 193 h 10000"/>
              <a:gd name="connsiteX2" fmla="*/ 7779 w 10000"/>
              <a:gd name="connsiteY2" fmla="*/ 1419 h 10000"/>
              <a:gd name="connsiteX3" fmla="*/ 10000 w 10000"/>
              <a:gd name="connsiteY3" fmla="*/ 2645 h 10000"/>
              <a:gd name="connsiteX4" fmla="*/ 5556 w 10000"/>
              <a:gd name="connsiteY4" fmla="*/ 6322 h 10000"/>
              <a:gd name="connsiteX5" fmla="*/ 1111 w 10000"/>
              <a:gd name="connsiteY5" fmla="*/ 10000 h 10000"/>
              <a:gd name="connsiteX6" fmla="*/ 1111 w 10000"/>
              <a:gd name="connsiteY6" fmla="*/ 7548 h 10000"/>
              <a:gd name="connsiteX7" fmla="*/ 0 w 10000"/>
              <a:gd name="connsiteY7" fmla="*/ 7654 h 10000"/>
              <a:gd name="connsiteX8" fmla="*/ 0 w 10000"/>
              <a:gd name="connsiteY8" fmla="*/ 1522 h 10000"/>
              <a:gd name="connsiteX9" fmla="*/ 3333 w 10000"/>
              <a:gd name="connsiteY9" fmla="*/ 2644 h 10000"/>
              <a:gd name="connsiteX0" fmla="*/ 3333 w 11112"/>
              <a:gd name="connsiteY0" fmla="*/ 2644 h 10000"/>
              <a:gd name="connsiteX1" fmla="*/ 3333 w 11112"/>
              <a:gd name="connsiteY1" fmla="*/ 193 h 10000"/>
              <a:gd name="connsiteX2" fmla="*/ 7779 w 11112"/>
              <a:gd name="connsiteY2" fmla="*/ 1419 h 10000"/>
              <a:gd name="connsiteX3" fmla="*/ 11112 w 11112"/>
              <a:gd name="connsiteY3" fmla="*/ 2645 h 10000"/>
              <a:gd name="connsiteX4" fmla="*/ 5556 w 11112"/>
              <a:gd name="connsiteY4" fmla="*/ 6322 h 10000"/>
              <a:gd name="connsiteX5" fmla="*/ 1111 w 11112"/>
              <a:gd name="connsiteY5" fmla="*/ 10000 h 10000"/>
              <a:gd name="connsiteX6" fmla="*/ 1111 w 11112"/>
              <a:gd name="connsiteY6" fmla="*/ 7548 h 10000"/>
              <a:gd name="connsiteX7" fmla="*/ 0 w 11112"/>
              <a:gd name="connsiteY7" fmla="*/ 7654 h 10000"/>
              <a:gd name="connsiteX8" fmla="*/ 0 w 11112"/>
              <a:gd name="connsiteY8" fmla="*/ 1522 h 10000"/>
              <a:gd name="connsiteX9" fmla="*/ 3333 w 11112"/>
              <a:gd name="connsiteY9" fmla="*/ 264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2" h="10000">
                <a:moveTo>
                  <a:pt x="3333" y="2644"/>
                </a:moveTo>
                <a:cubicBezTo>
                  <a:pt x="4399" y="2803"/>
                  <a:pt x="2038" y="193"/>
                  <a:pt x="3333" y="193"/>
                </a:cubicBezTo>
                <a:cubicBezTo>
                  <a:pt x="4235" y="0"/>
                  <a:pt x="2308" y="82"/>
                  <a:pt x="7779" y="1419"/>
                </a:cubicBezTo>
                <a:cubicBezTo>
                  <a:pt x="9024" y="1767"/>
                  <a:pt x="6648" y="967"/>
                  <a:pt x="11112" y="2645"/>
                </a:cubicBezTo>
                <a:cubicBezTo>
                  <a:pt x="8850" y="4456"/>
                  <a:pt x="7172" y="5035"/>
                  <a:pt x="5556" y="6322"/>
                </a:cubicBezTo>
                <a:cubicBezTo>
                  <a:pt x="3805" y="7758"/>
                  <a:pt x="7567" y="5215"/>
                  <a:pt x="1111" y="10000"/>
                </a:cubicBezTo>
                <a:lnTo>
                  <a:pt x="1111" y="7548"/>
                </a:lnTo>
                <a:cubicBezTo>
                  <a:pt x="1026" y="7999"/>
                  <a:pt x="85" y="7203"/>
                  <a:pt x="0" y="7654"/>
                </a:cubicBezTo>
                <a:lnTo>
                  <a:pt x="0" y="1522"/>
                </a:lnTo>
                <a:cubicBezTo>
                  <a:pt x="240" y="297"/>
                  <a:pt x="1482" y="2458"/>
                  <a:pt x="3333" y="2644"/>
                </a:cubicBezTo>
                <a:close/>
              </a:path>
            </a:pathLst>
          </a:custGeom>
          <a:gradFill>
            <a:gsLst>
              <a:gs pos="54000">
                <a:srgbClr val="006699"/>
              </a:gs>
              <a:gs pos="50000">
                <a:srgbClr val="10253F"/>
              </a:gs>
              <a:gs pos="50000">
                <a:schemeClr val="accent1">
                  <a:tint val="44500"/>
                  <a:satMod val="160000"/>
                </a:schemeClr>
              </a:gs>
              <a:gs pos="51000">
                <a:schemeClr val="accent1">
                  <a:tint val="23500"/>
                  <a:satMod val="160000"/>
                </a:schemeClr>
              </a:gs>
            </a:gsLst>
            <a:lin ang="2700000" scaled="1"/>
          </a:gradFill>
          <a:ln w="38100">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61" name="Freeform 917"/>
          <p:cNvSpPr>
            <a:spLocks/>
          </p:cNvSpPr>
          <p:nvPr/>
        </p:nvSpPr>
        <p:spPr bwMode="auto">
          <a:xfrm>
            <a:off x="2491840" y="1414465"/>
            <a:ext cx="537112" cy="396914"/>
          </a:xfrm>
          <a:custGeom>
            <a:avLst/>
            <a:gdLst/>
            <a:ahLst/>
            <a:cxnLst>
              <a:cxn ang="0">
                <a:pos x="930" y="704"/>
              </a:cxn>
              <a:cxn ang="0">
                <a:pos x="933" y="678"/>
              </a:cxn>
              <a:cxn ang="0">
                <a:pos x="717" y="110"/>
              </a:cxn>
              <a:cxn ang="0">
                <a:pos x="315" y="0"/>
              </a:cxn>
              <a:cxn ang="0">
                <a:pos x="320" y="57"/>
              </a:cxn>
              <a:cxn ang="0">
                <a:pos x="336" y="81"/>
              </a:cxn>
              <a:cxn ang="0">
                <a:pos x="312" y="106"/>
              </a:cxn>
              <a:cxn ang="0">
                <a:pos x="309" y="113"/>
              </a:cxn>
              <a:cxn ang="0">
                <a:pos x="336" y="208"/>
              </a:cxn>
              <a:cxn ang="0">
                <a:pos x="312" y="249"/>
              </a:cxn>
              <a:cxn ang="0">
                <a:pos x="293" y="278"/>
              </a:cxn>
              <a:cxn ang="0">
                <a:pos x="266" y="327"/>
              </a:cxn>
              <a:cxn ang="0">
                <a:pos x="256" y="315"/>
              </a:cxn>
              <a:cxn ang="0">
                <a:pos x="260" y="294"/>
              </a:cxn>
              <a:cxn ang="0">
                <a:pos x="260" y="270"/>
              </a:cxn>
              <a:cxn ang="0">
                <a:pos x="281" y="239"/>
              </a:cxn>
              <a:cxn ang="0">
                <a:pos x="281" y="177"/>
              </a:cxn>
              <a:cxn ang="0">
                <a:pos x="271" y="164"/>
              </a:cxn>
              <a:cxn ang="0">
                <a:pos x="223" y="149"/>
              </a:cxn>
              <a:cxn ang="0">
                <a:pos x="131" y="106"/>
              </a:cxn>
              <a:cxn ang="0">
                <a:pos x="27" y="68"/>
              </a:cxn>
              <a:cxn ang="0">
                <a:pos x="21" y="123"/>
              </a:cxn>
              <a:cxn ang="0">
                <a:pos x="36" y="195"/>
              </a:cxn>
              <a:cxn ang="0">
                <a:pos x="36" y="252"/>
              </a:cxn>
              <a:cxn ang="0">
                <a:pos x="27" y="294"/>
              </a:cxn>
              <a:cxn ang="0">
                <a:pos x="27" y="334"/>
              </a:cxn>
              <a:cxn ang="0">
                <a:pos x="48" y="324"/>
              </a:cxn>
              <a:cxn ang="0">
                <a:pos x="64" y="341"/>
              </a:cxn>
              <a:cxn ang="0">
                <a:pos x="42" y="347"/>
              </a:cxn>
              <a:cxn ang="0">
                <a:pos x="26" y="347"/>
              </a:cxn>
              <a:cxn ang="0">
                <a:pos x="38" y="383"/>
              </a:cxn>
              <a:cxn ang="0">
                <a:pos x="36" y="405"/>
              </a:cxn>
              <a:cxn ang="0">
                <a:pos x="38" y="422"/>
              </a:cxn>
              <a:cxn ang="0">
                <a:pos x="17" y="431"/>
              </a:cxn>
              <a:cxn ang="0">
                <a:pos x="21" y="421"/>
              </a:cxn>
              <a:cxn ang="0">
                <a:pos x="17" y="400"/>
              </a:cxn>
              <a:cxn ang="0">
                <a:pos x="15" y="409"/>
              </a:cxn>
              <a:cxn ang="0">
                <a:pos x="6" y="431"/>
              </a:cxn>
              <a:cxn ang="0">
                <a:pos x="0" y="463"/>
              </a:cxn>
              <a:cxn ang="0">
                <a:pos x="15" y="466"/>
              </a:cxn>
              <a:cxn ang="0">
                <a:pos x="42" y="484"/>
              </a:cxn>
              <a:cxn ang="0">
                <a:pos x="79" y="507"/>
              </a:cxn>
              <a:cxn ang="0">
                <a:pos x="101" y="516"/>
              </a:cxn>
              <a:cxn ang="0">
                <a:pos x="138" y="570"/>
              </a:cxn>
              <a:cxn ang="0">
                <a:pos x="131" y="624"/>
              </a:cxn>
              <a:cxn ang="0">
                <a:pos x="180" y="666"/>
              </a:cxn>
              <a:cxn ang="0">
                <a:pos x="260" y="666"/>
              </a:cxn>
              <a:cxn ang="0">
                <a:pos x="336" y="682"/>
              </a:cxn>
              <a:cxn ang="0">
                <a:pos x="415" y="689"/>
              </a:cxn>
              <a:cxn ang="0">
                <a:pos x="440" y="708"/>
              </a:cxn>
              <a:cxn ang="0">
                <a:pos x="489" y="708"/>
              </a:cxn>
              <a:cxn ang="0">
                <a:pos x="527" y="700"/>
              </a:cxn>
              <a:cxn ang="0">
                <a:pos x="565" y="700"/>
              </a:cxn>
              <a:cxn ang="0">
                <a:pos x="590" y="704"/>
              </a:cxn>
              <a:cxn ang="0">
                <a:pos x="621" y="708"/>
              </a:cxn>
              <a:cxn ang="0">
                <a:pos x="655" y="700"/>
              </a:cxn>
              <a:cxn ang="0">
                <a:pos x="930" y="740"/>
              </a:cxn>
              <a:cxn ang="0">
                <a:pos x="937" y="721"/>
              </a:cxn>
            </a:cxnLst>
            <a:rect l="0" t="0" r="r" b="b"/>
            <a:pathLst>
              <a:path w="1044" h="765">
                <a:moveTo>
                  <a:pt x="937" y="721"/>
                </a:moveTo>
                <a:lnTo>
                  <a:pt x="930" y="704"/>
                </a:lnTo>
                <a:lnTo>
                  <a:pt x="930" y="687"/>
                </a:lnTo>
                <a:lnTo>
                  <a:pt x="933" y="678"/>
                </a:lnTo>
                <a:lnTo>
                  <a:pt x="1044" y="191"/>
                </a:lnTo>
                <a:lnTo>
                  <a:pt x="717" y="110"/>
                </a:lnTo>
                <a:lnTo>
                  <a:pt x="526" y="60"/>
                </a:lnTo>
                <a:lnTo>
                  <a:pt x="315" y="0"/>
                </a:lnTo>
                <a:lnTo>
                  <a:pt x="315" y="38"/>
                </a:lnTo>
                <a:lnTo>
                  <a:pt x="320" y="57"/>
                </a:lnTo>
                <a:lnTo>
                  <a:pt x="334" y="57"/>
                </a:lnTo>
                <a:lnTo>
                  <a:pt x="336" y="81"/>
                </a:lnTo>
                <a:lnTo>
                  <a:pt x="324" y="106"/>
                </a:lnTo>
                <a:lnTo>
                  <a:pt x="312" y="106"/>
                </a:lnTo>
                <a:lnTo>
                  <a:pt x="309" y="106"/>
                </a:lnTo>
                <a:lnTo>
                  <a:pt x="309" y="113"/>
                </a:lnTo>
                <a:lnTo>
                  <a:pt x="330" y="171"/>
                </a:lnTo>
                <a:lnTo>
                  <a:pt x="336" y="208"/>
                </a:lnTo>
                <a:lnTo>
                  <a:pt x="336" y="220"/>
                </a:lnTo>
                <a:lnTo>
                  <a:pt x="312" y="249"/>
                </a:lnTo>
                <a:lnTo>
                  <a:pt x="302" y="270"/>
                </a:lnTo>
                <a:lnTo>
                  <a:pt x="293" y="278"/>
                </a:lnTo>
                <a:lnTo>
                  <a:pt x="281" y="320"/>
                </a:lnTo>
                <a:lnTo>
                  <a:pt x="266" y="327"/>
                </a:lnTo>
                <a:lnTo>
                  <a:pt x="256" y="320"/>
                </a:lnTo>
                <a:lnTo>
                  <a:pt x="256" y="315"/>
                </a:lnTo>
                <a:lnTo>
                  <a:pt x="260" y="305"/>
                </a:lnTo>
                <a:lnTo>
                  <a:pt x="260" y="294"/>
                </a:lnTo>
                <a:lnTo>
                  <a:pt x="260" y="283"/>
                </a:lnTo>
                <a:lnTo>
                  <a:pt x="260" y="270"/>
                </a:lnTo>
                <a:lnTo>
                  <a:pt x="271" y="249"/>
                </a:lnTo>
                <a:lnTo>
                  <a:pt x="281" y="239"/>
                </a:lnTo>
                <a:lnTo>
                  <a:pt x="287" y="229"/>
                </a:lnTo>
                <a:lnTo>
                  <a:pt x="281" y="177"/>
                </a:lnTo>
                <a:lnTo>
                  <a:pt x="272" y="166"/>
                </a:lnTo>
                <a:lnTo>
                  <a:pt x="271" y="164"/>
                </a:lnTo>
                <a:lnTo>
                  <a:pt x="248" y="164"/>
                </a:lnTo>
                <a:lnTo>
                  <a:pt x="223" y="149"/>
                </a:lnTo>
                <a:lnTo>
                  <a:pt x="184" y="135"/>
                </a:lnTo>
                <a:lnTo>
                  <a:pt x="131" y="106"/>
                </a:lnTo>
                <a:lnTo>
                  <a:pt x="36" y="42"/>
                </a:lnTo>
                <a:lnTo>
                  <a:pt x="27" y="68"/>
                </a:lnTo>
                <a:lnTo>
                  <a:pt x="26" y="90"/>
                </a:lnTo>
                <a:lnTo>
                  <a:pt x="21" y="123"/>
                </a:lnTo>
                <a:lnTo>
                  <a:pt x="38" y="177"/>
                </a:lnTo>
                <a:lnTo>
                  <a:pt x="36" y="195"/>
                </a:lnTo>
                <a:lnTo>
                  <a:pt x="27" y="234"/>
                </a:lnTo>
                <a:lnTo>
                  <a:pt x="36" y="252"/>
                </a:lnTo>
                <a:lnTo>
                  <a:pt x="36" y="273"/>
                </a:lnTo>
                <a:lnTo>
                  <a:pt x="27" y="294"/>
                </a:lnTo>
                <a:lnTo>
                  <a:pt x="27" y="305"/>
                </a:lnTo>
                <a:lnTo>
                  <a:pt x="27" y="334"/>
                </a:lnTo>
                <a:lnTo>
                  <a:pt x="46" y="320"/>
                </a:lnTo>
                <a:lnTo>
                  <a:pt x="48" y="324"/>
                </a:lnTo>
                <a:lnTo>
                  <a:pt x="48" y="327"/>
                </a:lnTo>
                <a:lnTo>
                  <a:pt x="64" y="341"/>
                </a:lnTo>
                <a:lnTo>
                  <a:pt x="42" y="346"/>
                </a:lnTo>
                <a:lnTo>
                  <a:pt x="42" y="347"/>
                </a:lnTo>
                <a:lnTo>
                  <a:pt x="27" y="346"/>
                </a:lnTo>
                <a:lnTo>
                  <a:pt x="26" y="347"/>
                </a:lnTo>
                <a:lnTo>
                  <a:pt x="26" y="380"/>
                </a:lnTo>
                <a:lnTo>
                  <a:pt x="38" y="383"/>
                </a:lnTo>
                <a:lnTo>
                  <a:pt x="42" y="399"/>
                </a:lnTo>
                <a:lnTo>
                  <a:pt x="36" y="405"/>
                </a:lnTo>
                <a:lnTo>
                  <a:pt x="36" y="412"/>
                </a:lnTo>
                <a:lnTo>
                  <a:pt x="38" y="422"/>
                </a:lnTo>
                <a:lnTo>
                  <a:pt x="21" y="441"/>
                </a:lnTo>
                <a:lnTo>
                  <a:pt x="17" y="431"/>
                </a:lnTo>
                <a:lnTo>
                  <a:pt x="21" y="427"/>
                </a:lnTo>
                <a:lnTo>
                  <a:pt x="21" y="421"/>
                </a:lnTo>
                <a:lnTo>
                  <a:pt x="21" y="405"/>
                </a:lnTo>
                <a:lnTo>
                  <a:pt x="17" y="400"/>
                </a:lnTo>
                <a:lnTo>
                  <a:pt x="15" y="405"/>
                </a:lnTo>
                <a:lnTo>
                  <a:pt x="15" y="409"/>
                </a:lnTo>
                <a:lnTo>
                  <a:pt x="15" y="422"/>
                </a:lnTo>
                <a:lnTo>
                  <a:pt x="6" y="431"/>
                </a:lnTo>
                <a:lnTo>
                  <a:pt x="0" y="453"/>
                </a:lnTo>
                <a:lnTo>
                  <a:pt x="0" y="463"/>
                </a:lnTo>
                <a:lnTo>
                  <a:pt x="3" y="466"/>
                </a:lnTo>
                <a:lnTo>
                  <a:pt x="15" y="466"/>
                </a:lnTo>
                <a:lnTo>
                  <a:pt x="38" y="484"/>
                </a:lnTo>
                <a:lnTo>
                  <a:pt x="42" y="484"/>
                </a:lnTo>
                <a:lnTo>
                  <a:pt x="64" y="494"/>
                </a:lnTo>
                <a:lnTo>
                  <a:pt x="79" y="507"/>
                </a:lnTo>
                <a:lnTo>
                  <a:pt x="81" y="512"/>
                </a:lnTo>
                <a:lnTo>
                  <a:pt x="101" y="516"/>
                </a:lnTo>
                <a:lnTo>
                  <a:pt x="131" y="538"/>
                </a:lnTo>
                <a:lnTo>
                  <a:pt x="138" y="570"/>
                </a:lnTo>
                <a:lnTo>
                  <a:pt x="131" y="575"/>
                </a:lnTo>
                <a:lnTo>
                  <a:pt x="131" y="624"/>
                </a:lnTo>
                <a:lnTo>
                  <a:pt x="138" y="645"/>
                </a:lnTo>
                <a:lnTo>
                  <a:pt x="180" y="666"/>
                </a:lnTo>
                <a:lnTo>
                  <a:pt x="228" y="666"/>
                </a:lnTo>
                <a:lnTo>
                  <a:pt x="260" y="666"/>
                </a:lnTo>
                <a:lnTo>
                  <a:pt x="281" y="666"/>
                </a:lnTo>
                <a:lnTo>
                  <a:pt x="336" y="682"/>
                </a:lnTo>
                <a:lnTo>
                  <a:pt x="351" y="700"/>
                </a:lnTo>
                <a:lnTo>
                  <a:pt x="415" y="689"/>
                </a:lnTo>
                <a:lnTo>
                  <a:pt x="429" y="700"/>
                </a:lnTo>
                <a:lnTo>
                  <a:pt x="440" y="708"/>
                </a:lnTo>
                <a:lnTo>
                  <a:pt x="478" y="711"/>
                </a:lnTo>
                <a:lnTo>
                  <a:pt x="489" y="708"/>
                </a:lnTo>
                <a:lnTo>
                  <a:pt x="511" y="700"/>
                </a:lnTo>
                <a:lnTo>
                  <a:pt x="527" y="700"/>
                </a:lnTo>
                <a:lnTo>
                  <a:pt x="550" y="704"/>
                </a:lnTo>
                <a:lnTo>
                  <a:pt x="565" y="700"/>
                </a:lnTo>
                <a:lnTo>
                  <a:pt x="575" y="700"/>
                </a:lnTo>
                <a:lnTo>
                  <a:pt x="590" y="704"/>
                </a:lnTo>
                <a:lnTo>
                  <a:pt x="606" y="704"/>
                </a:lnTo>
                <a:lnTo>
                  <a:pt x="621" y="708"/>
                </a:lnTo>
                <a:lnTo>
                  <a:pt x="634" y="708"/>
                </a:lnTo>
                <a:lnTo>
                  <a:pt x="655" y="700"/>
                </a:lnTo>
                <a:lnTo>
                  <a:pt x="930" y="765"/>
                </a:lnTo>
                <a:lnTo>
                  <a:pt x="930" y="740"/>
                </a:lnTo>
                <a:lnTo>
                  <a:pt x="933" y="730"/>
                </a:lnTo>
                <a:lnTo>
                  <a:pt x="937" y="721"/>
                </a:lnTo>
                <a:close/>
              </a:path>
            </a:pathLst>
          </a:custGeom>
          <a:gradFill>
            <a:gsLst>
              <a:gs pos="54000">
                <a:srgbClr val="006699"/>
              </a:gs>
              <a:gs pos="50000">
                <a:srgbClr val="10253F"/>
              </a:gs>
              <a:gs pos="50000">
                <a:schemeClr val="accent1">
                  <a:tint val="44500"/>
                  <a:satMod val="160000"/>
                </a:schemeClr>
              </a:gs>
              <a:gs pos="51000">
                <a:schemeClr val="accent1">
                  <a:tint val="23500"/>
                  <a:satMod val="160000"/>
                </a:schemeClr>
              </a:gs>
            </a:gsLst>
            <a:lin ang="2700000" scaled="1"/>
          </a:gra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62" name="Freeform 984"/>
          <p:cNvSpPr>
            <a:spLocks/>
          </p:cNvSpPr>
          <p:nvPr/>
        </p:nvSpPr>
        <p:spPr bwMode="auto">
          <a:xfrm>
            <a:off x="3308960" y="2807630"/>
            <a:ext cx="577241" cy="578508"/>
          </a:xfrm>
          <a:custGeom>
            <a:avLst/>
            <a:gdLst/>
            <a:ahLst/>
            <a:cxnLst>
              <a:cxn ang="0">
                <a:pos x="163" y="0"/>
              </a:cxn>
              <a:cxn ang="0">
                <a:pos x="1122" y="94"/>
              </a:cxn>
              <a:cxn ang="0">
                <a:pos x="1026" y="1075"/>
              </a:cxn>
              <a:cxn ang="0">
                <a:pos x="422" y="1018"/>
              </a:cxn>
              <a:cxn ang="0">
                <a:pos x="433" y="1030"/>
              </a:cxn>
              <a:cxn ang="0">
                <a:pos x="423" y="1041"/>
              </a:cxn>
              <a:cxn ang="0">
                <a:pos x="429" y="1060"/>
              </a:cxn>
              <a:cxn ang="0">
                <a:pos x="163" y="1024"/>
              </a:cxn>
              <a:cxn ang="0">
                <a:pos x="144" y="1115"/>
              </a:cxn>
              <a:cxn ang="0">
                <a:pos x="0" y="1095"/>
              </a:cxn>
              <a:cxn ang="0">
                <a:pos x="163" y="0"/>
              </a:cxn>
            </a:cxnLst>
            <a:rect l="0" t="0" r="r" b="b"/>
            <a:pathLst>
              <a:path w="1122" h="1115">
                <a:moveTo>
                  <a:pt x="163" y="0"/>
                </a:moveTo>
                <a:lnTo>
                  <a:pt x="1122" y="94"/>
                </a:lnTo>
                <a:lnTo>
                  <a:pt x="1026" y="1075"/>
                </a:lnTo>
                <a:lnTo>
                  <a:pt x="422" y="1018"/>
                </a:lnTo>
                <a:lnTo>
                  <a:pt x="433" y="1030"/>
                </a:lnTo>
                <a:lnTo>
                  <a:pt x="423" y="1041"/>
                </a:lnTo>
                <a:lnTo>
                  <a:pt x="429" y="1060"/>
                </a:lnTo>
                <a:lnTo>
                  <a:pt x="163" y="1024"/>
                </a:lnTo>
                <a:lnTo>
                  <a:pt x="144" y="1115"/>
                </a:lnTo>
                <a:lnTo>
                  <a:pt x="0" y="1095"/>
                </a:lnTo>
                <a:lnTo>
                  <a:pt x="163" y="0"/>
                </a:lnTo>
                <a:close/>
              </a:path>
            </a:pathLst>
          </a:custGeom>
          <a:pattFill prst="openDmnd">
            <a:fgClr>
              <a:schemeClr val="bg1"/>
            </a:fgClr>
            <a:bgClr>
              <a:srgbClr val="006699"/>
            </a:bgClr>
          </a:pattFill>
          <a:ln w="38100">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nvGrpSpPr>
          <p:cNvPr id="3" name="Group 2">
            <a:extLst>
              <a:ext uri="{FF2B5EF4-FFF2-40B4-BE49-F238E27FC236}">
                <a16:creationId xmlns:a16="http://schemas.microsoft.com/office/drawing/2014/main" id="{9F205411-073B-44DB-9FFA-721BC721129A}"/>
              </a:ext>
            </a:extLst>
          </p:cNvPr>
          <p:cNvGrpSpPr/>
          <p:nvPr/>
        </p:nvGrpSpPr>
        <p:grpSpPr>
          <a:xfrm>
            <a:off x="6314043" y="2231121"/>
            <a:ext cx="2427842" cy="1974770"/>
            <a:chOff x="7790532" y="4331160"/>
            <a:chExt cx="1914310" cy="1998244"/>
          </a:xfrm>
        </p:grpSpPr>
        <p:sp>
          <p:nvSpPr>
            <p:cNvPr id="736" name="Rectangle 735"/>
            <p:cNvSpPr/>
            <p:nvPr/>
          </p:nvSpPr>
          <p:spPr>
            <a:xfrm>
              <a:off x="7790532" y="4363936"/>
              <a:ext cx="1914310" cy="19654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013" dirty="0">
                <a:solidFill>
                  <a:prstClr val="white"/>
                </a:solidFill>
                <a:latin typeface="Gill Sans MT"/>
              </a:endParaRPr>
            </a:p>
          </p:txBody>
        </p:sp>
        <p:grpSp>
          <p:nvGrpSpPr>
            <p:cNvPr id="737" name="Group 736"/>
            <p:cNvGrpSpPr/>
            <p:nvPr/>
          </p:nvGrpSpPr>
          <p:grpSpPr>
            <a:xfrm>
              <a:off x="7847268" y="4331160"/>
              <a:ext cx="1718683" cy="1719774"/>
              <a:chOff x="6923590" y="4648200"/>
              <a:chExt cx="2287710" cy="2517925"/>
            </a:xfrm>
          </p:grpSpPr>
          <p:sp>
            <p:nvSpPr>
              <p:cNvPr id="738" name="Freeform 1258"/>
              <p:cNvSpPr>
                <a:spLocks/>
              </p:cNvSpPr>
              <p:nvPr/>
            </p:nvSpPr>
            <p:spPr bwMode="auto">
              <a:xfrm>
                <a:off x="7091460" y="5465447"/>
                <a:ext cx="71340" cy="59955"/>
              </a:xfrm>
              <a:custGeom>
                <a:avLst/>
                <a:gdLst/>
                <a:ahLst/>
                <a:cxnLst>
                  <a:cxn ang="0">
                    <a:pos x="75" y="16"/>
                  </a:cxn>
                  <a:cxn ang="0">
                    <a:pos x="47" y="45"/>
                  </a:cxn>
                  <a:cxn ang="0">
                    <a:pos x="0" y="65"/>
                  </a:cxn>
                  <a:cxn ang="0">
                    <a:pos x="0" y="45"/>
                  </a:cxn>
                  <a:cxn ang="0">
                    <a:pos x="32" y="45"/>
                  </a:cxn>
                  <a:cxn ang="0">
                    <a:pos x="65" y="11"/>
                  </a:cxn>
                  <a:cxn ang="0">
                    <a:pos x="78" y="0"/>
                  </a:cxn>
                  <a:cxn ang="0">
                    <a:pos x="75" y="16"/>
                  </a:cxn>
                </a:cxnLst>
                <a:rect l="0" t="0" r="r" b="b"/>
                <a:pathLst>
                  <a:path w="78" h="65">
                    <a:moveTo>
                      <a:pt x="75" y="16"/>
                    </a:moveTo>
                    <a:lnTo>
                      <a:pt x="47" y="45"/>
                    </a:lnTo>
                    <a:lnTo>
                      <a:pt x="0" y="65"/>
                    </a:lnTo>
                    <a:lnTo>
                      <a:pt x="0" y="45"/>
                    </a:lnTo>
                    <a:lnTo>
                      <a:pt x="32" y="45"/>
                    </a:lnTo>
                    <a:lnTo>
                      <a:pt x="65" y="11"/>
                    </a:lnTo>
                    <a:lnTo>
                      <a:pt x="78" y="0"/>
                    </a:lnTo>
                    <a:lnTo>
                      <a:pt x="75" y="16"/>
                    </a:lnTo>
                    <a:close/>
                  </a:path>
                </a:pathLst>
              </a:custGeom>
              <a:solidFill>
                <a:srgbClr val="FFFFFF"/>
              </a:solidFill>
              <a:ln w="9525">
                <a:noFill/>
                <a:round/>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39" name="Freeform 1259"/>
              <p:cNvSpPr>
                <a:spLocks/>
              </p:cNvSpPr>
              <p:nvPr/>
            </p:nvSpPr>
            <p:spPr bwMode="auto">
              <a:xfrm>
                <a:off x="7091460" y="5465447"/>
                <a:ext cx="71340" cy="59955"/>
              </a:xfrm>
              <a:custGeom>
                <a:avLst/>
                <a:gdLst/>
                <a:ahLst/>
                <a:cxnLst>
                  <a:cxn ang="0">
                    <a:pos x="75" y="16"/>
                  </a:cxn>
                  <a:cxn ang="0">
                    <a:pos x="47" y="45"/>
                  </a:cxn>
                  <a:cxn ang="0">
                    <a:pos x="0" y="65"/>
                  </a:cxn>
                  <a:cxn ang="0">
                    <a:pos x="0" y="45"/>
                  </a:cxn>
                  <a:cxn ang="0">
                    <a:pos x="32" y="45"/>
                  </a:cxn>
                  <a:cxn ang="0">
                    <a:pos x="65" y="11"/>
                  </a:cxn>
                  <a:cxn ang="0">
                    <a:pos x="78" y="0"/>
                  </a:cxn>
                  <a:cxn ang="0">
                    <a:pos x="75" y="16"/>
                  </a:cxn>
                </a:cxnLst>
                <a:rect l="0" t="0" r="r" b="b"/>
                <a:pathLst>
                  <a:path w="78" h="65">
                    <a:moveTo>
                      <a:pt x="75" y="16"/>
                    </a:moveTo>
                    <a:lnTo>
                      <a:pt x="47" y="45"/>
                    </a:lnTo>
                    <a:lnTo>
                      <a:pt x="0" y="65"/>
                    </a:lnTo>
                    <a:lnTo>
                      <a:pt x="0" y="45"/>
                    </a:lnTo>
                    <a:lnTo>
                      <a:pt x="32" y="45"/>
                    </a:lnTo>
                    <a:lnTo>
                      <a:pt x="65" y="11"/>
                    </a:lnTo>
                    <a:lnTo>
                      <a:pt x="78" y="0"/>
                    </a:lnTo>
                    <a:lnTo>
                      <a:pt x="75" y="16"/>
                    </a:lnTo>
                    <a:close/>
                  </a:path>
                </a:pathLst>
              </a:custGeom>
              <a:noFill/>
              <a:ln w="18" cap="flat">
                <a:solidFill>
                  <a:srgbClr val="9AA9B2"/>
                </a:solidFill>
                <a:prstDash val="solid"/>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40" name="TextBox 739"/>
              <p:cNvSpPr txBox="1"/>
              <p:nvPr/>
            </p:nvSpPr>
            <p:spPr>
              <a:xfrm>
                <a:off x="7391400" y="4648200"/>
                <a:ext cx="1318608" cy="316428"/>
              </a:xfrm>
              <a:prstGeom prst="rect">
                <a:avLst/>
              </a:prstGeom>
              <a:noFill/>
            </p:spPr>
            <p:txBody>
              <a:bodyPr wrap="square" rtlCol="0">
                <a:spAutoFit/>
              </a:bodyPr>
              <a:lstStyle/>
              <a:p>
                <a:pPr defTabSz="342900">
                  <a:defRPr/>
                </a:pPr>
                <a:r>
                  <a:rPr lang="en-US" sz="788" b="1" dirty="0">
                    <a:solidFill>
                      <a:prstClr val="black"/>
                    </a:solidFill>
                    <a:latin typeface="Verdana" pitchFamily="34" charset="0"/>
                    <a:ea typeface="Verdana" pitchFamily="34" charset="0"/>
                    <a:cs typeface="Verdana" pitchFamily="34" charset="0"/>
                  </a:rPr>
                  <a:t>LEGEND</a:t>
                </a:r>
                <a:endParaRPr lang="en-US" sz="1013" b="1" dirty="0">
                  <a:solidFill>
                    <a:prstClr val="black"/>
                  </a:solidFill>
                  <a:latin typeface="Verdana" pitchFamily="34" charset="0"/>
                  <a:ea typeface="Verdana" pitchFamily="34" charset="0"/>
                  <a:cs typeface="Verdana" pitchFamily="34" charset="0"/>
                </a:endParaRPr>
              </a:p>
            </p:txBody>
          </p:sp>
          <p:sp>
            <p:nvSpPr>
              <p:cNvPr id="741" name="Rectangle 1492"/>
              <p:cNvSpPr>
                <a:spLocks noChangeArrowheads="1"/>
              </p:cNvSpPr>
              <p:nvPr/>
            </p:nvSpPr>
            <p:spPr bwMode="auto">
              <a:xfrm>
                <a:off x="7375575" y="5260409"/>
                <a:ext cx="1508477" cy="3462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342900">
                  <a:defRPr/>
                </a:pPr>
                <a:r>
                  <a:rPr lang="en-US" sz="506" dirty="0">
                    <a:solidFill>
                      <a:srgbClr val="000000"/>
                    </a:solidFill>
                    <a:latin typeface="Verdana" pitchFamily="34" charset="0"/>
                    <a:cs typeface="Arial" pitchFamily="34" charset="0"/>
                  </a:rPr>
                  <a:t>Mandate - Fuel Use or Bioheat® Fuel</a:t>
                </a:r>
              </a:p>
              <a:p>
                <a:pPr defTabSz="342900" fontAlgn="base">
                  <a:spcBef>
                    <a:spcPct val="0"/>
                  </a:spcBef>
                  <a:spcAft>
                    <a:spcPct val="0"/>
                  </a:spcAft>
                  <a:defRPr/>
                </a:pPr>
                <a:endParaRPr lang="en-US" sz="1013" dirty="0">
                  <a:solidFill>
                    <a:prstClr val="black"/>
                  </a:solidFill>
                  <a:latin typeface="Arial" pitchFamily="34" charset="0"/>
                  <a:cs typeface="Arial" pitchFamily="34" charset="0"/>
                </a:endParaRPr>
              </a:p>
            </p:txBody>
          </p:sp>
          <p:sp>
            <p:nvSpPr>
              <p:cNvPr id="742" name="Rectangle 1495"/>
              <p:cNvSpPr>
                <a:spLocks noChangeArrowheads="1"/>
              </p:cNvSpPr>
              <p:nvPr/>
            </p:nvSpPr>
            <p:spPr bwMode="auto">
              <a:xfrm>
                <a:off x="7360133" y="5573252"/>
                <a:ext cx="1022904" cy="1153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900" fontAlgn="base">
                  <a:spcBef>
                    <a:spcPct val="0"/>
                  </a:spcBef>
                  <a:spcAft>
                    <a:spcPct val="0"/>
                  </a:spcAft>
                  <a:defRPr/>
                </a:pPr>
                <a:r>
                  <a:rPr lang="en-US" sz="506" dirty="0">
                    <a:solidFill>
                      <a:srgbClr val="000000"/>
                    </a:solidFill>
                    <a:latin typeface="Verdana" pitchFamily="34" charset="0"/>
                    <a:cs typeface="Arial" pitchFamily="34" charset="0"/>
                  </a:rPr>
                  <a:t>Tax Incentive – Sales/Income</a:t>
                </a:r>
                <a:endParaRPr lang="en-US" sz="1013" dirty="0">
                  <a:solidFill>
                    <a:prstClr val="black"/>
                  </a:solidFill>
                  <a:latin typeface="Arial" pitchFamily="34" charset="0"/>
                  <a:cs typeface="Arial" pitchFamily="34" charset="0"/>
                </a:endParaRPr>
              </a:p>
            </p:txBody>
          </p:sp>
          <p:sp>
            <p:nvSpPr>
              <p:cNvPr id="743" name="Rectangle 1498"/>
              <p:cNvSpPr>
                <a:spLocks noChangeArrowheads="1"/>
              </p:cNvSpPr>
              <p:nvPr/>
            </p:nvSpPr>
            <p:spPr bwMode="auto">
              <a:xfrm>
                <a:off x="7356115" y="5774546"/>
                <a:ext cx="905136" cy="1153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900" fontAlgn="base">
                  <a:spcBef>
                    <a:spcPct val="0"/>
                  </a:spcBef>
                  <a:spcAft>
                    <a:spcPct val="0"/>
                  </a:spcAft>
                  <a:defRPr/>
                </a:pPr>
                <a:r>
                  <a:rPr lang="en-US" sz="506" dirty="0">
                    <a:solidFill>
                      <a:srgbClr val="000000"/>
                    </a:solidFill>
                    <a:latin typeface="Verdana" pitchFamily="34" charset="0"/>
                    <a:cs typeface="Arial" pitchFamily="34" charset="0"/>
                  </a:rPr>
                  <a:t>Tax Incentive - Production</a:t>
                </a:r>
                <a:endParaRPr lang="en-US" sz="1013" dirty="0">
                  <a:solidFill>
                    <a:prstClr val="black"/>
                  </a:solidFill>
                  <a:latin typeface="Arial" pitchFamily="34" charset="0"/>
                  <a:cs typeface="Arial" pitchFamily="34" charset="0"/>
                </a:endParaRPr>
              </a:p>
            </p:txBody>
          </p:sp>
          <p:sp>
            <p:nvSpPr>
              <p:cNvPr id="744" name="Rectangle 1498"/>
              <p:cNvSpPr>
                <a:spLocks noChangeArrowheads="1"/>
              </p:cNvSpPr>
              <p:nvPr/>
            </p:nvSpPr>
            <p:spPr bwMode="auto">
              <a:xfrm>
                <a:off x="7373829" y="5024728"/>
                <a:ext cx="1759756" cy="11532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342900" fontAlgn="base">
                  <a:spcBef>
                    <a:spcPct val="0"/>
                  </a:spcBef>
                  <a:spcAft>
                    <a:spcPct val="0"/>
                  </a:spcAft>
                  <a:defRPr/>
                </a:pPr>
                <a:r>
                  <a:rPr lang="en-US" sz="506" dirty="0">
                    <a:solidFill>
                      <a:srgbClr val="000000"/>
                    </a:solidFill>
                    <a:latin typeface="Verdana" pitchFamily="34" charset="0"/>
                    <a:cs typeface="Arial" pitchFamily="34" charset="0"/>
                  </a:rPr>
                  <a:t>Low Carb Fuels Standard</a:t>
                </a:r>
                <a:endParaRPr lang="en-US" sz="1013" dirty="0">
                  <a:solidFill>
                    <a:prstClr val="black"/>
                  </a:solidFill>
                  <a:latin typeface="Arial" pitchFamily="34" charset="0"/>
                  <a:cs typeface="Arial" pitchFamily="34" charset="0"/>
                </a:endParaRPr>
              </a:p>
            </p:txBody>
          </p:sp>
          <p:sp>
            <p:nvSpPr>
              <p:cNvPr id="745" name="Rectangle 1501"/>
              <p:cNvSpPr>
                <a:spLocks noChangeArrowheads="1"/>
              </p:cNvSpPr>
              <p:nvPr/>
            </p:nvSpPr>
            <p:spPr bwMode="auto">
              <a:xfrm>
                <a:off x="7378851" y="6293985"/>
                <a:ext cx="1832449" cy="11532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342900" fontAlgn="base">
                  <a:spcBef>
                    <a:spcPct val="0"/>
                  </a:spcBef>
                  <a:spcAft>
                    <a:spcPct val="0"/>
                  </a:spcAft>
                  <a:defRPr/>
                </a:pPr>
                <a:r>
                  <a:rPr lang="en-US" sz="506" dirty="0">
                    <a:solidFill>
                      <a:srgbClr val="000000"/>
                    </a:solidFill>
                    <a:latin typeface="Verdana" pitchFamily="34" charset="0"/>
                    <a:cs typeface="Arial" pitchFamily="34" charset="0"/>
                  </a:rPr>
                  <a:t>Bioheat® Fuel Mandate</a:t>
                </a:r>
                <a:endParaRPr lang="en-US" sz="1013" dirty="0">
                  <a:solidFill>
                    <a:prstClr val="black"/>
                  </a:solidFill>
                  <a:latin typeface="Arial" pitchFamily="34" charset="0"/>
                  <a:cs typeface="Arial" pitchFamily="34" charset="0"/>
                </a:endParaRPr>
              </a:p>
            </p:txBody>
          </p:sp>
          <p:sp>
            <p:nvSpPr>
              <p:cNvPr id="746" name="Rectangle 1501"/>
              <p:cNvSpPr>
                <a:spLocks noChangeArrowheads="1"/>
              </p:cNvSpPr>
              <p:nvPr/>
            </p:nvSpPr>
            <p:spPr bwMode="auto">
              <a:xfrm>
                <a:off x="7370718" y="6068773"/>
                <a:ext cx="625856" cy="1153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900" fontAlgn="base">
                  <a:spcBef>
                    <a:spcPct val="0"/>
                  </a:spcBef>
                  <a:spcAft>
                    <a:spcPct val="0"/>
                  </a:spcAft>
                  <a:defRPr/>
                </a:pPr>
                <a:r>
                  <a:rPr lang="en-US" sz="506" dirty="0">
                    <a:solidFill>
                      <a:srgbClr val="000000"/>
                    </a:solidFill>
                    <a:latin typeface="Verdana" pitchFamily="34" charset="0"/>
                    <a:cs typeface="Arial" pitchFamily="34" charset="0"/>
                  </a:rPr>
                  <a:t>Fleet Requirement</a:t>
                </a:r>
                <a:endParaRPr lang="en-US" sz="1013" dirty="0">
                  <a:solidFill>
                    <a:prstClr val="black"/>
                  </a:solidFill>
                  <a:latin typeface="Arial" pitchFamily="34" charset="0"/>
                  <a:cs typeface="Arial" pitchFamily="34" charset="0"/>
                </a:endParaRPr>
              </a:p>
            </p:txBody>
          </p:sp>
          <p:sp>
            <p:nvSpPr>
              <p:cNvPr id="747" name="Rectangle 1509"/>
              <p:cNvSpPr>
                <a:spLocks noChangeArrowheads="1"/>
              </p:cNvSpPr>
              <p:nvPr/>
            </p:nvSpPr>
            <p:spPr bwMode="auto">
              <a:xfrm>
                <a:off x="6937834" y="5295021"/>
                <a:ext cx="224965" cy="197531"/>
              </a:xfrm>
              <a:prstGeom prst="rect">
                <a:avLst/>
              </a:prstGeom>
              <a:solidFill>
                <a:srgbClr val="0070C0"/>
              </a:solidFill>
              <a:ln w="9525">
                <a:noFill/>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48" name="Rectangle 1509"/>
              <p:cNvSpPr>
                <a:spLocks noChangeArrowheads="1"/>
              </p:cNvSpPr>
              <p:nvPr/>
            </p:nvSpPr>
            <p:spPr bwMode="auto">
              <a:xfrm>
                <a:off x="6933623" y="5551321"/>
                <a:ext cx="224965" cy="197531"/>
              </a:xfrm>
              <a:prstGeom prst="rect">
                <a:avLst/>
              </a:prstGeom>
              <a:solidFill>
                <a:srgbClr val="FFC000"/>
              </a:solidFill>
              <a:ln w="9525">
                <a:noFill/>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49" name="Rectangle 1509"/>
              <p:cNvSpPr>
                <a:spLocks noChangeArrowheads="1"/>
              </p:cNvSpPr>
              <p:nvPr/>
            </p:nvSpPr>
            <p:spPr bwMode="auto">
              <a:xfrm>
                <a:off x="6937647" y="5776354"/>
                <a:ext cx="216750" cy="197531"/>
              </a:xfrm>
              <a:prstGeom prst="rect">
                <a:avLst/>
              </a:prstGeom>
              <a:solidFill>
                <a:srgbClr val="92D050"/>
              </a:solidFill>
              <a:ln w="9525">
                <a:noFill/>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50" name="Rectangle 1509"/>
              <p:cNvSpPr>
                <a:spLocks noChangeArrowheads="1"/>
              </p:cNvSpPr>
              <p:nvPr/>
            </p:nvSpPr>
            <p:spPr bwMode="auto">
              <a:xfrm>
                <a:off x="6937835" y="5029200"/>
                <a:ext cx="224965" cy="197531"/>
              </a:xfrm>
              <a:prstGeom prst="rect">
                <a:avLst/>
              </a:prstGeom>
              <a:solidFill>
                <a:schemeClr val="tx2">
                  <a:lumMod val="50000"/>
                </a:schemeClr>
              </a:solidFill>
              <a:ln w="9525">
                <a:noFill/>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51" name="Rectangle 1509"/>
              <p:cNvSpPr>
                <a:spLocks noChangeArrowheads="1"/>
              </p:cNvSpPr>
              <p:nvPr/>
            </p:nvSpPr>
            <p:spPr bwMode="auto">
              <a:xfrm>
                <a:off x="6923590" y="6302781"/>
                <a:ext cx="224965" cy="197531"/>
              </a:xfrm>
              <a:prstGeom prst="rect">
                <a:avLst/>
              </a:prstGeom>
              <a:solidFill>
                <a:schemeClr val="bg1">
                  <a:lumMod val="50000"/>
                </a:schemeClr>
              </a:solidFill>
              <a:ln w="9525">
                <a:noFill/>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52" name="Rectangle 1509"/>
              <p:cNvSpPr>
                <a:spLocks noChangeArrowheads="1"/>
              </p:cNvSpPr>
              <p:nvPr/>
            </p:nvSpPr>
            <p:spPr bwMode="auto">
              <a:xfrm>
                <a:off x="6930801" y="6037330"/>
                <a:ext cx="228637" cy="197531"/>
              </a:xfrm>
              <a:prstGeom prst="rect">
                <a:avLst/>
              </a:prstGeom>
              <a:solidFill>
                <a:srgbClr val="CCCCFF"/>
              </a:solidFill>
              <a:ln w="9525">
                <a:noFill/>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53" name="Rectangle 1509"/>
              <p:cNvSpPr>
                <a:spLocks noChangeArrowheads="1"/>
              </p:cNvSpPr>
              <p:nvPr/>
            </p:nvSpPr>
            <p:spPr bwMode="auto">
              <a:xfrm>
                <a:off x="6932636" y="6968594"/>
                <a:ext cx="224965" cy="197531"/>
              </a:xfrm>
              <a:prstGeom prst="rect">
                <a:avLst/>
              </a:prstGeom>
              <a:solidFill>
                <a:schemeClr val="bg1"/>
              </a:solidFill>
              <a:ln w="9525">
                <a:solidFill>
                  <a:schemeClr val="bg2">
                    <a:lumMod val="10000"/>
                  </a:schemeClr>
                </a:solidFill>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54" name="Rectangle 1501"/>
              <p:cNvSpPr>
                <a:spLocks noChangeArrowheads="1"/>
              </p:cNvSpPr>
              <p:nvPr/>
            </p:nvSpPr>
            <p:spPr bwMode="auto">
              <a:xfrm>
                <a:off x="7375847" y="6980520"/>
                <a:ext cx="560242" cy="1153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900" fontAlgn="base">
                  <a:spcBef>
                    <a:spcPct val="0"/>
                  </a:spcBef>
                  <a:spcAft>
                    <a:spcPct val="0"/>
                  </a:spcAft>
                  <a:defRPr/>
                </a:pPr>
                <a:r>
                  <a:rPr lang="en-US" sz="506" dirty="0">
                    <a:solidFill>
                      <a:srgbClr val="000000"/>
                    </a:solidFill>
                    <a:latin typeface="Verdana" pitchFamily="34" charset="0"/>
                    <a:cs typeface="Arial" pitchFamily="34" charset="0"/>
                  </a:rPr>
                  <a:t>No major policy </a:t>
                </a:r>
                <a:endParaRPr lang="en-US" sz="1013" dirty="0">
                  <a:solidFill>
                    <a:prstClr val="black"/>
                  </a:solidFill>
                  <a:latin typeface="Arial" pitchFamily="34" charset="0"/>
                  <a:cs typeface="Arial" pitchFamily="34" charset="0"/>
                </a:endParaRPr>
              </a:p>
            </p:txBody>
          </p:sp>
        </p:grpSp>
        <p:sp>
          <p:nvSpPr>
            <p:cNvPr id="757" name="Rectangle 1509"/>
            <p:cNvSpPr>
              <a:spLocks noChangeArrowheads="1"/>
            </p:cNvSpPr>
            <p:nvPr/>
          </p:nvSpPr>
          <p:spPr bwMode="auto">
            <a:xfrm>
              <a:off x="7844245" y="5704692"/>
              <a:ext cx="169009" cy="134916"/>
            </a:xfrm>
            <a:prstGeom prst="rect">
              <a:avLst/>
            </a:prstGeom>
            <a:pattFill prst="openDmnd">
              <a:fgClr>
                <a:schemeClr val="bg1"/>
              </a:fgClr>
              <a:bgClr>
                <a:srgbClr val="006699"/>
              </a:bgClr>
            </a:pattFill>
            <a:ln w="9525">
              <a:noFill/>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sp>
          <p:nvSpPr>
            <p:cNvPr id="758" name="Rectangle 1501"/>
            <p:cNvSpPr>
              <a:spLocks noChangeArrowheads="1"/>
            </p:cNvSpPr>
            <p:nvPr/>
          </p:nvSpPr>
          <p:spPr bwMode="auto">
            <a:xfrm>
              <a:off x="8181649" y="5744224"/>
              <a:ext cx="1221411" cy="7876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342900" fontAlgn="base">
                <a:spcBef>
                  <a:spcPct val="0"/>
                </a:spcBef>
                <a:spcAft>
                  <a:spcPct val="0"/>
                </a:spcAft>
                <a:defRPr/>
              </a:pPr>
              <a:r>
                <a:rPr lang="en-US" sz="506" dirty="0">
                  <a:solidFill>
                    <a:srgbClr val="000000"/>
                  </a:solidFill>
                  <a:latin typeface="Verdana" pitchFamily="34" charset="0"/>
                  <a:cs typeface="Arial" pitchFamily="34" charset="0"/>
                </a:rPr>
                <a:t>Policy not enforced </a:t>
              </a:r>
              <a:endParaRPr lang="en-US" sz="1013" dirty="0">
                <a:solidFill>
                  <a:prstClr val="black"/>
                </a:solidFill>
                <a:latin typeface="Arial" pitchFamily="34" charset="0"/>
                <a:cs typeface="Arial" pitchFamily="34" charset="0"/>
              </a:endParaRPr>
            </a:p>
          </p:txBody>
        </p:sp>
        <p:sp>
          <p:nvSpPr>
            <p:cNvPr id="763" name="Rectangle 1501">
              <a:extLst>
                <a:ext uri="{FF2B5EF4-FFF2-40B4-BE49-F238E27FC236}">
                  <a16:creationId xmlns:a16="http://schemas.microsoft.com/office/drawing/2014/main" id="{8507D31F-08A3-446A-BF79-5FB50A5D3DDD}"/>
                </a:ext>
              </a:extLst>
            </p:cNvPr>
            <p:cNvSpPr>
              <a:spLocks noChangeArrowheads="1"/>
            </p:cNvSpPr>
            <p:nvPr/>
          </p:nvSpPr>
          <p:spPr bwMode="auto">
            <a:xfrm>
              <a:off x="8179342" y="6114829"/>
              <a:ext cx="883494" cy="787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342900" fontAlgn="base">
                <a:spcBef>
                  <a:spcPct val="0"/>
                </a:spcBef>
                <a:spcAft>
                  <a:spcPct val="0"/>
                </a:spcAft>
                <a:defRPr/>
              </a:pPr>
              <a:r>
                <a:rPr lang="en-US" sz="506" dirty="0">
                  <a:solidFill>
                    <a:srgbClr val="000000"/>
                  </a:solidFill>
                  <a:latin typeface="Verdana" pitchFamily="34" charset="0"/>
                  <a:cs typeface="Arial" pitchFamily="34" charset="0"/>
                </a:rPr>
                <a:t>Bioheat® Fuel Blending Incentive </a:t>
              </a:r>
              <a:endParaRPr lang="en-US" sz="1013" dirty="0">
                <a:solidFill>
                  <a:prstClr val="black"/>
                </a:solidFill>
                <a:latin typeface="Arial" pitchFamily="34" charset="0"/>
                <a:cs typeface="Arial" pitchFamily="34" charset="0"/>
              </a:endParaRPr>
            </a:p>
          </p:txBody>
        </p:sp>
        <p:sp>
          <p:nvSpPr>
            <p:cNvPr id="764" name="Rectangle 1509">
              <a:extLst>
                <a:ext uri="{FF2B5EF4-FFF2-40B4-BE49-F238E27FC236}">
                  <a16:creationId xmlns:a16="http://schemas.microsoft.com/office/drawing/2014/main" id="{D21B2D89-104B-411F-860C-1850A9840941}"/>
                </a:ext>
              </a:extLst>
            </p:cNvPr>
            <p:cNvSpPr>
              <a:spLocks noChangeArrowheads="1"/>
            </p:cNvSpPr>
            <p:nvPr/>
          </p:nvSpPr>
          <p:spPr bwMode="auto">
            <a:xfrm>
              <a:off x="7853461" y="6102267"/>
              <a:ext cx="162837" cy="134916"/>
            </a:xfrm>
            <a:prstGeom prst="rect">
              <a:avLst/>
            </a:prstGeom>
            <a:solidFill>
              <a:schemeClr val="accent6">
                <a:lumMod val="50000"/>
              </a:schemeClr>
            </a:solidFill>
            <a:ln w="9525">
              <a:noFill/>
              <a:miter lim="800000"/>
              <a:headEnd/>
              <a:tailEnd/>
            </a:ln>
          </p:spPr>
          <p:txBody>
            <a:bodyPr vert="horz" wrap="square" lIns="51435" tIns="25718" rIns="51435" bIns="25718" numCol="1" anchor="t" anchorCtr="0" compatLnSpc="1">
              <a:prstTxWarp prst="textNoShape">
                <a:avLst/>
              </a:prstTxWarp>
            </a:bodyPr>
            <a:lstStyle/>
            <a:p>
              <a:pPr defTabSz="342900">
                <a:defRPr/>
              </a:pPr>
              <a:endParaRPr lang="en-US" sz="1013" dirty="0">
                <a:solidFill>
                  <a:prstClr val="black"/>
                </a:solidFill>
                <a:latin typeface="Gill Sans MT"/>
              </a:endParaRPr>
            </a:p>
          </p:txBody>
        </p:sp>
      </p:grpSp>
    </p:spTree>
    <p:extLst>
      <p:ext uri="{BB962C8B-B14F-4D97-AF65-F5344CB8AC3E}">
        <p14:creationId xmlns:p14="http://schemas.microsoft.com/office/powerpoint/2010/main" val="285796005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6FE9F00-7030-4FEE-952E-B8811E925449}"/>
              </a:ext>
            </a:extLst>
          </p:cNvPr>
          <p:cNvGrpSpPr/>
          <p:nvPr/>
        </p:nvGrpSpPr>
        <p:grpSpPr>
          <a:xfrm>
            <a:off x="-38109" y="248346"/>
            <a:ext cx="9168962" cy="3914992"/>
            <a:chOff x="-68339" y="1076194"/>
            <a:chExt cx="12225283" cy="5219990"/>
          </a:xfrm>
        </p:grpSpPr>
        <p:grpSp>
          <p:nvGrpSpPr>
            <p:cNvPr id="7" name="Group 6">
              <a:extLst>
                <a:ext uri="{FF2B5EF4-FFF2-40B4-BE49-F238E27FC236}">
                  <a16:creationId xmlns:a16="http://schemas.microsoft.com/office/drawing/2014/main" id="{53C5951F-99E9-4126-B2E2-20A895A77028}"/>
                </a:ext>
              </a:extLst>
            </p:cNvPr>
            <p:cNvGrpSpPr/>
            <p:nvPr/>
          </p:nvGrpSpPr>
          <p:grpSpPr>
            <a:xfrm>
              <a:off x="-68339" y="1076194"/>
              <a:ext cx="12225283" cy="4824765"/>
              <a:chOff x="-68339" y="1076194"/>
              <a:chExt cx="12225283" cy="4824765"/>
            </a:xfrm>
          </p:grpSpPr>
          <p:grpSp>
            <p:nvGrpSpPr>
              <p:cNvPr id="9" name="Group 8">
                <a:extLst>
                  <a:ext uri="{FF2B5EF4-FFF2-40B4-BE49-F238E27FC236}">
                    <a16:creationId xmlns:a16="http://schemas.microsoft.com/office/drawing/2014/main" id="{7F339137-DE99-40E7-8998-BCB6338A27E5}"/>
                  </a:ext>
                </a:extLst>
              </p:cNvPr>
              <p:cNvGrpSpPr/>
              <p:nvPr/>
            </p:nvGrpSpPr>
            <p:grpSpPr>
              <a:xfrm>
                <a:off x="0" y="1231977"/>
                <a:ext cx="12156942" cy="4668982"/>
                <a:chOff x="0" y="1231977"/>
                <a:chExt cx="12156942" cy="4668982"/>
              </a:xfrm>
            </p:grpSpPr>
            <p:pic>
              <p:nvPicPr>
                <p:cNvPr id="13" name="Picture 12">
                  <a:extLst>
                    <a:ext uri="{FF2B5EF4-FFF2-40B4-BE49-F238E27FC236}">
                      <a16:creationId xmlns:a16="http://schemas.microsoft.com/office/drawing/2014/main" id="{D960ADDB-9D46-4A22-A04A-CA91F6C514D7}"/>
                    </a:ext>
                  </a:extLst>
                </p:cNvPr>
                <p:cNvPicPr>
                  <a:picLocks noChangeAspect="1"/>
                </p:cNvPicPr>
                <p:nvPr/>
              </p:nvPicPr>
              <p:blipFill>
                <a:blip r:embed="rId2"/>
                <a:stretch>
                  <a:fillRect/>
                </a:stretch>
              </p:blipFill>
              <p:spPr>
                <a:xfrm>
                  <a:off x="6102429" y="1231977"/>
                  <a:ext cx="6054513" cy="4668982"/>
                </a:xfrm>
                <a:prstGeom prst="rect">
                  <a:avLst/>
                </a:prstGeom>
              </p:spPr>
            </p:pic>
            <p:pic>
              <p:nvPicPr>
                <p:cNvPr id="14" name="Picture 13">
                  <a:extLst>
                    <a:ext uri="{FF2B5EF4-FFF2-40B4-BE49-F238E27FC236}">
                      <a16:creationId xmlns:a16="http://schemas.microsoft.com/office/drawing/2014/main" id="{1507EF60-4E0B-4632-8EAE-B9732FD23659}"/>
                    </a:ext>
                  </a:extLst>
                </p:cNvPr>
                <p:cNvPicPr>
                  <a:picLocks noChangeAspect="1"/>
                </p:cNvPicPr>
                <p:nvPr/>
              </p:nvPicPr>
              <p:blipFill>
                <a:blip r:embed="rId3"/>
                <a:stretch>
                  <a:fillRect/>
                </a:stretch>
              </p:blipFill>
              <p:spPr>
                <a:xfrm>
                  <a:off x="0" y="1544077"/>
                  <a:ext cx="5956663" cy="4356882"/>
                </a:xfrm>
                <a:prstGeom prst="rect">
                  <a:avLst/>
                </a:prstGeom>
              </p:spPr>
            </p:pic>
          </p:grpSp>
          <p:grpSp>
            <p:nvGrpSpPr>
              <p:cNvPr id="10" name="Group 9">
                <a:extLst>
                  <a:ext uri="{FF2B5EF4-FFF2-40B4-BE49-F238E27FC236}">
                    <a16:creationId xmlns:a16="http://schemas.microsoft.com/office/drawing/2014/main" id="{856DBF95-2538-4CD6-844A-CC919BAA0A88}"/>
                  </a:ext>
                </a:extLst>
              </p:cNvPr>
              <p:cNvGrpSpPr/>
              <p:nvPr/>
            </p:nvGrpSpPr>
            <p:grpSpPr>
              <a:xfrm>
                <a:off x="-68339" y="1076194"/>
                <a:ext cx="12225283" cy="553997"/>
                <a:chOff x="-68339" y="1076194"/>
                <a:chExt cx="12225283" cy="553997"/>
              </a:xfrm>
            </p:grpSpPr>
            <p:sp>
              <p:nvSpPr>
                <p:cNvPr id="11" name="TextBox 10">
                  <a:extLst>
                    <a:ext uri="{FF2B5EF4-FFF2-40B4-BE49-F238E27FC236}">
                      <a16:creationId xmlns:a16="http://schemas.microsoft.com/office/drawing/2014/main" id="{58A6E6A4-79FC-4FB7-A32D-DF0F10085AFC}"/>
                    </a:ext>
                  </a:extLst>
                </p:cNvPr>
                <p:cNvSpPr txBox="1"/>
                <p:nvPr/>
              </p:nvSpPr>
              <p:spPr>
                <a:xfrm>
                  <a:off x="-68339" y="1076194"/>
                  <a:ext cx="6095113" cy="553996"/>
                </a:xfrm>
                <a:prstGeom prst="rect">
                  <a:avLst/>
                </a:prstGeom>
                <a:noFill/>
              </p:spPr>
              <p:txBody>
                <a:bodyPr wrap="square">
                  <a:spAutoFit/>
                </a:bodyPr>
                <a:lstStyle/>
                <a:p>
                  <a:pPr algn="ctr" defTabSz="685800">
                    <a:defRPr sz="2128" b="1" i="0" u="none" strike="noStrike" kern="1200" baseline="0">
                      <a:solidFill>
                        <a:srgbClr val="3D3D3D"/>
                      </a:solidFill>
                      <a:latin typeface="+mn-lt"/>
                      <a:ea typeface="+mn-ea"/>
                      <a:cs typeface="+mn-cs"/>
                    </a:defRPr>
                  </a:pPr>
                  <a:r>
                    <a:rPr lang="en-US" sz="2100" b="1" dirty="0">
                      <a:solidFill>
                        <a:srgbClr val="C00000"/>
                      </a:solidFill>
                      <a:latin typeface="Calibri" panose="020F0502020204030204"/>
                    </a:rPr>
                    <a:t>2020 1.9 Billion Gallon State Market</a:t>
                  </a:r>
                </a:p>
              </p:txBody>
            </p:sp>
            <p:sp>
              <p:nvSpPr>
                <p:cNvPr id="12" name="TextBox 11">
                  <a:extLst>
                    <a:ext uri="{FF2B5EF4-FFF2-40B4-BE49-F238E27FC236}">
                      <a16:creationId xmlns:a16="http://schemas.microsoft.com/office/drawing/2014/main" id="{00F726BE-3FDD-4D33-A855-585B55BF56C0}"/>
                    </a:ext>
                  </a:extLst>
                </p:cNvPr>
                <p:cNvSpPr txBox="1"/>
                <p:nvPr/>
              </p:nvSpPr>
              <p:spPr>
                <a:xfrm>
                  <a:off x="6061831" y="1076194"/>
                  <a:ext cx="6095113" cy="553997"/>
                </a:xfrm>
                <a:prstGeom prst="rect">
                  <a:avLst/>
                </a:prstGeom>
                <a:noFill/>
              </p:spPr>
              <p:txBody>
                <a:bodyPr wrap="square">
                  <a:spAutoFit/>
                </a:bodyPr>
                <a:lstStyle/>
                <a:p>
                  <a:pPr algn="ctr" defTabSz="685800">
                    <a:defRPr sz="2128" b="1" i="0" u="none" strike="noStrike" kern="1200" baseline="0">
                      <a:solidFill>
                        <a:srgbClr val="3D3D3D"/>
                      </a:solidFill>
                      <a:latin typeface="+mn-lt"/>
                      <a:ea typeface="+mn-ea"/>
                      <a:cs typeface="+mn-cs"/>
                    </a:defRPr>
                  </a:pPr>
                  <a:r>
                    <a:rPr lang="en-US" sz="2100" b="1" dirty="0">
                      <a:solidFill>
                        <a:srgbClr val="C00000"/>
                      </a:solidFill>
                      <a:latin typeface="Calibri" panose="020F0502020204030204"/>
                    </a:rPr>
                    <a:t>2030* 5.3 Billion Gallon State Market</a:t>
                  </a:r>
                </a:p>
              </p:txBody>
            </p:sp>
          </p:grpSp>
        </p:grpSp>
        <p:sp>
          <p:nvSpPr>
            <p:cNvPr id="8" name="TextBox 7">
              <a:extLst>
                <a:ext uri="{FF2B5EF4-FFF2-40B4-BE49-F238E27FC236}">
                  <a16:creationId xmlns:a16="http://schemas.microsoft.com/office/drawing/2014/main" id="{AC2A2D0F-6B2C-4738-AA80-F680A8F796BD}"/>
                </a:ext>
              </a:extLst>
            </p:cNvPr>
            <p:cNvSpPr txBox="1"/>
            <p:nvPr/>
          </p:nvSpPr>
          <p:spPr>
            <a:xfrm>
              <a:off x="2655938" y="5957629"/>
              <a:ext cx="6095113" cy="338555"/>
            </a:xfrm>
            <a:prstGeom prst="rect">
              <a:avLst/>
            </a:prstGeom>
            <a:noFill/>
          </p:spPr>
          <p:txBody>
            <a:bodyPr wrap="square">
              <a:spAutoFit/>
            </a:bodyPr>
            <a:lstStyle/>
            <a:p>
              <a:pPr algn="ctr" defTabSz="685800">
                <a:defRPr sz="2128" b="1" i="0" u="none" strike="noStrike" kern="1200" baseline="0">
                  <a:solidFill>
                    <a:srgbClr val="3D3D3D"/>
                  </a:solidFill>
                  <a:latin typeface="+mn-lt"/>
                  <a:ea typeface="+mn-ea"/>
                  <a:cs typeface="+mn-cs"/>
                </a:defRPr>
              </a:pPr>
              <a:r>
                <a:rPr lang="en-US" sz="1050" b="1" dirty="0">
                  <a:solidFill>
                    <a:srgbClr val="C00000"/>
                  </a:solidFill>
                  <a:latin typeface="Calibri" panose="020F0502020204030204"/>
                </a:rPr>
                <a:t>*Potential growth based on established or proposed requirements</a:t>
              </a:r>
            </a:p>
          </p:txBody>
        </p:sp>
      </p:grpSp>
    </p:spTree>
    <p:extLst>
      <p:ext uri="{BB962C8B-B14F-4D97-AF65-F5344CB8AC3E}">
        <p14:creationId xmlns:p14="http://schemas.microsoft.com/office/powerpoint/2010/main" val="198471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114544-5C12-58B1-68B3-0265099FB6E6}"/>
              </a:ext>
            </a:extLst>
          </p:cNvPr>
          <p:cNvGraphicFramePr>
            <a:graphicFrameLocks noGrp="1"/>
          </p:cNvGraphicFramePr>
          <p:nvPr>
            <p:ph idx="1"/>
            <p:extLst>
              <p:ext uri="{D42A27DB-BD31-4B8C-83A1-F6EECF244321}">
                <p14:modId xmlns:p14="http://schemas.microsoft.com/office/powerpoint/2010/main" val="2406094748"/>
              </p:ext>
            </p:extLst>
          </p:nvPr>
        </p:nvGraphicFramePr>
        <p:xfrm>
          <a:off x="457200" y="605258"/>
          <a:ext cx="8229600" cy="4048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6DD39BB-2079-DF45-84D4-F2926755665C}"/>
              </a:ext>
            </a:extLst>
          </p:cNvPr>
          <p:cNvSpPr>
            <a:spLocks noGrp="1"/>
          </p:cNvSpPr>
          <p:nvPr>
            <p:ph type="title"/>
          </p:nvPr>
        </p:nvSpPr>
        <p:spPr>
          <a:xfrm>
            <a:off x="457200" y="111126"/>
            <a:ext cx="8229600" cy="349250"/>
          </a:xfrm>
        </p:spPr>
        <p:txBody>
          <a:bodyPr/>
          <a:lstStyle/>
          <a:p>
            <a:r>
              <a:rPr lang="en-US" sz="3000" dirty="0"/>
              <a:t>Midwest</a:t>
            </a:r>
          </a:p>
        </p:txBody>
      </p:sp>
      <p:sp>
        <p:nvSpPr>
          <p:cNvPr id="4" name="Slide Number Placeholder 3">
            <a:extLst>
              <a:ext uri="{FF2B5EF4-FFF2-40B4-BE49-F238E27FC236}">
                <a16:creationId xmlns:a16="http://schemas.microsoft.com/office/drawing/2014/main" id="{389BAEEF-23FF-949A-49AA-90C712791B1D}"/>
              </a:ext>
            </a:extLst>
          </p:cNvPr>
          <p:cNvSpPr>
            <a:spLocks noGrp="1"/>
          </p:cNvSpPr>
          <p:nvPr>
            <p:ph type="sldNum" sz="quarter" idx="12"/>
          </p:nvPr>
        </p:nvSpPr>
        <p:spPr/>
        <p:txBody>
          <a:bodyPr/>
          <a:lstStyle/>
          <a:p>
            <a:fld id="{7F1882C0-1630-794F-B3EE-176E1189E2A3}" type="slidenum">
              <a:rPr lang="en-US" smtClean="0"/>
              <a:pPr/>
              <a:t>9</a:t>
            </a:fld>
            <a:endParaRPr lang="en-US"/>
          </a:p>
        </p:txBody>
      </p:sp>
    </p:spTree>
    <p:extLst>
      <p:ext uri="{BB962C8B-B14F-4D97-AF65-F5344CB8AC3E}">
        <p14:creationId xmlns:p14="http://schemas.microsoft.com/office/powerpoint/2010/main" val="3867277318"/>
      </p:ext>
    </p:extLst>
  </p:cSld>
  <p:clrMapOvr>
    <a:masterClrMapping/>
  </p:clrMapOvr>
</p:sld>
</file>

<file path=ppt/theme/theme1.xml><?xml version="1.0" encoding="utf-8"?>
<a:theme xmlns:a="http://schemas.openxmlformats.org/drawingml/2006/main" name="MTI_Wide_080317">
  <a:themeElements>
    <a:clrScheme name="MTI">
      <a:dk1>
        <a:sysClr val="windowText" lastClr="000000"/>
      </a:dk1>
      <a:lt1>
        <a:sysClr val="window" lastClr="FFFFFF"/>
      </a:lt1>
      <a:dk2>
        <a:srgbClr val="254089"/>
      </a:dk2>
      <a:lt2>
        <a:srgbClr val="D1CFD0"/>
      </a:lt2>
      <a:accent1>
        <a:srgbClr val="005599"/>
      </a:accent1>
      <a:accent2>
        <a:srgbClr val="254089"/>
      </a:accent2>
      <a:accent3>
        <a:srgbClr val="00AEE4"/>
      </a:accent3>
      <a:accent4>
        <a:srgbClr val="8DC600"/>
      </a:accent4>
      <a:accent5>
        <a:srgbClr val="F5A853"/>
      </a:accent5>
      <a:accent6>
        <a:srgbClr val="E6E4E4"/>
      </a:accent6>
      <a:hlink>
        <a:srgbClr val="00ACE4"/>
      </a:hlink>
      <a:folHlink>
        <a:srgbClr val="0055E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ctr" defTabSz="4572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tx1"/>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Puffins">
    <a:majorFont>
      <a:latin typeface="Puffins on Iceburgs"/>
      <a:ea typeface=""/>
      <a:cs typeface=""/>
    </a:majorFont>
    <a:minorFont>
      <a:latin typeface="Puffins on Iceburgs"/>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Clean Fuels Alliance America">
    <a:majorFont>
      <a:latin typeface="Brother 1816"/>
      <a:ea typeface=""/>
      <a:cs typeface=""/>
    </a:majorFont>
    <a:minorFont>
      <a:latin typeface="Brother 1816"/>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dministrative Document" ma:contentTypeID="0x01010012D7D0FEE2C6AF46A4291F2C374FDE39003FF68221A5C3B346A9CF4F9A835F690E" ma:contentTypeVersion="8" ma:contentTypeDescription="" ma:contentTypeScope="" ma:versionID="2a37ad27ef65bf05b7e177795760f1a8">
  <xsd:schema xmlns:xsd="http://www.w3.org/2001/XMLSchema" xmlns:xs="http://www.w3.org/2001/XMLSchema" xmlns:p="http://schemas.microsoft.com/office/2006/metadata/properties" xmlns:ns2="63c7e573-9160-4c92-8abb-88ef2a95f4f2" xmlns:ns3="2f21b930-3364-42b0-911d-868bb0cb831a" xmlns:ns4="fd5a2d78-e3a6-4a71-8e05-2ab47fd9d255" targetNamespace="http://schemas.microsoft.com/office/2006/metadata/properties" ma:root="true" ma:fieldsID="e31939c095e066bbaa75fe992685f82d" ns2:_="" ns3:_="" ns4:_="">
    <xsd:import namespace="63c7e573-9160-4c92-8abb-88ef2a95f4f2"/>
    <xsd:import namespace="2f21b930-3364-42b0-911d-868bb0cb831a"/>
    <xsd:import namespace="fd5a2d78-e3a6-4a71-8e05-2ab47fd9d255"/>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7e573-9160-4c92-8abb-88ef2a95f4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1b930-3364-42b0-911d-868bb0cb831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a2d78-e3a6-4a71-8e05-2ab47fd9d255" elementFormDefault="qualified">
    <xsd:import namespace="http://schemas.microsoft.com/office/2006/documentManagement/types"/>
    <xsd:import namespace="http://schemas.microsoft.com/office/infopath/2007/PartnerControls"/>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3c7e573-9160-4c92-8abb-88ef2a95f4f2">
      <UserInfo>
        <DisplayName/>
        <AccountId xsi:nil="true"/>
        <AccountType/>
      </UserInfo>
    </SharedWithUsers>
  </documentManagement>
</p:properties>
</file>

<file path=customXml/itemProps1.xml><?xml version="1.0" encoding="utf-8"?>
<ds:datastoreItem xmlns:ds="http://schemas.openxmlformats.org/officeDocument/2006/customXml" ds:itemID="{EAD7D824-2530-4B53-9A35-545F78111F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7e573-9160-4c92-8abb-88ef2a95f4f2"/>
    <ds:schemaRef ds:uri="2f21b930-3364-42b0-911d-868bb0cb831a"/>
    <ds:schemaRef ds:uri="fd5a2d78-e3a6-4a71-8e05-2ab47fd9d2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193CC9-B5CC-458F-8B4C-DA5F3E551F8F}">
  <ds:schemaRefs>
    <ds:schemaRef ds:uri="http://schemas.microsoft.com/sharepoint/v3/contenttype/forms"/>
  </ds:schemaRefs>
</ds:datastoreItem>
</file>

<file path=customXml/itemProps3.xml><?xml version="1.0" encoding="utf-8"?>
<ds:datastoreItem xmlns:ds="http://schemas.openxmlformats.org/officeDocument/2006/customXml" ds:itemID="{562F6270-7E4F-4E06-8289-C4AF5AA4108B}">
  <ds:schemaRefs>
    <ds:schemaRef ds:uri="http://purl.org/dc/elements/1.1/"/>
    <ds:schemaRef ds:uri="http://schemas.microsoft.com/office/2006/metadata/properties"/>
    <ds:schemaRef ds:uri="http://schemas.microsoft.com/office/2006/documentManagement/types"/>
    <ds:schemaRef ds:uri="63c7e573-9160-4c92-8abb-88ef2a95f4f2"/>
    <ds:schemaRef ds:uri="http://purl.org/dc/terms/"/>
    <ds:schemaRef ds:uri="http://schemas.openxmlformats.org/package/2006/metadata/core-properties"/>
    <ds:schemaRef ds:uri="http://purl.org/dc/dcmitype/"/>
    <ds:schemaRef ds:uri="http://schemas.microsoft.com/office/infopath/2007/PartnerControls"/>
    <ds:schemaRef ds:uri="fd5a2d78-e3a6-4a71-8e05-2ab47fd9d255"/>
    <ds:schemaRef ds:uri="2f21b930-3364-42b0-911d-868bb0cb831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2152</TotalTime>
  <Words>1528</Words>
  <Application>Microsoft Office PowerPoint</Application>
  <PresentationFormat>On-screen Show (16:9)</PresentationFormat>
  <Paragraphs>252</Paragraphs>
  <Slides>28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arial</vt:lpstr>
      <vt:lpstr>Brother 1816</vt:lpstr>
      <vt:lpstr>Calibri</vt:lpstr>
      <vt:lpstr>Calibri Light</vt:lpstr>
      <vt:lpstr>Courier New</vt:lpstr>
      <vt:lpstr>Franklin Gothic Book</vt:lpstr>
      <vt:lpstr>Gill Sans MT</vt:lpstr>
      <vt:lpstr>Helvetica</vt:lpstr>
      <vt:lpstr>Roboto</vt:lpstr>
      <vt:lpstr>Verdana</vt:lpstr>
      <vt:lpstr>Wingdings</vt:lpstr>
      <vt:lpstr>MTI_Wide_080317</vt:lpstr>
      <vt:lpstr>Renewable Hydrocarbon Biofuels Overview – Laws/Regulations and U.S. Government Perspective </vt:lpstr>
      <vt:lpstr>Our History </vt:lpstr>
      <vt:lpstr>Mission</vt:lpstr>
      <vt:lpstr>Vision</vt:lpstr>
      <vt:lpstr>State and Federal Policy Team</vt:lpstr>
      <vt:lpstr>State Policy </vt:lpstr>
      <vt:lpstr>States With Notable Biodiesel Policies</vt:lpstr>
      <vt:lpstr>PowerPoint Presentation</vt:lpstr>
      <vt:lpstr>Midwest</vt:lpstr>
      <vt:lpstr>Northeast/Mid-Atlantic</vt:lpstr>
      <vt:lpstr>West Coast</vt:lpstr>
      <vt:lpstr>Washington State Clean Fuel Standard (CFS)</vt:lpstr>
      <vt:lpstr>Oregon Clean Fuel Program (CFP) - Status</vt:lpstr>
      <vt:lpstr>Drop-In, Low Carbon BMBD Translates to Critical Role in LCFS</vt:lpstr>
      <vt:lpstr>$4.4B BMBD LCFS Credits Generated 2011-2020</vt:lpstr>
      <vt:lpstr>Federal Policy Priorities</vt:lpstr>
      <vt:lpstr>Blenders Tax Credit</vt:lpstr>
      <vt:lpstr>Blenders Tax Credit</vt:lpstr>
      <vt:lpstr>Renewable Fuel Standard</vt:lpstr>
      <vt:lpstr>European Regulatory Framework for Renewable Hydrocarbon</vt:lpstr>
      <vt:lpstr>Biodiesel and Renewable Diesel</vt:lpstr>
      <vt:lpstr> Renewable diesel is chemically the same as petroleum diesel, but made from renewable feedstocks</vt:lpstr>
      <vt:lpstr>US Biodiesel &amp; Renewable Diesel Consumption</vt:lpstr>
      <vt:lpstr>Renewable Diesel Feedstocks</vt:lpstr>
      <vt:lpstr>Biodiesel &amp; Renewable Diesel</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MTI PPT Template wide</dc:title>
  <dc:creator>Design 5</dc:creator>
  <cp:lastModifiedBy>Byron Keelin</cp:lastModifiedBy>
  <cp:revision>26</cp:revision>
  <cp:lastPrinted>2017-08-03T17:34:27Z</cp:lastPrinted>
  <dcterms:created xsi:type="dcterms:W3CDTF">2017-08-03T17:14:14Z</dcterms:created>
  <dcterms:modified xsi:type="dcterms:W3CDTF">2022-06-17T16:33:17Z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0x01010012D7D0FEE2C6AF46A4291F2C374FDE39003FF68221A5C3B346A9CF4F9A835F690E</vt:lpwstr>
  </property>
  <property fmtid="{D5CDD505-2E9C-101B-9397-08002B2CF9AE}" pid="3" name="Order">
    <vt:r8>5000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